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7" r:id="rId5"/>
    <p:sldMasterId id="2147483677" r:id="rId6"/>
  </p:sldMasterIdLst>
  <p:notesMasterIdLst>
    <p:notesMasterId r:id="rId56"/>
  </p:notesMasterIdLst>
  <p:sldIdLst>
    <p:sldId id="257" r:id="rId7"/>
    <p:sldId id="298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9" r:id="rId17"/>
    <p:sldId id="311" r:id="rId18"/>
    <p:sldId id="320" r:id="rId19"/>
    <p:sldId id="321" r:id="rId20"/>
    <p:sldId id="322" r:id="rId21"/>
    <p:sldId id="323" r:id="rId22"/>
    <p:sldId id="324" r:id="rId23"/>
    <p:sldId id="325" r:id="rId24"/>
    <p:sldId id="352" r:id="rId25"/>
    <p:sldId id="326" r:id="rId26"/>
    <p:sldId id="327" r:id="rId27"/>
    <p:sldId id="328" r:id="rId28"/>
    <p:sldId id="316" r:id="rId29"/>
    <p:sldId id="313" r:id="rId30"/>
    <p:sldId id="317" r:id="rId31"/>
    <p:sldId id="312" r:id="rId32"/>
    <p:sldId id="318" r:id="rId33"/>
    <p:sldId id="315" r:id="rId34"/>
    <p:sldId id="314" r:id="rId35"/>
    <p:sldId id="319" r:id="rId36"/>
    <p:sldId id="339" r:id="rId37"/>
    <p:sldId id="338" r:id="rId38"/>
    <p:sldId id="337" r:id="rId39"/>
    <p:sldId id="340" r:id="rId40"/>
    <p:sldId id="341" r:id="rId41"/>
    <p:sldId id="347" r:id="rId42"/>
    <p:sldId id="351" r:id="rId43"/>
    <p:sldId id="346" r:id="rId44"/>
    <p:sldId id="349" r:id="rId45"/>
    <p:sldId id="350" r:id="rId46"/>
    <p:sldId id="345" r:id="rId47"/>
    <p:sldId id="332" r:id="rId48"/>
    <p:sldId id="330" r:id="rId49"/>
    <p:sldId id="329" r:id="rId50"/>
    <p:sldId id="333" r:id="rId51"/>
    <p:sldId id="331" r:id="rId52"/>
    <p:sldId id="335" r:id="rId53"/>
    <p:sldId id="336" r:id="rId54"/>
    <p:sldId id="310" r:id="rId5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ABFCFF-D43B-0FD0-70ED-336EFF79E5C4}" v="2" dt="2024-04-18T08:37:03.821"/>
    <p1510:client id="{2A0B1589-7968-3582-66B6-BA284125FA48}" v="4" dt="2024-04-19T09:56:47.2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24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microsoft.com/office/2016/11/relationships/changesInfo" Target="changesInfos/changesInfo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en Stuifzand" userId="S::astuifzand@rocfriesepoort.nl::cfed9354-5418-42a4-a2c5-ba646df0d7f2" providerId="AD" clId="Web-{9BCCE389-51C1-81C6-A750-A3434113436F}"/>
    <pc:docChg chg="modSld">
      <pc:chgData name="Alien Stuifzand" userId="S::astuifzand@rocfriesepoort.nl::cfed9354-5418-42a4-a2c5-ba646df0d7f2" providerId="AD" clId="Web-{9BCCE389-51C1-81C6-A750-A3434113436F}" dt="2023-11-21T07:51:24.588" v="33" actId="20577"/>
      <pc:docMkLst>
        <pc:docMk/>
      </pc:docMkLst>
      <pc:sldChg chg="modSp">
        <pc:chgData name="Alien Stuifzand" userId="S::astuifzand@rocfriesepoort.nl::cfed9354-5418-42a4-a2c5-ba646df0d7f2" providerId="AD" clId="Web-{9BCCE389-51C1-81C6-A750-A3434113436F}" dt="2023-11-21T07:51:24.588" v="33" actId="20577"/>
        <pc:sldMkLst>
          <pc:docMk/>
          <pc:sldMk cId="554115778" sldId="318"/>
        </pc:sldMkLst>
        <pc:spChg chg="mod">
          <ac:chgData name="Alien Stuifzand" userId="S::astuifzand@rocfriesepoort.nl::cfed9354-5418-42a4-a2c5-ba646df0d7f2" providerId="AD" clId="Web-{9BCCE389-51C1-81C6-A750-A3434113436F}" dt="2023-11-21T07:51:24.588" v="33" actId="20577"/>
          <ac:spMkLst>
            <pc:docMk/>
            <pc:sldMk cId="554115778" sldId="318"/>
            <ac:spMk id="5" creationId="{501895FA-5B3E-67D3-0710-83A66D644208}"/>
          </ac:spMkLst>
        </pc:spChg>
      </pc:sldChg>
      <pc:sldChg chg="modSp">
        <pc:chgData name="Alien Stuifzand" userId="S::astuifzand@rocfriesepoort.nl::cfed9354-5418-42a4-a2c5-ba646df0d7f2" providerId="AD" clId="Web-{9BCCE389-51C1-81C6-A750-A3434113436F}" dt="2023-11-21T07:34:34.999" v="22" actId="20577"/>
        <pc:sldMkLst>
          <pc:docMk/>
          <pc:sldMk cId="2222694014" sldId="336"/>
        </pc:sldMkLst>
        <pc:spChg chg="mod">
          <ac:chgData name="Alien Stuifzand" userId="S::astuifzand@rocfriesepoort.nl::cfed9354-5418-42a4-a2c5-ba646df0d7f2" providerId="AD" clId="Web-{9BCCE389-51C1-81C6-A750-A3434113436F}" dt="2023-11-21T07:34:34.999" v="22" actId="20577"/>
          <ac:spMkLst>
            <pc:docMk/>
            <pc:sldMk cId="2222694014" sldId="336"/>
            <ac:spMk id="6" creationId="{6978FE93-984B-5E3F-3C3F-8C72A8E32924}"/>
          </ac:spMkLst>
        </pc:spChg>
      </pc:sldChg>
    </pc:docChg>
  </pc:docChgLst>
  <pc:docChgLst>
    <pc:chgData name="Alien Stuifzand" userId="S::astuifzand@rocfriesepoort.nl::cfed9354-5418-42a4-a2c5-ba646df0d7f2" providerId="AD" clId="Web-{900CD9A6-2C39-FA65-3D9C-3FA32C00072B}"/>
    <pc:docChg chg="delSld modSld sldOrd">
      <pc:chgData name="Alien Stuifzand" userId="S::astuifzand@rocfriesepoort.nl::cfed9354-5418-42a4-a2c5-ba646df0d7f2" providerId="AD" clId="Web-{900CD9A6-2C39-FA65-3D9C-3FA32C00072B}" dt="2024-03-11T07:48:27.439" v="22" actId="20577"/>
      <pc:docMkLst>
        <pc:docMk/>
      </pc:docMkLst>
      <pc:sldChg chg="modSp">
        <pc:chgData name="Alien Stuifzand" userId="S::astuifzand@rocfriesepoort.nl::cfed9354-5418-42a4-a2c5-ba646df0d7f2" providerId="AD" clId="Web-{900CD9A6-2C39-FA65-3D9C-3FA32C00072B}" dt="2024-03-11T07:44:17.165" v="11" actId="14100"/>
        <pc:sldMkLst>
          <pc:docMk/>
          <pc:sldMk cId="2873954983" sldId="307"/>
        </pc:sldMkLst>
        <pc:spChg chg="mod">
          <ac:chgData name="Alien Stuifzand" userId="S::astuifzand@rocfriesepoort.nl::cfed9354-5418-42a4-a2c5-ba646df0d7f2" providerId="AD" clId="Web-{900CD9A6-2C39-FA65-3D9C-3FA32C00072B}" dt="2024-03-11T07:44:05.508" v="9" actId="1076"/>
          <ac:spMkLst>
            <pc:docMk/>
            <pc:sldMk cId="2873954983" sldId="307"/>
            <ac:spMk id="7" creationId="{73C9ED3B-E021-AE92-0A18-DA35DBEC1CFF}"/>
          </ac:spMkLst>
        </pc:spChg>
        <pc:picChg chg="mod">
          <ac:chgData name="Alien Stuifzand" userId="S::astuifzand@rocfriesepoort.nl::cfed9354-5418-42a4-a2c5-ba646df0d7f2" providerId="AD" clId="Web-{900CD9A6-2C39-FA65-3D9C-3FA32C00072B}" dt="2024-03-11T07:44:17.165" v="11" actId="14100"/>
          <ac:picMkLst>
            <pc:docMk/>
            <pc:sldMk cId="2873954983" sldId="307"/>
            <ac:picMk id="8196" creationId="{70C20098-6B65-0C6F-61CF-32451E0FBB96}"/>
          </ac:picMkLst>
        </pc:picChg>
      </pc:sldChg>
      <pc:sldChg chg="modSp">
        <pc:chgData name="Alien Stuifzand" userId="S::astuifzand@rocfriesepoort.nl::cfed9354-5418-42a4-a2c5-ba646df0d7f2" providerId="AD" clId="Web-{900CD9A6-2C39-FA65-3D9C-3FA32C00072B}" dt="2024-03-11T07:46:02.856" v="14" actId="14100"/>
        <pc:sldMkLst>
          <pc:docMk/>
          <pc:sldMk cId="2143987323" sldId="316"/>
        </pc:sldMkLst>
        <pc:picChg chg="mod">
          <ac:chgData name="Alien Stuifzand" userId="S::astuifzand@rocfriesepoort.nl::cfed9354-5418-42a4-a2c5-ba646df0d7f2" providerId="AD" clId="Web-{900CD9A6-2C39-FA65-3D9C-3FA32C00072B}" dt="2024-03-11T07:46:02.856" v="14" actId="14100"/>
          <ac:picMkLst>
            <pc:docMk/>
            <pc:sldMk cId="2143987323" sldId="316"/>
            <ac:picMk id="11266" creationId="{A48953A7-12C6-AE30-B5DE-571661883259}"/>
          </ac:picMkLst>
        </pc:picChg>
      </pc:sldChg>
      <pc:sldChg chg="mod modShow">
        <pc:chgData name="Alien Stuifzand" userId="S::astuifzand@rocfriesepoort.nl::cfed9354-5418-42a4-a2c5-ba646df0d7f2" providerId="AD" clId="Web-{900CD9A6-2C39-FA65-3D9C-3FA32C00072B}" dt="2024-03-11T07:46:18.231" v="15"/>
        <pc:sldMkLst>
          <pc:docMk/>
          <pc:sldMk cId="2030221466" sldId="328"/>
        </pc:sldMkLst>
      </pc:sldChg>
      <pc:sldChg chg="modSp ord">
        <pc:chgData name="Alien Stuifzand" userId="S::astuifzand@rocfriesepoort.nl::cfed9354-5418-42a4-a2c5-ba646df0d7f2" providerId="AD" clId="Web-{900CD9A6-2C39-FA65-3D9C-3FA32C00072B}" dt="2024-03-11T07:43:16.585" v="6"/>
        <pc:sldMkLst>
          <pc:docMk/>
          <pc:sldMk cId="1066192859" sldId="329"/>
        </pc:sldMkLst>
        <pc:spChg chg="mod">
          <ac:chgData name="Alien Stuifzand" userId="S::astuifzand@rocfriesepoort.nl::cfed9354-5418-42a4-a2c5-ba646df0d7f2" providerId="AD" clId="Web-{900CD9A6-2C39-FA65-3D9C-3FA32C00072B}" dt="2024-03-11T07:41:50.332" v="1" actId="20577"/>
          <ac:spMkLst>
            <pc:docMk/>
            <pc:sldMk cId="1066192859" sldId="329"/>
            <ac:spMk id="6" creationId="{943185C2-14B1-9CB6-142B-3CAAAB88B1B7}"/>
          </ac:spMkLst>
        </pc:spChg>
      </pc:sldChg>
      <pc:sldChg chg="ord">
        <pc:chgData name="Alien Stuifzand" userId="S::astuifzand@rocfriesepoort.nl::cfed9354-5418-42a4-a2c5-ba646df0d7f2" providerId="AD" clId="Web-{900CD9A6-2C39-FA65-3D9C-3FA32C00072B}" dt="2024-03-11T07:43:16.585" v="7"/>
        <pc:sldMkLst>
          <pc:docMk/>
          <pc:sldMk cId="3890866523" sldId="330"/>
        </pc:sldMkLst>
      </pc:sldChg>
      <pc:sldChg chg="ord">
        <pc:chgData name="Alien Stuifzand" userId="S::astuifzand@rocfriesepoort.nl::cfed9354-5418-42a4-a2c5-ba646df0d7f2" providerId="AD" clId="Web-{900CD9A6-2C39-FA65-3D9C-3FA32C00072B}" dt="2024-03-11T07:43:16.585" v="4"/>
        <pc:sldMkLst>
          <pc:docMk/>
          <pc:sldMk cId="3142753096" sldId="331"/>
        </pc:sldMkLst>
      </pc:sldChg>
      <pc:sldChg chg="ord">
        <pc:chgData name="Alien Stuifzand" userId="S::astuifzand@rocfriesepoort.nl::cfed9354-5418-42a4-a2c5-ba646df0d7f2" providerId="AD" clId="Web-{900CD9A6-2C39-FA65-3D9C-3FA32C00072B}" dt="2024-03-11T07:43:16.585" v="8"/>
        <pc:sldMkLst>
          <pc:docMk/>
          <pc:sldMk cId="3809404220" sldId="332"/>
        </pc:sldMkLst>
      </pc:sldChg>
      <pc:sldChg chg="ord">
        <pc:chgData name="Alien Stuifzand" userId="S::astuifzand@rocfriesepoort.nl::cfed9354-5418-42a4-a2c5-ba646df0d7f2" providerId="AD" clId="Web-{900CD9A6-2C39-FA65-3D9C-3FA32C00072B}" dt="2024-03-11T07:43:16.585" v="5"/>
        <pc:sldMkLst>
          <pc:docMk/>
          <pc:sldMk cId="2510468056" sldId="333"/>
        </pc:sldMkLst>
      </pc:sldChg>
      <pc:sldChg chg="ord">
        <pc:chgData name="Alien Stuifzand" userId="S::astuifzand@rocfriesepoort.nl::cfed9354-5418-42a4-a2c5-ba646df0d7f2" providerId="AD" clId="Web-{900CD9A6-2C39-FA65-3D9C-3FA32C00072B}" dt="2024-03-11T07:43:16.585" v="3"/>
        <pc:sldMkLst>
          <pc:docMk/>
          <pc:sldMk cId="1683601110" sldId="335"/>
        </pc:sldMkLst>
      </pc:sldChg>
      <pc:sldChg chg="ord">
        <pc:chgData name="Alien Stuifzand" userId="S::astuifzand@rocfriesepoort.nl::cfed9354-5418-42a4-a2c5-ba646df0d7f2" providerId="AD" clId="Web-{900CD9A6-2C39-FA65-3D9C-3FA32C00072B}" dt="2024-03-11T07:43:16.585" v="2"/>
        <pc:sldMkLst>
          <pc:docMk/>
          <pc:sldMk cId="2222694014" sldId="336"/>
        </pc:sldMkLst>
      </pc:sldChg>
      <pc:sldChg chg="modSp">
        <pc:chgData name="Alien Stuifzand" userId="S::astuifzand@rocfriesepoort.nl::cfed9354-5418-42a4-a2c5-ba646df0d7f2" providerId="AD" clId="Web-{900CD9A6-2C39-FA65-3D9C-3FA32C00072B}" dt="2024-03-11T07:46:39.935" v="17" actId="1076"/>
        <pc:sldMkLst>
          <pc:docMk/>
          <pc:sldMk cId="1524361149" sldId="338"/>
        </pc:sldMkLst>
        <pc:picChg chg="mod">
          <ac:chgData name="Alien Stuifzand" userId="S::astuifzand@rocfriesepoort.nl::cfed9354-5418-42a4-a2c5-ba646df0d7f2" providerId="AD" clId="Web-{900CD9A6-2C39-FA65-3D9C-3FA32C00072B}" dt="2024-03-11T07:46:39.935" v="17" actId="1076"/>
          <ac:picMkLst>
            <pc:docMk/>
            <pc:sldMk cId="1524361149" sldId="338"/>
            <ac:picMk id="27650" creationId="{C50ABD93-3B67-2569-0832-C09A54AF5377}"/>
          </ac:picMkLst>
        </pc:picChg>
      </pc:sldChg>
      <pc:sldChg chg="del mod modShow">
        <pc:chgData name="Alien Stuifzand" userId="S::astuifzand@rocfriesepoort.nl::cfed9354-5418-42a4-a2c5-ba646df0d7f2" providerId="AD" clId="Web-{900CD9A6-2C39-FA65-3D9C-3FA32C00072B}" dt="2024-03-11T07:47:47.031" v="20"/>
        <pc:sldMkLst>
          <pc:docMk/>
          <pc:sldMk cId="2544588284" sldId="348"/>
        </pc:sldMkLst>
      </pc:sldChg>
      <pc:sldChg chg="modSp">
        <pc:chgData name="Alien Stuifzand" userId="S::astuifzand@rocfriesepoort.nl::cfed9354-5418-42a4-a2c5-ba646df0d7f2" providerId="AD" clId="Web-{900CD9A6-2C39-FA65-3D9C-3FA32C00072B}" dt="2024-03-11T07:48:27.439" v="22" actId="20577"/>
        <pc:sldMkLst>
          <pc:docMk/>
          <pc:sldMk cId="3531312415" sldId="349"/>
        </pc:sldMkLst>
        <pc:spChg chg="mod">
          <ac:chgData name="Alien Stuifzand" userId="S::astuifzand@rocfriesepoort.nl::cfed9354-5418-42a4-a2c5-ba646df0d7f2" providerId="AD" clId="Web-{900CD9A6-2C39-FA65-3D9C-3FA32C00072B}" dt="2024-03-11T07:48:27.439" v="22" actId="20577"/>
          <ac:spMkLst>
            <pc:docMk/>
            <pc:sldMk cId="3531312415" sldId="349"/>
            <ac:spMk id="5" creationId="{B1D4EAB8-2376-7A83-5B6F-1DE1DF6F48EF}"/>
          </ac:spMkLst>
        </pc:spChg>
      </pc:sldChg>
    </pc:docChg>
  </pc:docChgLst>
  <pc:docChgLst>
    <pc:chgData name="Alien Stuifzand" userId="S::astuifzand@rocfriesepoort.nl::cfed9354-5418-42a4-a2c5-ba646df0d7f2" providerId="AD" clId="Web-{2A0B1589-7968-3582-66B6-BA284125FA48}"/>
    <pc:docChg chg="sldOrd">
      <pc:chgData name="Alien Stuifzand" userId="S::astuifzand@rocfriesepoort.nl::cfed9354-5418-42a4-a2c5-ba646df0d7f2" providerId="AD" clId="Web-{2A0B1589-7968-3582-66B6-BA284125FA48}" dt="2024-04-19T09:56:47.205" v="3"/>
      <pc:docMkLst>
        <pc:docMk/>
      </pc:docMkLst>
      <pc:sldChg chg="ord">
        <pc:chgData name="Alien Stuifzand" userId="S::astuifzand@rocfriesepoort.nl::cfed9354-5418-42a4-a2c5-ba646df0d7f2" providerId="AD" clId="Web-{2A0B1589-7968-3582-66B6-BA284125FA48}" dt="2024-04-19T09:56:47.205" v="3"/>
        <pc:sldMkLst>
          <pc:docMk/>
          <pc:sldMk cId="574350088" sldId="345"/>
        </pc:sldMkLst>
      </pc:sldChg>
    </pc:docChg>
  </pc:docChgLst>
  <pc:docChgLst>
    <pc:chgData name="Alien Stuifzand" userId="cfed9354-5418-42a4-a2c5-ba646df0d7f2" providerId="ADAL" clId="{A3F6634E-D323-4AC1-BBAE-46D23030C807}"/>
    <pc:docChg chg="custSel addSld delSld modSld sldOrd">
      <pc:chgData name="Alien Stuifzand" userId="cfed9354-5418-42a4-a2c5-ba646df0d7f2" providerId="ADAL" clId="{A3F6634E-D323-4AC1-BBAE-46D23030C807}" dt="2023-11-14T10:53:02.696" v="1116" actId="1076"/>
      <pc:docMkLst>
        <pc:docMk/>
      </pc:docMkLst>
      <pc:sldChg chg="ord">
        <pc:chgData name="Alien Stuifzand" userId="cfed9354-5418-42a4-a2c5-ba646df0d7f2" providerId="ADAL" clId="{A3F6634E-D323-4AC1-BBAE-46D23030C807}" dt="2023-11-14T10:42:19.976" v="843"/>
        <pc:sldMkLst>
          <pc:docMk/>
          <pc:sldMk cId="3142753096" sldId="331"/>
        </pc:sldMkLst>
      </pc:sldChg>
      <pc:sldChg chg="modSp new del mod ord">
        <pc:chgData name="Alien Stuifzand" userId="cfed9354-5418-42a4-a2c5-ba646df0d7f2" providerId="ADAL" clId="{A3F6634E-D323-4AC1-BBAE-46D23030C807}" dt="2023-11-14T10:35:02.863" v="327" actId="2696"/>
        <pc:sldMkLst>
          <pc:docMk/>
          <pc:sldMk cId="1392827104" sldId="334"/>
        </pc:sldMkLst>
        <pc:spChg chg="mod">
          <ac:chgData name="Alien Stuifzand" userId="cfed9354-5418-42a4-a2c5-ba646df0d7f2" providerId="ADAL" clId="{A3F6634E-D323-4AC1-BBAE-46D23030C807}" dt="2023-11-14T10:34:55.115" v="326" actId="27636"/>
          <ac:spMkLst>
            <pc:docMk/>
            <pc:sldMk cId="1392827104" sldId="334"/>
            <ac:spMk id="8" creationId="{193A7752-A79E-6EC7-81FF-78BB5895B5DB}"/>
          </ac:spMkLst>
        </pc:spChg>
      </pc:sldChg>
      <pc:sldChg chg="addSp modSp new mod ord">
        <pc:chgData name="Alien Stuifzand" userId="cfed9354-5418-42a4-a2c5-ba646df0d7f2" providerId="ADAL" clId="{A3F6634E-D323-4AC1-BBAE-46D23030C807}" dt="2023-11-14T10:34:30.731" v="306" actId="1076"/>
        <pc:sldMkLst>
          <pc:docMk/>
          <pc:sldMk cId="1683601110" sldId="335"/>
        </pc:sldMkLst>
        <pc:spChg chg="mod">
          <ac:chgData name="Alien Stuifzand" userId="cfed9354-5418-42a4-a2c5-ba646df0d7f2" providerId="ADAL" clId="{A3F6634E-D323-4AC1-BBAE-46D23030C807}" dt="2023-11-14T10:33:54.367" v="303" actId="20577"/>
          <ac:spMkLst>
            <pc:docMk/>
            <pc:sldMk cId="1683601110" sldId="335"/>
            <ac:spMk id="6" creationId="{BB638408-6EF2-62C6-CC3B-C589343CC56F}"/>
          </ac:spMkLst>
        </pc:spChg>
        <pc:spChg chg="mod">
          <ac:chgData name="Alien Stuifzand" userId="cfed9354-5418-42a4-a2c5-ba646df0d7f2" providerId="ADAL" clId="{A3F6634E-D323-4AC1-BBAE-46D23030C807}" dt="2023-11-14T10:32:19.803" v="47" actId="20577"/>
          <ac:spMkLst>
            <pc:docMk/>
            <pc:sldMk cId="1683601110" sldId="335"/>
            <ac:spMk id="7" creationId="{9DC8AF7B-93A9-44C2-D49D-EEC7BC3AC876}"/>
          </ac:spMkLst>
        </pc:spChg>
        <pc:picChg chg="add mod">
          <ac:chgData name="Alien Stuifzand" userId="cfed9354-5418-42a4-a2c5-ba646df0d7f2" providerId="ADAL" clId="{A3F6634E-D323-4AC1-BBAE-46D23030C807}" dt="2023-11-14T10:34:30.731" v="306" actId="1076"/>
          <ac:picMkLst>
            <pc:docMk/>
            <pc:sldMk cId="1683601110" sldId="335"/>
            <ac:picMk id="24578" creationId="{E030F2E4-FA5D-A5E1-2E05-324CF393B691}"/>
          </ac:picMkLst>
        </pc:picChg>
      </pc:sldChg>
      <pc:sldChg chg="addSp modSp new mod ord">
        <pc:chgData name="Alien Stuifzand" userId="cfed9354-5418-42a4-a2c5-ba646df0d7f2" providerId="ADAL" clId="{A3F6634E-D323-4AC1-BBAE-46D23030C807}" dt="2023-11-14T10:40:01.018" v="836" actId="14100"/>
        <pc:sldMkLst>
          <pc:docMk/>
          <pc:sldMk cId="2222694014" sldId="336"/>
        </pc:sldMkLst>
        <pc:spChg chg="mod">
          <ac:chgData name="Alien Stuifzand" userId="cfed9354-5418-42a4-a2c5-ba646df0d7f2" providerId="ADAL" clId="{A3F6634E-D323-4AC1-BBAE-46D23030C807}" dt="2023-11-14T10:39:56.708" v="835" actId="14100"/>
          <ac:spMkLst>
            <pc:docMk/>
            <pc:sldMk cId="2222694014" sldId="336"/>
            <ac:spMk id="6" creationId="{6978FE93-984B-5E3F-3C3F-8C72A8E32924}"/>
          </ac:spMkLst>
        </pc:spChg>
        <pc:spChg chg="mod">
          <ac:chgData name="Alien Stuifzand" userId="cfed9354-5418-42a4-a2c5-ba646df0d7f2" providerId="ADAL" clId="{A3F6634E-D323-4AC1-BBAE-46D23030C807}" dt="2023-11-14T10:35:18.262" v="347" actId="14100"/>
          <ac:spMkLst>
            <pc:docMk/>
            <pc:sldMk cId="2222694014" sldId="336"/>
            <ac:spMk id="7" creationId="{AE7FAA5D-1B99-DA0E-750B-F46EE6533D7C}"/>
          </ac:spMkLst>
        </pc:spChg>
        <pc:picChg chg="add mod">
          <ac:chgData name="Alien Stuifzand" userId="cfed9354-5418-42a4-a2c5-ba646df0d7f2" providerId="ADAL" clId="{A3F6634E-D323-4AC1-BBAE-46D23030C807}" dt="2023-11-14T10:40:01.018" v="836" actId="14100"/>
          <ac:picMkLst>
            <pc:docMk/>
            <pc:sldMk cId="2222694014" sldId="336"/>
            <ac:picMk id="25602" creationId="{36A1A1D5-0730-F871-ACE2-3D407A68322A}"/>
          </ac:picMkLst>
        </pc:picChg>
      </pc:sldChg>
      <pc:sldChg chg="addSp delSp modSp new mod ord">
        <pc:chgData name="Alien Stuifzand" userId="cfed9354-5418-42a4-a2c5-ba646df0d7f2" providerId="ADAL" clId="{A3F6634E-D323-4AC1-BBAE-46D23030C807}" dt="2023-11-14T10:47:39.737" v="1039" actId="1076"/>
        <pc:sldMkLst>
          <pc:docMk/>
          <pc:sldMk cId="3254612618" sldId="337"/>
        </pc:sldMkLst>
        <pc:spChg chg="del">
          <ac:chgData name="Alien Stuifzand" userId="cfed9354-5418-42a4-a2c5-ba646df0d7f2" providerId="ADAL" clId="{A3F6634E-D323-4AC1-BBAE-46D23030C807}" dt="2023-11-14T10:46:40.772" v="965"/>
          <ac:spMkLst>
            <pc:docMk/>
            <pc:sldMk cId="3254612618" sldId="337"/>
            <ac:spMk id="6" creationId="{EC5752C4-5B68-0A75-E3CB-2ED84B8D134C}"/>
          </ac:spMkLst>
        </pc:spChg>
        <pc:spChg chg="mod">
          <ac:chgData name="Alien Stuifzand" userId="cfed9354-5418-42a4-a2c5-ba646df0d7f2" providerId="ADAL" clId="{A3F6634E-D323-4AC1-BBAE-46D23030C807}" dt="2023-11-14T10:47:15.800" v="1018" actId="14100"/>
          <ac:spMkLst>
            <pc:docMk/>
            <pc:sldMk cId="3254612618" sldId="337"/>
            <ac:spMk id="7" creationId="{84D068DE-B4C0-410E-4FBE-511AB78CE742}"/>
          </ac:spMkLst>
        </pc:spChg>
        <pc:spChg chg="add mod">
          <ac:chgData name="Alien Stuifzand" userId="cfed9354-5418-42a4-a2c5-ba646df0d7f2" providerId="ADAL" clId="{A3F6634E-D323-4AC1-BBAE-46D23030C807}" dt="2023-11-14T10:47:26.684" v="1037" actId="14100"/>
          <ac:spMkLst>
            <pc:docMk/>
            <pc:sldMk cId="3254612618" sldId="337"/>
            <ac:spMk id="8" creationId="{E1193C10-E68B-E149-8E86-0AE32177E430}"/>
          </ac:spMkLst>
        </pc:spChg>
        <pc:picChg chg="add del mod">
          <ac:chgData name="Alien Stuifzand" userId="cfed9354-5418-42a4-a2c5-ba646df0d7f2" providerId="ADAL" clId="{A3F6634E-D323-4AC1-BBAE-46D23030C807}" dt="2023-11-14T10:46:42.534" v="966" actId="478"/>
          <ac:picMkLst>
            <pc:docMk/>
            <pc:sldMk cId="3254612618" sldId="337"/>
            <ac:picMk id="28674" creationId="{C3021D6B-4041-E303-25C6-98050643C0C4}"/>
          </ac:picMkLst>
        </pc:picChg>
        <pc:picChg chg="add mod">
          <ac:chgData name="Alien Stuifzand" userId="cfed9354-5418-42a4-a2c5-ba646df0d7f2" providerId="ADAL" clId="{A3F6634E-D323-4AC1-BBAE-46D23030C807}" dt="2023-11-14T10:47:39.737" v="1039" actId="1076"/>
          <ac:picMkLst>
            <pc:docMk/>
            <pc:sldMk cId="3254612618" sldId="337"/>
            <ac:picMk id="28676" creationId="{E3855D3D-DB36-B733-9E70-1D4B884D7377}"/>
          </ac:picMkLst>
        </pc:picChg>
      </pc:sldChg>
      <pc:sldChg chg="addSp delSp modSp new mod ord">
        <pc:chgData name="Alien Stuifzand" userId="cfed9354-5418-42a4-a2c5-ba646df0d7f2" providerId="ADAL" clId="{A3F6634E-D323-4AC1-BBAE-46D23030C807}" dt="2023-11-14T10:45:54.249" v="945" actId="1076"/>
        <pc:sldMkLst>
          <pc:docMk/>
          <pc:sldMk cId="1524361149" sldId="338"/>
        </pc:sldMkLst>
        <pc:spChg chg="del">
          <ac:chgData name="Alien Stuifzand" userId="cfed9354-5418-42a4-a2c5-ba646df0d7f2" providerId="ADAL" clId="{A3F6634E-D323-4AC1-BBAE-46D23030C807}" dt="2023-11-14T10:45:01.943" v="893"/>
          <ac:spMkLst>
            <pc:docMk/>
            <pc:sldMk cId="1524361149" sldId="338"/>
            <ac:spMk id="6" creationId="{2BA4E9CB-962F-FC4E-1816-6012B5AD8C88}"/>
          </ac:spMkLst>
        </pc:spChg>
        <pc:spChg chg="mod">
          <ac:chgData name="Alien Stuifzand" userId="cfed9354-5418-42a4-a2c5-ba646df0d7f2" providerId="ADAL" clId="{A3F6634E-D323-4AC1-BBAE-46D23030C807}" dt="2023-11-14T10:45:49.538" v="943" actId="14100"/>
          <ac:spMkLst>
            <pc:docMk/>
            <pc:sldMk cId="1524361149" sldId="338"/>
            <ac:spMk id="7" creationId="{3B6FE99A-51B0-BAD5-A6F7-889F3D5BCEA1}"/>
          </ac:spMkLst>
        </pc:spChg>
        <pc:picChg chg="add mod">
          <ac:chgData name="Alien Stuifzand" userId="cfed9354-5418-42a4-a2c5-ba646df0d7f2" providerId="ADAL" clId="{A3F6634E-D323-4AC1-BBAE-46D23030C807}" dt="2023-11-14T10:45:54.249" v="945" actId="1076"/>
          <ac:picMkLst>
            <pc:docMk/>
            <pc:sldMk cId="1524361149" sldId="338"/>
            <ac:picMk id="27650" creationId="{C50ABD93-3B67-2569-0832-C09A54AF5377}"/>
          </ac:picMkLst>
        </pc:picChg>
      </pc:sldChg>
      <pc:sldChg chg="addSp delSp modSp new mod ord">
        <pc:chgData name="Alien Stuifzand" userId="cfed9354-5418-42a4-a2c5-ba646df0d7f2" providerId="ADAL" clId="{A3F6634E-D323-4AC1-BBAE-46D23030C807}" dt="2023-11-14T10:44:14.385" v="892" actId="1076"/>
        <pc:sldMkLst>
          <pc:docMk/>
          <pc:sldMk cId="3437121366" sldId="339"/>
        </pc:sldMkLst>
        <pc:spChg chg="mod">
          <ac:chgData name="Alien Stuifzand" userId="cfed9354-5418-42a4-a2c5-ba646df0d7f2" providerId="ADAL" clId="{A3F6634E-D323-4AC1-BBAE-46D23030C807}" dt="2023-11-14T10:44:06.140" v="889" actId="1076"/>
          <ac:spMkLst>
            <pc:docMk/>
            <pc:sldMk cId="3437121366" sldId="339"/>
            <ac:spMk id="5" creationId="{3C9246C8-9ECD-610E-1D66-B0F5B4629E54}"/>
          </ac:spMkLst>
        </pc:spChg>
        <pc:spChg chg="mod">
          <ac:chgData name="Alien Stuifzand" userId="cfed9354-5418-42a4-a2c5-ba646df0d7f2" providerId="ADAL" clId="{A3F6634E-D323-4AC1-BBAE-46D23030C807}" dt="2023-11-14T10:43:00.810" v="880" actId="27636"/>
          <ac:spMkLst>
            <pc:docMk/>
            <pc:sldMk cId="3437121366" sldId="339"/>
            <ac:spMk id="6" creationId="{E951AE57-B924-0043-0306-1E0F3B686E15}"/>
          </ac:spMkLst>
        </pc:spChg>
        <pc:picChg chg="add del mod">
          <ac:chgData name="Alien Stuifzand" userId="cfed9354-5418-42a4-a2c5-ba646df0d7f2" providerId="ADAL" clId="{A3F6634E-D323-4AC1-BBAE-46D23030C807}" dt="2023-11-14T10:44:06.738" v="890"/>
          <ac:picMkLst>
            <pc:docMk/>
            <pc:sldMk cId="3437121366" sldId="339"/>
            <ac:picMk id="26626" creationId="{B2883A13-BC21-18F6-4197-7A1765C44C25}"/>
          </ac:picMkLst>
        </pc:picChg>
        <pc:picChg chg="add mod">
          <ac:chgData name="Alien Stuifzand" userId="cfed9354-5418-42a4-a2c5-ba646df0d7f2" providerId="ADAL" clId="{A3F6634E-D323-4AC1-BBAE-46D23030C807}" dt="2023-11-14T10:44:14.385" v="892" actId="1076"/>
          <ac:picMkLst>
            <pc:docMk/>
            <pc:sldMk cId="3437121366" sldId="339"/>
            <ac:picMk id="26628" creationId="{F9735A30-660B-A5D9-D5C6-A7B4ECF44190}"/>
          </ac:picMkLst>
        </pc:picChg>
      </pc:sldChg>
      <pc:sldChg chg="addSp modSp new mod">
        <pc:chgData name="Alien Stuifzand" userId="cfed9354-5418-42a4-a2c5-ba646df0d7f2" providerId="ADAL" clId="{A3F6634E-D323-4AC1-BBAE-46D23030C807}" dt="2023-11-14T10:51:14.952" v="1080" actId="1076"/>
        <pc:sldMkLst>
          <pc:docMk/>
          <pc:sldMk cId="3630639635" sldId="340"/>
        </pc:sldMkLst>
        <pc:spChg chg="mod">
          <ac:chgData name="Alien Stuifzand" userId="cfed9354-5418-42a4-a2c5-ba646df0d7f2" providerId="ADAL" clId="{A3F6634E-D323-4AC1-BBAE-46D23030C807}" dt="2023-11-14T10:50:29.209" v="1076" actId="14100"/>
          <ac:spMkLst>
            <pc:docMk/>
            <pc:sldMk cId="3630639635" sldId="340"/>
            <ac:spMk id="6" creationId="{6A0EB95E-1ACF-D67D-5658-B4EC65AAEF16}"/>
          </ac:spMkLst>
        </pc:spChg>
        <pc:spChg chg="mod">
          <ac:chgData name="Alien Stuifzand" userId="cfed9354-5418-42a4-a2c5-ba646df0d7f2" providerId="ADAL" clId="{A3F6634E-D323-4AC1-BBAE-46D23030C807}" dt="2023-11-14T10:49:27.849" v="1063" actId="27636"/>
          <ac:spMkLst>
            <pc:docMk/>
            <pc:sldMk cId="3630639635" sldId="340"/>
            <ac:spMk id="7" creationId="{3B2DD6D2-34F1-36F7-DD99-1667E9363BD0}"/>
          </ac:spMkLst>
        </pc:spChg>
        <pc:picChg chg="add mod">
          <ac:chgData name="Alien Stuifzand" userId="cfed9354-5418-42a4-a2c5-ba646df0d7f2" providerId="ADAL" clId="{A3F6634E-D323-4AC1-BBAE-46D23030C807}" dt="2023-11-14T10:51:14.952" v="1080" actId="1076"/>
          <ac:picMkLst>
            <pc:docMk/>
            <pc:sldMk cId="3630639635" sldId="340"/>
            <ac:picMk id="29698" creationId="{A571EFD5-1D28-40A8-2C7B-17FD920CF561}"/>
          </ac:picMkLst>
        </pc:picChg>
      </pc:sldChg>
      <pc:sldChg chg="addSp modSp new mod ord">
        <pc:chgData name="Alien Stuifzand" userId="cfed9354-5418-42a4-a2c5-ba646df0d7f2" providerId="ADAL" clId="{A3F6634E-D323-4AC1-BBAE-46D23030C807}" dt="2023-11-14T10:53:02.696" v="1116" actId="1076"/>
        <pc:sldMkLst>
          <pc:docMk/>
          <pc:sldMk cId="4054975263" sldId="341"/>
        </pc:sldMkLst>
        <pc:spChg chg="mod">
          <ac:chgData name="Alien Stuifzand" userId="cfed9354-5418-42a4-a2c5-ba646df0d7f2" providerId="ADAL" clId="{A3F6634E-D323-4AC1-BBAE-46D23030C807}" dt="2023-11-14T10:52:50.520" v="1113" actId="14100"/>
          <ac:spMkLst>
            <pc:docMk/>
            <pc:sldMk cId="4054975263" sldId="341"/>
            <ac:spMk id="6" creationId="{5AFEEEAA-5A51-F701-DBC3-F23EE8C50CF8}"/>
          </ac:spMkLst>
        </pc:spChg>
        <pc:spChg chg="mod">
          <ac:chgData name="Alien Stuifzand" userId="cfed9354-5418-42a4-a2c5-ba646df0d7f2" providerId="ADAL" clId="{A3F6634E-D323-4AC1-BBAE-46D23030C807}" dt="2023-11-14T10:51:46.105" v="1104" actId="14100"/>
          <ac:spMkLst>
            <pc:docMk/>
            <pc:sldMk cId="4054975263" sldId="341"/>
            <ac:spMk id="7" creationId="{A4379F1B-83FA-0EA5-73A7-2435C083B345}"/>
          </ac:spMkLst>
        </pc:spChg>
        <pc:picChg chg="add mod">
          <ac:chgData name="Alien Stuifzand" userId="cfed9354-5418-42a4-a2c5-ba646df0d7f2" providerId="ADAL" clId="{A3F6634E-D323-4AC1-BBAE-46D23030C807}" dt="2023-11-14T10:53:02.696" v="1116" actId="1076"/>
          <ac:picMkLst>
            <pc:docMk/>
            <pc:sldMk cId="4054975263" sldId="341"/>
            <ac:picMk id="30722" creationId="{E1D24BBE-3EEF-1792-09A4-BA08E194081D}"/>
          </ac:picMkLst>
        </pc:picChg>
      </pc:sldChg>
    </pc:docChg>
  </pc:docChgLst>
  <pc:docChgLst>
    <pc:chgData name="Alien Stuifzand" userId="S::astuifzand@rocfriesepoort.nl::cfed9354-5418-42a4-a2c5-ba646df0d7f2" providerId="AD" clId="Web-{960289FC-65BF-F9B9-AB7A-B22C71A49696}"/>
    <pc:docChg chg="addSld modSld">
      <pc:chgData name="Alien Stuifzand" userId="S::astuifzand@rocfriesepoort.nl::cfed9354-5418-42a4-a2c5-ba646df0d7f2" providerId="AD" clId="Web-{960289FC-65BF-F9B9-AB7A-B22C71A49696}" dt="2024-03-07T11:34:36.485" v="19" actId="14100"/>
      <pc:docMkLst>
        <pc:docMk/>
      </pc:docMkLst>
      <pc:sldChg chg="addSp delSp modSp new mod modClrScheme chgLayout">
        <pc:chgData name="Alien Stuifzand" userId="S::astuifzand@rocfriesepoort.nl::cfed9354-5418-42a4-a2c5-ba646df0d7f2" providerId="AD" clId="Web-{960289FC-65BF-F9B9-AB7A-B22C71A49696}" dt="2024-03-07T11:34:36.485" v="19" actId="14100"/>
        <pc:sldMkLst>
          <pc:docMk/>
          <pc:sldMk cId="3706304092" sldId="352"/>
        </pc:sldMkLst>
        <pc:spChg chg="mod">
          <ac:chgData name="Alien Stuifzand" userId="S::astuifzand@rocfriesepoort.nl::cfed9354-5418-42a4-a2c5-ba646df0d7f2" providerId="AD" clId="Web-{960289FC-65BF-F9B9-AB7A-B22C71A49696}" dt="2024-03-07T11:33:52.562" v="12"/>
          <ac:spMkLst>
            <pc:docMk/>
            <pc:sldMk cId="3706304092" sldId="352"/>
            <ac:spMk id="2" creationId="{4FA75085-BAF3-A4D9-D6E8-A946E0CE3D1B}"/>
          </ac:spMkLst>
        </pc:spChg>
        <pc:spChg chg="del">
          <ac:chgData name="Alien Stuifzand" userId="S::astuifzand@rocfriesepoort.nl::cfed9354-5418-42a4-a2c5-ba646df0d7f2" providerId="AD" clId="Web-{960289FC-65BF-F9B9-AB7A-B22C71A49696}" dt="2024-03-07T11:33:30.373" v="8"/>
          <ac:spMkLst>
            <pc:docMk/>
            <pc:sldMk cId="3706304092" sldId="352"/>
            <ac:spMk id="3" creationId="{78818AA0-5DB0-87AA-957B-342C7BE7413C}"/>
          </ac:spMkLst>
        </pc:spChg>
        <pc:spChg chg="add del">
          <ac:chgData name="Alien Stuifzand" userId="S::astuifzand@rocfriesepoort.nl::cfed9354-5418-42a4-a2c5-ba646df0d7f2" providerId="AD" clId="Web-{960289FC-65BF-F9B9-AB7A-B22C71A49696}" dt="2024-03-07T11:33:52.562" v="12"/>
          <ac:spMkLst>
            <pc:docMk/>
            <pc:sldMk cId="3706304092" sldId="352"/>
            <ac:spMk id="4" creationId="{5E08E570-90ED-482D-4533-22239CD052D5}"/>
          </ac:spMkLst>
        </pc:spChg>
        <pc:spChg chg="add del">
          <ac:chgData name="Alien Stuifzand" userId="S::astuifzand@rocfriesepoort.nl::cfed9354-5418-42a4-a2c5-ba646df0d7f2" providerId="AD" clId="Web-{960289FC-65BF-F9B9-AB7A-B22C71A49696}" dt="2024-03-07T11:34:01.265" v="13"/>
          <ac:spMkLst>
            <pc:docMk/>
            <pc:sldMk cId="3706304092" sldId="352"/>
            <ac:spMk id="5" creationId="{306B52FB-2E83-8011-F946-D15E3ACB497E}"/>
          </ac:spMkLst>
        </pc:spChg>
        <pc:spChg chg="mod">
          <ac:chgData name="Alien Stuifzand" userId="S::astuifzand@rocfriesepoort.nl::cfed9354-5418-42a4-a2c5-ba646df0d7f2" providerId="AD" clId="Web-{960289FC-65BF-F9B9-AB7A-B22C71A49696}" dt="2024-03-07T11:34:08.890" v="15" actId="20577"/>
          <ac:spMkLst>
            <pc:docMk/>
            <pc:sldMk cId="3706304092" sldId="352"/>
            <ac:spMk id="6" creationId="{1174E0D5-0A99-3C01-1949-D2D3B8359219}"/>
          </ac:spMkLst>
        </pc:spChg>
        <pc:spChg chg="add mod">
          <ac:chgData name="Alien Stuifzand" userId="S::astuifzand@rocfriesepoort.nl::cfed9354-5418-42a4-a2c5-ba646df0d7f2" providerId="AD" clId="Web-{960289FC-65BF-F9B9-AB7A-B22C71A49696}" dt="2024-03-07T11:34:22.344" v="18"/>
          <ac:spMkLst>
            <pc:docMk/>
            <pc:sldMk cId="3706304092" sldId="352"/>
            <ac:spMk id="10" creationId="{ED17C53F-3050-C9C8-B5E7-A445838828F1}"/>
          </ac:spMkLst>
        </pc:spChg>
        <pc:spChg chg="add del mod">
          <ac:chgData name="Alien Stuifzand" userId="S::astuifzand@rocfriesepoort.nl::cfed9354-5418-42a4-a2c5-ba646df0d7f2" providerId="AD" clId="Web-{960289FC-65BF-F9B9-AB7A-B22C71A49696}" dt="2024-03-07T11:33:52.562" v="12"/>
          <ac:spMkLst>
            <pc:docMk/>
            <pc:sldMk cId="3706304092" sldId="352"/>
            <ac:spMk id="12" creationId="{1B1E6403-5383-43A3-590A-D3673CF94838}"/>
          </ac:spMkLst>
        </pc:spChg>
        <pc:spChg chg="add del mod">
          <ac:chgData name="Alien Stuifzand" userId="S::astuifzand@rocfriesepoort.nl::cfed9354-5418-42a4-a2c5-ba646df0d7f2" providerId="AD" clId="Web-{960289FC-65BF-F9B9-AB7A-B22C71A49696}" dt="2024-03-07T11:33:52.562" v="12"/>
          <ac:spMkLst>
            <pc:docMk/>
            <pc:sldMk cId="3706304092" sldId="352"/>
            <ac:spMk id="14" creationId="{EEBE1CF7-F969-AB7C-A3B2-DDB825496822}"/>
          </ac:spMkLst>
        </pc:spChg>
        <pc:spChg chg="add del mod">
          <ac:chgData name="Alien Stuifzand" userId="S::astuifzand@rocfriesepoort.nl::cfed9354-5418-42a4-a2c5-ba646df0d7f2" providerId="AD" clId="Web-{960289FC-65BF-F9B9-AB7A-B22C71A49696}" dt="2024-03-07T11:33:52.562" v="12"/>
          <ac:spMkLst>
            <pc:docMk/>
            <pc:sldMk cId="3706304092" sldId="352"/>
            <ac:spMk id="16" creationId="{8F01E6D2-F0F2-F98F-58F7-614C071D58B8}"/>
          </ac:spMkLst>
        </pc:spChg>
        <pc:picChg chg="add del mod ord">
          <ac:chgData name="Alien Stuifzand" userId="S::astuifzand@rocfriesepoort.nl::cfed9354-5418-42a4-a2c5-ba646df0d7f2" providerId="AD" clId="Web-{960289FC-65BF-F9B9-AB7A-B22C71A49696}" dt="2024-03-07T11:34:22.344" v="18"/>
          <ac:picMkLst>
            <pc:docMk/>
            <pc:sldMk cId="3706304092" sldId="352"/>
            <ac:picMk id="7" creationId="{3F0F4DAC-D4C5-5AF0-0CED-FF0FE9ED4A64}"/>
          </ac:picMkLst>
        </pc:picChg>
        <pc:picChg chg="add mod ord">
          <ac:chgData name="Alien Stuifzand" userId="S::astuifzand@rocfriesepoort.nl::cfed9354-5418-42a4-a2c5-ba646df0d7f2" providerId="AD" clId="Web-{960289FC-65BF-F9B9-AB7A-B22C71A49696}" dt="2024-03-07T11:34:36.485" v="19" actId="14100"/>
          <ac:picMkLst>
            <pc:docMk/>
            <pc:sldMk cId="3706304092" sldId="352"/>
            <ac:picMk id="8" creationId="{B3209501-61B4-832C-069F-55B7F078C01B}"/>
          </ac:picMkLst>
        </pc:picChg>
      </pc:sldChg>
    </pc:docChg>
  </pc:docChgLst>
  <pc:docChgLst>
    <pc:chgData name="Alien Stuifzand" userId="S::astuifzand@rocfriesepoort.nl::cfed9354-5418-42a4-a2c5-ba646df0d7f2" providerId="AD" clId="Web-{2B6F19E5-BE1E-9D32-0D30-FD7CD4E3A48C}"/>
    <pc:docChg chg="addSld delSld modSld sldOrd">
      <pc:chgData name="Alien Stuifzand" userId="S::astuifzand@rocfriesepoort.nl::cfed9354-5418-42a4-a2c5-ba646df0d7f2" providerId="AD" clId="Web-{2B6F19E5-BE1E-9D32-0D30-FD7CD4E3A48C}" dt="2024-03-04T12:52:08.055" v="734" actId="14100"/>
      <pc:docMkLst>
        <pc:docMk/>
      </pc:docMkLst>
      <pc:sldChg chg="mod modShow">
        <pc:chgData name="Alien Stuifzand" userId="S::astuifzand@rocfriesepoort.nl::cfed9354-5418-42a4-a2c5-ba646df0d7f2" providerId="AD" clId="Web-{2B6F19E5-BE1E-9D32-0D30-FD7CD4E3A48C}" dt="2024-03-04T12:27:47.920" v="14"/>
        <pc:sldMkLst>
          <pc:docMk/>
          <pc:sldMk cId="2285264887" sldId="301"/>
        </pc:sldMkLst>
      </pc:sldChg>
      <pc:sldChg chg="add del">
        <pc:chgData name="Alien Stuifzand" userId="S::astuifzand@rocfriesepoort.nl::cfed9354-5418-42a4-a2c5-ba646df0d7f2" providerId="AD" clId="Web-{2B6F19E5-BE1E-9D32-0D30-FD7CD4E3A48C}" dt="2024-03-04T12:32:19.696" v="96"/>
        <pc:sldMkLst>
          <pc:docMk/>
          <pc:sldMk cId="3630639635" sldId="340"/>
        </pc:sldMkLst>
      </pc:sldChg>
      <pc:sldChg chg="new del">
        <pc:chgData name="Alien Stuifzand" userId="S::astuifzand@rocfriesepoort.nl::cfed9354-5418-42a4-a2c5-ba646df0d7f2" providerId="AD" clId="Web-{2B6F19E5-BE1E-9D32-0D30-FD7CD4E3A48C}" dt="2024-03-04T12:27:33.013" v="12"/>
        <pc:sldMkLst>
          <pc:docMk/>
          <pc:sldMk cId="2681978437" sldId="342"/>
        </pc:sldMkLst>
      </pc:sldChg>
      <pc:sldChg chg="modSp add del ord replId">
        <pc:chgData name="Alien Stuifzand" userId="S::astuifzand@rocfriesepoort.nl::cfed9354-5418-42a4-a2c5-ba646df0d7f2" providerId="AD" clId="Web-{2B6F19E5-BE1E-9D32-0D30-FD7CD4E3A48C}" dt="2024-03-04T12:27:04.856" v="11"/>
        <pc:sldMkLst>
          <pc:docMk/>
          <pc:sldMk cId="2407763427" sldId="343"/>
        </pc:sldMkLst>
        <pc:spChg chg="mod">
          <ac:chgData name="Alien Stuifzand" userId="S::astuifzand@rocfriesepoort.nl::cfed9354-5418-42a4-a2c5-ba646df0d7f2" providerId="AD" clId="Web-{2B6F19E5-BE1E-9D32-0D30-FD7CD4E3A48C}" dt="2024-03-04T12:26:44.730" v="9" actId="20577"/>
          <ac:spMkLst>
            <pc:docMk/>
            <pc:sldMk cId="2407763427" sldId="343"/>
            <ac:spMk id="3" creationId="{2C2D0B7B-E179-6B88-9F64-D48954781C30}"/>
          </ac:spMkLst>
        </pc:spChg>
      </pc:sldChg>
      <pc:sldChg chg="new del">
        <pc:chgData name="Alien Stuifzand" userId="S::astuifzand@rocfriesepoort.nl::cfed9354-5418-42a4-a2c5-ba646df0d7f2" providerId="AD" clId="Web-{2B6F19E5-BE1E-9D32-0D30-FD7CD4E3A48C}" dt="2024-03-04T12:28:22.718" v="16"/>
        <pc:sldMkLst>
          <pc:docMk/>
          <pc:sldMk cId="1121291925" sldId="344"/>
        </pc:sldMkLst>
      </pc:sldChg>
      <pc:sldChg chg="modSp add ord replId">
        <pc:chgData name="Alien Stuifzand" userId="S::astuifzand@rocfriesepoort.nl::cfed9354-5418-42a4-a2c5-ba646df0d7f2" providerId="AD" clId="Web-{2B6F19E5-BE1E-9D32-0D30-FD7CD4E3A48C}" dt="2024-03-04T12:30:09.582" v="53" actId="20577"/>
        <pc:sldMkLst>
          <pc:docMk/>
          <pc:sldMk cId="574350088" sldId="345"/>
        </pc:sldMkLst>
        <pc:spChg chg="mod">
          <ac:chgData name="Alien Stuifzand" userId="S::astuifzand@rocfriesepoort.nl::cfed9354-5418-42a4-a2c5-ba646df0d7f2" providerId="AD" clId="Web-{2B6F19E5-BE1E-9D32-0D30-FD7CD4E3A48C}" dt="2024-03-04T12:29:53.597" v="51" actId="14100"/>
          <ac:spMkLst>
            <pc:docMk/>
            <pc:sldMk cId="574350088" sldId="345"/>
            <ac:spMk id="6" creationId="{E4CF8579-48C7-B7FA-ED81-4D3C1EE96DEE}"/>
          </ac:spMkLst>
        </pc:spChg>
        <pc:spChg chg="mod">
          <ac:chgData name="Alien Stuifzand" userId="S::astuifzand@rocfriesepoort.nl::cfed9354-5418-42a4-a2c5-ba646df0d7f2" providerId="AD" clId="Web-{2B6F19E5-BE1E-9D32-0D30-FD7CD4E3A48C}" dt="2024-03-04T12:30:09.582" v="53" actId="20577"/>
          <ac:spMkLst>
            <pc:docMk/>
            <pc:sldMk cId="574350088" sldId="345"/>
            <ac:spMk id="7" creationId="{37379A54-82A4-A2B1-3C39-B65C62254879}"/>
          </ac:spMkLst>
        </pc:spChg>
      </pc:sldChg>
      <pc:sldChg chg="modSp new ord">
        <pc:chgData name="Alien Stuifzand" userId="S::astuifzand@rocfriesepoort.nl::cfed9354-5418-42a4-a2c5-ba646df0d7f2" providerId="AD" clId="Web-{2B6F19E5-BE1E-9D32-0D30-FD7CD4E3A48C}" dt="2024-03-04T12:41:39.280" v="303" actId="20577"/>
        <pc:sldMkLst>
          <pc:docMk/>
          <pc:sldMk cId="1461780804" sldId="346"/>
        </pc:sldMkLst>
        <pc:spChg chg="mod">
          <ac:chgData name="Alien Stuifzand" userId="S::astuifzand@rocfriesepoort.nl::cfed9354-5418-42a4-a2c5-ba646df0d7f2" providerId="AD" clId="Web-{2B6F19E5-BE1E-9D32-0D30-FD7CD4E3A48C}" dt="2024-03-04T12:41:39.280" v="303" actId="20577"/>
          <ac:spMkLst>
            <pc:docMk/>
            <pc:sldMk cId="1461780804" sldId="346"/>
            <ac:spMk id="6" creationId="{9498700F-D92D-4B5A-BF7F-02E1254043D4}"/>
          </ac:spMkLst>
        </pc:spChg>
        <pc:spChg chg="mod">
          <ac:chgData name="Alien Stuifzand" userId="S::astuifzand@rocfriesepoort.nl::cfed9354-5418-42a4-a2c5-ba646df0d7f2" providerId="AD" clId="Web-{2B6F19E5-BE1E-9D32-0D30-FD7CD4E3A48C}" dt="2024-03-04T12:40:05.980" v="212" actId="20577"/>
          <ac:spMkLst>
            <pc:docMk/>
            <pc:sldMk cId="1461780804" sldId="346"/>
            <ac:spMk id="7" creationId="{11BA5985-A8FD-5BFB-1D5F-D347C7D873B6}"/>
          </ac:spMkLst>
        </pc:spChg>
      </pc:sldChg>
      <pc:sldChg chg="modSp add replId">
        <pc:chgData name="Alien Stuifzand" userId="S::astuifzand@rocfriesepoort.nl::cfed9354-5418-42a4-a2c5-ba646df0d7f2" providerId="AD" clId="Web-{2B6F19E5-BE1E-9D32-0D30-FD7CD4E3A48C}" dt="2024-03-04T12:31:54.992" v="92" actId="14100"/>
        <pc:sldMkLst>
          <pc:docMk/>
          <pc:sldMk cId="1905970092" sldId="347"/>
        </pc:sldMkLst>
        <pc:spChg chg="mod">
          <ac:chgData name="Alien Stuifzand" userId="S::astuifzand@rocfriesepoort.nl::cfed9354-5418-42a4-a2c5-ba646df0d7f2" providerId="AD" clId="Web-{2B6F19E5-BE1E-9D32-0D30-FD7CD4E3A48C}" dt="2024-03-04T12:31:54.992" v="92" actId="14100"/>
          <ac:spMkLst>
            <pc:docMk/>
            <pc:sldMk cId="1905970092" sldId="347"/>
            <ac:spMk id="6" creationId="{E4CF8579-48C7-B7FA-ED81-4D3C1EE96DEE}"/>
          </ac:spMkLst>
        </pc:spChg>
        <pc:spChg chg="mod">
          <ac:chgData name="Alien Stuifzand" userId="S::astuifzand@rocfriesepoort.nl::cfed9354-5418-42a4-a2c5-ba646df0d7f2" providerId="AD" clId="Web-{2B6F19E5-BE1E-9D32-0D30-FD7CD4E3A48C}" dt="2024-03-04T12:31:37.679" v="73" actId="20577"/>
          <ac:spMkLst>
            <pc:docMk/>
            <pc:sldMk cId="1905970092" sldId="347"/>
            <ac:spMk id="7" creationId="{37379A54-82A4-A2B1-3C39-B65C62254879}"/>
          </ac:spMkLst>
        </pc:spChg>
      </pc:sldChg>
      <pc:sldChg chg="new">
        <pc:chgData name="Alien Stuifzand" userId="S::astuifzand@rocfriesepoort.nl::cfed9354-5418-42a4-a2c5-ba646df0d7f2" providerId="AD" clId="Web-{2B6F19E5-BE1E-9D32-0D30-FD7CD4E3A48C}" dt="2024-03-04T12:32:38.197" v="97"/>
        <pc:sldMkLst>
          <pc:docMk/>
          <pc:sldMk cId="2544588284" sldId="348"/>
        </pc:sldMkLst>
      </pc:sldChg>
      <pc:sldChg chg="modSp new ord">
        <pc:chgData name="Alien Stuifzand" userId="S::astuifzand@rocfriesepoort.nl::cfed9354-5418-42a4-a2c5-ba646df0d7f2" providerId="AD" clId="Web-{2B6F19E5-BE1E-9D32-0D30-FD7CD4E3A48C}" dt="2024-03-04T12:46:25.776" v="510" actId="14100"/>
        <pc:sldMkLst>
          <pc:docMk/>
          <pc:sldMk cId="3531312415" sldId="349"/>
        </pc:sldMkLst>
        <pc:spChg chg="mod">
          <ac:chgData name="Alien Stuifzand" userId="S::astuifzand@rocfriesepoort.nl::cfed9354-5418-42a4-a2c5-ba646df0d7f2" providerId="AD" clId="Web-{2B6F19E5-BE1E-9D32-0D30-FD7CD4E3A48C}" dt="2024-03-04T12:46:25.776" v="510" actId="14100"/>
          <ac:spMkLst>
            <pc:docMk/>
            <pc:sldMk cId="3531312415" sldId="349"/>
            <ac:spMk id="5" creationId="{B1D4EAB8-2376-7A83-5B6F-1DE1DF6F48EF}"/>
          </ac:spMkLst>
        </pc:spChg>
        <pc:spChg chg="mod">
          <ac:chgData name="Alien Stuifzand" userId="S::astuifzand@rocfriesepoort.nl::cfed9354-5418-42a4-a2c5-ba646df0d7f2" providerId="AD" clId="Web-{2B6F19E5-BE1E-9D32-0D30-FD7CD4E3A48C}" dt="2024-03-04T12:45:50.884" v="500" actId="14100"/>
          <ac:spMkLst>
            <pc:docMk/>
            <pc:sldMk cId="3531312415" sldId="349"/>
            <ac:spMk id="6" creationId="{0E6A332C-679D-633E-C96C-5E784DC838CD}"/>
          </ac:spMkLst>
        </pc:spChg>
      </pc:sldChg>
      <pc:sldChg chg="add del replId">
        <pc:chgData name="Alien Stuifzand" userId="S::astuifzand@rocfriesepoort.nl::cfed9354-5418-42a4-a2c5-ba646df0d7f2" providerId="AD" clId="Web-{2B6F19E5-BE1E-9D32-0D30-FD7CD4E3A48C}" dt="2024-03-04T12:34:56.452" v="100"/>
        <pc:sldMkLst>
          <pc:docMk/>
          <pc:sldMk cId="2887380082" sldId="350"/>
        </pc:sldMkLst>
      </pc:sldChg>
      <pc:sldChg chg="modSp new ord">
        <pc:chgData name="Alien Stuifzand" userId="S::astuifzand@rocfriesepoort.nl::cfed9354-5418-42a4-a2c5-ba646df0d7f2" providerId="AD" clId="Web-{2B6F19E5-BE1E-9D32-0D30-FD7CD4E3A48C}" dt="2024-03-04T12:52:08.055" v="734" actId="14100"/>
        <pc:sldMkLst>
          <pc:docMk/>
          <pc:sldMk cId="3298012799" sldId="350"/>
        </pc:sldMkLst>
        <pc:spChg chg="mod">
          <ac:chgData name="Alien Stuifzand" userId="S::astuifzand@rocfriesepoort.nl::cfed9354-5418-42a4-a2c5-ba646df0d7f2" providerId="AD" clId="Web-{2B6F19E5-BE1E-9D32-0D30-FD7CD4E3A48C}" dt="2024-03-04T12:52:08.055" v="734" actId="14100"/>
          <ac:spMkLst>
            <pc:docMk/>
            <pc:sldMk cId="3298012799" sldId="350"/>
            <ac:spMk id="6" creationId="{FC8B7AB0-7A41-226F-4E5C-AB80AA010FFD}"/>
          </ac:spMkLst>
        </pc:spChg>
        <pc:spChg chg="mod">
          <ac:chgData name="Alien Stuifzand" userId="S::astuifzand@rocfriesepoort.nl::cfed9354-5418-42a4-a2c5-ba646df0d7f2" providerId="AD" clId="Web-{2B6F19E5-BE1E-9D32-0D30-FD7CD4E3A48C}" dt="2024-03-04T12:52:04.242" v="733" actId="14100"/>
          <ac:spMkLst>
            <pc:docMk/>
            <pc:sldMk cId="3298012799" sldId="350"/>
            <ac:spMk id="7" creationId="{4EA18DD9-080A-82A2-ED99-3F088CF36C53}"/>
          </ac:spMkLst>
        </pc:spChg>
      </pc:sldChg>
      <pc:sldChg chg="modSp new ord">
        <pc:chgData name="Alien Stuifzand" userId="S::astuifzand@rocfriesepoort.nl::cfed9354-5418-42a4-a2c5-ba646df0d7f2" providerId="AD" clId="Web-{2B6F19E5-BE1E-9D32-0D30-FD7CD4E3A48C}" dt="2024-03-04T12:39:55.464" v="204" actId="20577"/>
        <pc:sldMkLst>
          <pc:docMk/>
          <pc:sldMk cId="248936372" sldId="351"/>
        </pc:sldMkLst>
        <pc:spChg chg="mod">
          <ac:chgData name="Alien Stuifzand" userId="S::astuifzand@rocfriesepoort.nl::cfed9354-5418-42a4-a2c5-ba646df0d7f2" providerId="AD" clId="Web-{2B6F19E5-BE1E-9D32-0D30-FD7CD4E3A48C}" dt="2024-03-04T12:39:53.245" v="203" actId="20577"/>
          <ac:spMkLst>
            <pc:docMk/>
            <pc:sldMk cId="248936372" sldId="351"/>
            <ac:spMk id="5" creationId="{A21A511B-415B-DD51-B21B-B306D0AF85DD}"/>
          </ac:spMkLst>
        </pc:spChg>
        <pc:spChg chg="mod">
          <ac:chgData name="Alien Stuifzand" userId="S::astuifzand@rocfriesepoort.nl::cfed9354-5418-42a4-a2c5-ba646df0d7f2" providerId="AD" clId="Web-{2B6F19E5-BE1E-9D32-0D30-FD7CD4E3A48C}" dt="2024-03-04T12:39:55.464" v="204" actId="20577"/>
          <ac:spMkLst>
            <pc:docMk/>
            <pc:sldMk cId="248936372" sldId="351"/>
            <ac:spMk id="6" creationId="{D39C6DB3-08CD-80BA-061F-7EEFAC9ACACD}"/>
          </ac:spMkLst>
        </pc:spChg>
      </pc:sldChg>
    </pc:docChg>
  </pc:docChgLst>
  <pc:docChgLst>
    <pc:chgData name="Alien Stuifzand" userId="S::astuifzand@rocfriesepoort.nl::cfed9354-5418-42a4-a2c5-ba646df0d7f2" providerId="AD" clId="Web-{20ABFCFF-D43B-0FD0-70ED-336EFF79E5C4}"/>
    <pc:docChg chg="modSld">
      <pc:chgData name="Alien Stuifzand" userId="S::astuifzand@rocfriesepoort.nl::cfed9354-5418-42a4-a2c5-ba646df0d7f2" providerId="AD" clId="Web-{20ABFCFF-D43B-0FD0-70ED-336EFF79E5C4}" dt="2024-04-18T08:37:03.821" v="1" actId="20577"/>
      <pc:docMkLst>
        <pc:docMk/>
      </pc:docMkLst>
      <pc:sldChg chg="modSp">
        <pc:chgData name="Alien Stuifzand" userId="S::astuifzand@rocfriesepoort.nl::cfed9354-5418-42a4-a2c5-ba646df0d7f2" providerId="AD" clId="Web-{20ABFCFF-D43B-0FD0-70ED-336EFF79E5C4}" dt="2024-04-18T08:37:03.821" v="1" actId="20577"/>
        <pc:sldMkLst>
          <pc:docMk/>
          <pc:sldMk cId="3630639635" sldId="340"/>
        </pc:sldMkLst>
        <pc:spChg chg="mod">
          <ac:chgData name="Alien Stuifzand" userId="S::astuifzand@rocfriesepoort.nl::cfed9354-5418-42a4-a2c5-ba646df0d7f2" providerId="AD" clId="Web-{20ABFCFF-D43B-0FD0-70ED-336EFF79E5C4}" dt="2024-04-18T08:37:03.821" v="1" actId="20577"/>
          <ac:spMkLst>
            <pc:docMk/>
            <pc:sldMk cId="3630639635" sldId="340"/>
            <ac:spMk id="6" creationId="{6A0EB95E-1ACF-D67D-5658-B4EC65AAEF1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22573903546132"/>
          <c:y val="5.89548185800167E-2"/>
          <c:w val="0.74298685423444832"/>
          <c:h val="0.7990761155982190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2081840016"/>
        <c:axId val="2081837248"/>
      </c:barChart>
      <c:valAx>
        <c:axId val="2081837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81840016"/>
        <c:crosses val="autoZero"/>
        <c:crossBetween val="between"/>
      </c:valAx>
      <c:catAx>
        <c:axId val="20818400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81837248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F7C0B-36C2-466B-8929-35BCCC89C3E4}" type="datetimeFigureOut">
              <a:rPr lang="nl-NL" smtClean="0"/>
              <a:t>19-4-2024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5D515-9D0D-44C0-860F-F93F4650E6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24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>
            <a:extLst>
              <a:ext uri="{FF2B5EF4-FFF2-40B4-BE49-F238E27FC236}">
                <a16:creationId xmlns:a16="http://schemas.microsoft.com/office/drawing/2014/main" id="{7782F1EF-7C17-D365-AF63-3BF30E878FBF}"/>
              </a:ext>
            </a:extLst>
          </p:cNvPr>
          <p:cNvGrpSpPr/>
          <p:nvPr userDrawn="1"/>
        </p:nvGrpSpPr>
        <p:grpSpPr>
          <a:xfrm>
            <a:off x="12395368" y="3050005"/>
            <a:ext cx="3600000" cy="3807995"/>
            <a:chOff x="12395368" y="3050005"/>
            <a:chExt cx="3600000" cy="3807995"/>
          </a:xfrm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70636BBD-954E-8937-2377-5D7AF6B70F81}"/>
                </a:ext>
              </a:extLst>
            </p:cNvPr>
            <p:cNvGrpSpPr/>
            <p:nvPr userDrawn="1"/>
          </p:nvGrpSpPr>
          <p:grpSpPr>
            <a:xfrm>
              <a:off x="12395368" y="3050005"/>
              <a:ext cx="3600000" cy="3807995"/>
              <a:chOff x="12395368" y="2773278"/>
              <a:chExt cx="3600000" cy="3807995"/>
            </a:xfrm>
          </p:grpSpPr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9121355C-5AD3-4790-B8A5-0602B4D6AECE}"/>
                  </a:ext>
                </a:extLst>
              </p:cNvPr>
              <p:cNvSpPr/>
              <p:nvPr userDrawn="1"/>
            </p:nvSpPr>
            <p:spPr>
              <a:xfrm>
                <a:off x="12395368" y="2773278"/>
                <a:ext cx="3600000" cy="380799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Kleurgebruik</a:t>
                </a:r>
              </a:p>
            </p:txBody>
          </p:sp>
          <p:sp>
            <p:nvSpPr>
              <p:cNvPr id="13" name="Ovaal 12">
                <a:extLst>
                  <a:ext uri="{FF2B5EF4-FFF2-40B4-BE49-F238E27FC236}">
                    <a16:creationId xmlns:a16="http://schemas.microsoft.com/office/drawing/2014/main" id="{36A4B4C0-F7EE-B692-17A8-6B96E919633D}"/>
                  </a:ext>
                </a:extLst>
              </p:cNvPr>
              <p:cNvSpPr/>
              <p:nvPr userDrawn="1"/>
            </p:nvSpPr>
            <p:spPr>
              <a:xfrm>
                <a:off x="12577947" y="445964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</a:p>
            </p:txBody>
          </p:sp>
          <p:sp>
            <p:nvSpPr>
              <p:cNvPr id="14" name="Rechthoek 13">
                <a:extLst>
                  <a:ext uri="{FF2B5EF4-FFF2-40B4-BE49-F238E27FC236}">
                    <a16:creationId xmlns:a16="http://schemas.microsoft.com/office/drawing/2014/main" id="{E880B6BC-4AA5-7F58-9E5F-297A836A9C34}"/>
                  </a:ext>
                </a:extLst>
              </p:cNvPr>
              <p:cNvSpPr/>
              <p:nvPr userDrawn="1"/>
            </p:nvSpPr>
            <p:spPr>
              <a:xfrm>
                <a:off x="12862119" y="4447615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het kleurvlak door op het kleurvlak te klikken (niet op het afbeelding icoon).</a:t>
                </a:r>
              </a:p>
            </p:txBody>
          </p:sp>
          <p:sp>
            <p:nvSpPr>
              <p:cNvPr id="15" name="Ovaal 14">
                <a:extLst>
                  <a:ext uri="{FF2B5EF4-FFF2-40B4-BE49-F238E27FC236}">
                    <a16:creationId xmlns:a16="http://schemas.microsoft.com/office/drawing/2014/main" id="{05339E5F-FF9B-AE9E-A90A-846B29E469AC}"/>
                  </a:ext>
                </a:extLst>
              </p:cNvPr>
              <p:cNvSpPr/>
              <p:nvPr userDrawn="1"/>
            </p:nvSpPr>
            <p:spPr>
              <a:xfrm>
                <a:off x="12577947" y="504798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</a:p>
            </p:txBody>
          </p:sp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49D9C035-85E0-44B9-6C80-08B088B2305B}"/>
                  </a:ext>
                </a:extLst>
              </p:cNvPr>
              <p:cNvSpPr/>
              <p:nvPr userDrawn="1"/>
            </p:nvSpPr>
            <p:spPr>
              <a:xfrm>
                <a:off x="12862119" y="504798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Klik met de rechter muisknop, ga naar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‘Opvulling’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en kies    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‘Pipet’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17" name="Ovaal 16">
                <a:extLst>
                  <a:ext uri="{FF2B5EF4-FFF2-40B4-BE49-F238E27FC236}">
                    <a16:creationId xmlns:a16="http://schemas.microsoft.com/office/drawing/2014/main" id="{E6663529-25D1-7660-823B-F5D0A2749E6D}"/>
                  </a:ext>
                </a:extLst>
              </p:cNvPr>
              <p:cNvSpPr/>
              <p:nvPr userDrawn="1"/>
            </p:nvSpPr>
            <p:spPr>
              <a:xfrm>
                <a:off x="12577947" y="5483919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</p:txBody>
          </p:sp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D84CD25F-49CE-8A35-358F-8EFB2B5A4CA8}"/>
                  </a:ext>
                </a:extLst>
              </p:cNvPr>
              <p:cNvSpPr/>
              <p:nvPr userDrawn="1"/>
            </p:nvSpPr>
            <p:spPr>
              <a:xfrm>
                <a:off x="12862118" y="5483920"/>
                <a:ext cx="3019566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met pipet de gewenste kleur uit 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de onderstaande opties door erop te klikken.</a:t>
                </a:r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CE10EAA9-43D8-D21F-16DE-6440F96D2E03}"/>
                  </a:ext>
                </a:extLst>
              </p:cNvPr>
              <p:cNvSpPr/>
              <p:nvPr userDrawn="1"/>
            </p:nvSpPr>
            <p:spPr>
              <a:xfrm>
                <a:off x="12577947" y="3255975"/>
                <a:ext cx="3117294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In de huisstijl van </a:t>
                </a:r>
                <a:r>
                  <a:rPr kumimoji="0" lang="nl-NL" sz="12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Firda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wordt gebruik gemaakt van kleurcombinaties. Daarbij is Leisteen groen de hoofdkleur van de huisstijl. Aan deze kleur worden de steunkleuren gekoppeld. In deze template kun je de kleur zelf kiezen.</a:t>
                </a:r>
              </a:p>
            </p:txBody>
          </p:sp>
          <p:sp>
            <p:nvSpPr>
              <p:cNvPr id="20" name="Ovaal 19">
                <a:extLst>
                  <a:ext uri="{FF2B5EF4-FFF2-40B4-BE49-F238E27FC236}">
                    <a16:creationId xmlns:a16="http://schemas.microsoft.com/office/drawing/2014/main" id="{87456811-CA36-C7CE-5E20-62660D01FEA1}"/>
                  </a:ext>
                </a:extLst>
              </p:cNvPr>
              <p:cNvSpPr/>
              <p:nvPr userDrawn="1"/>
            </p:nvSpPr>
            <p:spPr>
              <a:xfrm>
                <a:off x="13824248" y="5961376"/>
                <a:ext cx="443345" cy="44334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1" name="Ovaal 20">
                <a:extLst>
                  <a:ext uri="{FF2B5EF4-FFF2-40B4-BE49-F238E27FC236}">
                    <a16:creationId xmlns:a16="http://schemas.microsoft.com/office/drawing/2014/main" id="{C8A38175-888D-523C-FB26-7C476DFA8C73}"/>
                  </a:ext>
                </a:extLst>
              </p:cNvPr>
              <p:cNvSpPr/>
              <p:nvPr userDrawn="1"/>
            </p:nvSpPr>
            <p:spPr>
              <a:xfrm>
                <a:off x="13354806" y="5961376"/>
                <a:ext cx="443345" cy="443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2" name="Ovaal 21">
                <a:extLst>
                  <a:ext uri="{FF2B5EF4-FFF2-40B4-BE49-F238E27FC236}">
                    <a16:creationId xmlns:a16="http://schemas.microsoft.com/office/drawing/2014/main" id="{AC4DEE39-5216-0679-F5EC-433CF34CC38C}"/>
                  </a:ext>
                </a:extLst>
              </p:cNvPr>
              <p:cNvSpPr/>
              <p:nvPr userDrawn="1"/>
            </p:nvSpPr>
            <p:spPr>
              <a:xfrm>
                <a:off x="12885364" y="5961376"/>
                <a:ext cx="443345" cy="44334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pic>
          <p:nvPicPr>
            <p:cNvPr id="11" name="Picture 2" descr="Pipetpictogram">
              <a:extLst>
                <a:ext uri="{FF2B5EF4-FFF2-40B4-BE49-F238E27FC236}">
                  <a16:creationId xmlns:a16="http://schemas.microsoft.com/office/drawing/2014/main" id="{CD6EFE57-B0E9-E0B6-43D2-99CF244F5DC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8419" y="5515654"/>
              <a:ext cx="171450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jdelijke aanduiding voor afbeelding 17">
            <a:extLst>
              <a:ext uri="{FF2B5EF4-FFF2-40B4-BE49-F238E27FC236}">
                <a16:creationId xmlns:a16="http://schemas.microsoft.com/office/drawing/2014/main" id="{29F57137-8745-2B58-E9B0-A87EE9FA21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29152" y="2163"/>
            <a:ext cx="3962848" cy="6858000"/>
          </a:xfrm>
          <a:custGeom>
            <a:avLst/>
            <a:gdLst>
              <a:gd name="connsiteX0" fmla="*/ 3959468 w 3962848"/>
              <a:gd name="connsiteY0" fmla="*/ 0 h 6858000"/>
              <a:gd name="connsiteX1" fmla="*/ 3962848 w 3962848"/>
              <a:gd name="connsiteY1" fmla="*/ 0 h 6858000"/>
              <a:gd name="connsiteX2" fmla="*/ 3962848 w 3962848"/>
              <a:gd name="connsiteY2" fmla="*/ 6858000 h 6858000"/>
              <a:gd name="connsiteX3" fmla="*/ 0 w 39628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848" h="6858000">
                <a:moveTo>
                  <a:pt x="3959468" y="0"/>
                </a:moveTo>
                <a:lnTo>
                  <a:pt x="3962848" y="0"/>
                </a:lnTo>
                <a:lnTo>
                  <a:pt x="396284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10" name="Tijdelijke aanduiding voor tekst 12">
            <a:extLst>
              <a:ext uri="{FF2B5EF4-FFF2-40B4-BE49-F238E27FC236}">
                <a16:creationId xmlns:a16="http://schemas.microsoft.com/office/drawing/2014/main" id="{BCB919C8-B5FE-9C97-2D3F-0662C3BCC9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06726" y="5473015"/>
            <a:ext cx="2905145" cy="675617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868" t="10544" r="2720" b="6326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/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E72250-81CE-B7A6-B9CA-6C999CA7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8EBAD22-2689-20F6-9C2C-9F1D1F9C73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800" y="763285"/>
            <a:ext cx="3669236" cy="1268716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A49A87D2-B2C5-59EF-FC70-298C13628C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4800" y="3574800"/>
            <a:ext cx="8629200" cy="1900800"/>
          </a:xfrm>
        </p:spPr>
        <p:txBody>
          <a:bodyPr>
            <a:noAutofit/>
          </a:bodyPr>
          <a:lstStyle>
            <a:lvl1pPr marL="0" indent="0" algn="l">
              <a:buNone/>
              <a:defRPr sz="3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BF5549-2368-6E14-4AAF-02741BD9A3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4800" y="2217600"/>
            <a:ext cx="8629200" cy="13248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16971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lide (leisteen 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5">
            <a:extLst>
              <a:ext uri="{FF2B5EF4-FFF2-40B4-BE49-F238E27FC236}">
                <a16:creationId xmlns:a16="http://schemas.microsoft.com/office/drawing/2014/main" id="{EDD3A6B7-2BEE-EAE0-4C29-53C400C7AE5D}"/>
              </a:ext>
            </a:extLst>
          </p:cNvPr>
          <p:cNvSpPr/>
          <p:nvPr userDrawn="1"/>
        </p:nvSpPr>
        <p:spPr>
          <a:xfrm>
            <a:off x="0" y="0"/>
            <a:ext cx="5406685" cy="6858000"/>
          </a:xfrm>
          <a:custGeom>
            <a:avLst/>
            <a:gdLst>
              <a:gd name="connsiteX0" fmla="*/ 0 w 5406685"/>
              <a:gd name="connsiteY0" fmla="*/ 0 h 6858000"/>
              <a:gd name="connsiteX1" fmla="*/ 5406685 w 5406685"/>
              <a:gd name="connsiteY1" fmla="*/ 0 h 6858000"/>
              <a:gd name="connsiteX2" fmla="*/ 1447217 w 5406685"/>
              <a:gd name="connsiteY2" fmla="*/ 6858000 h 6858000"/>
              <a:gd name="connsiteX3" fmla="*/ 0 w 540668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6685" h="6858000">
                <a:moveTo>
                  <a:pt x="0" y="0"/>
                </a:moveTo>
                <a:lnTo>
                  <a:pt x="5406685" y="0"/>
                </a:lnTo>
                <a:lnTo>
                  <a:pt x="14472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Tijdelijke aanduiding voor tekst 9">
            <a:extLst>
              <a:ext uri="{FF2B5EF4-FFF2-40B4-BE49-F238E27FC236}">
                <a16:creationId xmlns:a16="http://schemas.microsoft.com/office/drawing/2014/main" id="{9BAD08F3-C124-5B8F-1C86-593C79E622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95549" y="1506673"/>
            <a:ext cx="6230245" cy="4698753"/>
          </a:xfrm>
          <a:prstGeom prst="rect">
            <a:avLst/>
          </a:prstGeom>
        </p:spPr>
        <p:txBody>
          <a:bodyPr lIns="0" tIns="0" rIns="0" bIns="0"/>
          <a:lstStyle>
            <a:lvl1pPr marL="432000" indent="-432000">
              <a:lnSpc>
                <a:spcPts val="3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3000" b="1" i="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432000" indent="0">
              <a:lnSpc>
                <a:spcPts val="2400"/>
              </a:lnSpc>
              <a:spcBef>
                <a:spcPts val="0"/>
              </a:spcBef>
              <a:buFontTx/>
              <a:buNone/>
              <a:defRPr sz="21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r>
              <a:rPr lang="nl-NL"/>
              <a:t>Eerste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  <a:p>
            <a:r>
              <a:rPr lang="nl-NL"/>
              <a:t>Tweede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  <a:p>
            <a:r>
              <a:rPr lang="nl-NL"/>
              <a:t>Derde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  <a:p>
            <a:r>
              <a:rPr lang="nl-NL"/>
              <a:t>Vierde titel</a:t>
            </a:r>
          </a:p>
          <a:p>
            <a:pPr lvl="1"/>
            <a:r>
              <a:rPr lang="nl-NL"/>
              <a:t>Subtitel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3582000" cy="7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1812941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lide (w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Vrije vorm: vorm 82">
            <a:extLst>
              <a:ext uri="{FF2B5EF4-FFF2-40B4-BE49-F238E27FC236}">
                <a16:creationId xmlns:a16="http://schemas.microsoft.com/office/drawing/2014/main" id="{A231F1E1-393C-0C49-DA98-186581BD1D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40823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370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2140823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70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3" name="Tijdelijke aanduiding voor tekst 9">
            <a:extLst>
              <a:ext uri="{FF2B5EF4-FFF2-40B4-BE49-F238E27FC236}">
                <a16:creationId xmlns:a16="http://schemas.microsoft.com/office/drawing/2014/main" id="{E3067EF8-F209-4BB1-17A9-62EE11FD52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00904" y="2336211"/>
            <a:ext cx="8840096" cy="3869215"/>
          </a:xfrm>
          <a:prstGeom prst="rect">
            <a:avLst/>
          </a:prstGeom>
        </p:spPr>
        <p:txBody>
          <a:bodyPr lIns="0" tIns="0" rIns="0" bIns="0" numCol="2" spcCol="324000"/>
          <a:lstStyle>
            <a:lvl1pPr marL="432000" indent="-432000">
              <a:lnSpc>
                <a:spcPts val="3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3000" b="1" i="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432000" indent="0">
              <a:lnSpc>
                <a:spcPts val="2400"/>
              </a:lnSpc>
              <a:spcBef>
                <a:spcPts val="0"/>
              </a:spcBef>
              <a:buFontTx/>
              <a:buNone/>
              <a:defRPr sz="21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l-NL"/>
              <a:t>Eerste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  <a:p>
            <a:pPr lvl="0"/>
            <a:r>
              <a:rPr lang="nl-NL"/>
              <a:t>Tweede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  <a:p>
            <a:pPr lvl="0"/>
            <a:r>
              <a:rPr lang="nl-NL"/>
              <a:t>Derde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  <a:p>
            <a:pPr lvl="0"/>
            <a:r>
              <a:rPr lang="nl-NL"/>
              <a:t>Vierde titel</a:t>
            </a:r>
          </a:p>
          <a:p>
            <a:pPr lvl="1"/>
            <a:r>
              <a:rPr lang="nl-NL"/>
              <a:t>Subtitel</a:t>
            </a:r>
          </a:p>
          <a:p>
            <a:pPr lvl="0"/>
            <a:r>
              <a:rPr lang="nl-NL"/>
              <a:t>Vijfde titel</a:t>
            </a:r>
          </a:p>
          <a:p>
            <a:pPr lvl="1"/>
            <a:r>
              <a:rPr lang="nl-NL"/>
              <a:t>Subtitel</a:t>
            </a:r>
          </a:p>
          <a:p>
            <a:pPr lvl="1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9082800" cy="7524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3908421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>
            <a:extLst>
              <a:ext uri="{FF2B5EF4-FFF2-40B4-BE49-F238E27FC236}">
                <a16:creationId xmlns:a16="http://schemas.microsoft.com/office/drawing/2014/main" id="{CAB9FDF4-6654-DD89-DBED-B9CEC09B27EE}"/>
              </a:ext>
            </a:extLst>
          </p:cNvPr>
          <p:cNvGrpSpPr/>
          <p:nvPr userDrawn="1"/>
        </p:nvGrpSpPr>
        <p:grpSpPr>
          <a:xfrm>
            <a:off x="12395368" y="3050005"/>
            <a:ext cx="3600000" cy="3807995"/>
            <a:chOff x="12395368" y="3050005"/>
            <a:chExt cx="3600000" cy="3807995"/>
          </a:xfrm>
        </p:grpSpPr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DCB6463E-A054-3E66-CA47-0D70FBB92B21}"/>
                </a:ext>
              </a:extLst>
            </p:cNvPr>
            <p:cNvGrpSpPr/>
            <p:nvPr userDrawn="1"/>
          </p:nvGrpSpPr>
          <p:grpSpPr>
            <a:xfrm>
              <a:off x="12395368" y="3050005"/>
              <a:ext cx="3600000" cy="3807995"/>
              <a:chOff x="12395368" y="2773278"/>
              <a:chExt cx="3600000" cy="3807995"/>
            </a:xfrm>
          </p:grpSpPr>
          <p:sp>
            <p:nvSpPr>
              <p:cNvPr id="11" name="Rechthoek 10">
                <a:extLst>
                  <a:ext uri="{FF2B5EF4-FFF2-40B4-BE49-F238E27FC236}">
                    <a16:creationId xmlns:a16="http://schemas.microsoft.com/office/drawing/2014/main" id="{B39F575D-251E-035D-1A71-20826F949776}"/>
                  </a:ext>
                </a:extLst>
              </p:cNvPr>
              <p:cNvSpPr/>
              <p:nvPr userDrawn="1"/>
            </p:nvSpPr>
            <p:spPr>
              <a:xfrm>
                <a:off x="12395368" y="2773278"/>
                <a:ext cx="3600000" cy="380799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Kleurgebruik</a:t>
                </a:r>
              </a:p>
            </p:txBody>
          </p:sp>
          <p:sp>
            <p:nvSpPr>
              <p:cNvPr id="12" name="Ovaal 11">
                <a:extLst>
                  <a:ext uri="{FF2B5EF4-FFF2-40B4-BE49-F238E27FC236}">
                    <a16:creationId xmlns:a16="http://schemas.microsoft.com/office/drawing/2014/main" id="{3E31C781-8433-93BE-262B-6A75A756F5C3}"/>
                  </a:ext>
                </a:extLst>
              </p:cNvPr>
              <p:cNvSpPr/>
              <p:nvPr userDrawn="1"/>
            </p:nvSpPr>
            <p:spPr>
              <a:xfrm>
                <a:off x="12577947" y="445964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</a:p>
            </p:txBody>
          </p:sp>
          <p:sp>
            <p:nvSpPr>
              <p:cNvPr id="13" name="Rechthoek 12">
                <a:extLst>
                  <a:ext uri="{FF2B5EF4-FFF2-40B4-BE49-F238E27FC236}">
                    <a16:creationId xmlns:a16="http://schemas.microsoft.com/office/drawing/2014/main" id="{69C9B0E8-2A40-522C-5A70-8C96309CB678}"/>
                  </a:ext>
                </a:extLst>
              </p:cNvPr>
              <p:cNvSpPr/>
              <p:nvPr userDrawn="1"/>
            </p:nvSpPr>
            <p:spPr>
              <a:xfrm>
                <a:off x="12862119" y="4447615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het kleurvlak door op het kleurvlak te klikken (niet op het afbeelding icoon).</a:t>
                </a:r>
              </a:p>
            </p:txBody>
          </p:sp>
          <p:sp>
            <p:nvSpPr>
              <p:cNvPr id="14" name="Ovaal 13">
                <a:extLst>
                  <a:ext uri="{FF2B5EF4-FFF2-40B4-BE49-F238E27FC236}">
                    <a16:creationId xmlns:a16="http://schemas.microsoft.com/office/drawing/2014/main" id="{B0657D77-D8A3-7432-2F4C-16D60DA996BC}"/>
                  </a:ext>
                </a:extLst>
              </p:cNvPr>
              <p:cNvSpPr/>
              <p:nvPr userDrawn="1"/>
            </p:nvSpPr>
            <p:spPr>
              <a:xfrm>
                <a:off x="12577947" y="504798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</a:p>
            </p:txBody>
          </p:sp>
          <p:sp>
            <p:nvSpPr>
              <p:cNvPr id="15" name="Rechthoek 14">
                <a:extLst>
                  <a:ext uri="{FF2B5EF4-FFF2-40B4-BE49-F238E27FC236}">
                    <a16:creationId xmlns:a16="http://schemas.microsoft.com/office/drawing/2014/main" id="{8E56C8C3-4EB3-973C-8FAF-625F381757C6}"/>
                  </a:ext>
                </a:extLst>
              </p:cNvPr>
              <p:cNvSpPr/>
              <p:nvPr userDrawn="1"/>
            </p:nvSpPr>
            <p:spPr>
              <a:xfrm>
                <a:off x="12862119" y="504798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Klik met de rechter muisknop, ga naar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‘Opvulling’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en kies    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‘Pipet’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16" name="Ovaal 15">
                <a:extLst>
                  <a:ext uri="{FF2B5EF4-FFF2-40B4-BE49-F238E27FC236}">
                    <a16:creationId xmlns:a16="http://schemas.microsoft.com/office/drawing/2014/main" id="{D843DF33-27D8-D6B7-EF28-EE2565370EC6}"/>
                  </a:ext>
                </a:extLst>
              </p:cNvPr>
              <p:cNvSpPr/>
              <p:nvPr userDrawn="1"/>
            </p:nvSpPr>
            <p:spPr>
              <a:xfrm>
                <a:off x="12577947" y="5483919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</p:txBody>
          </p:sp>
          <p:sp>
            <p:nvSpPr>
              <p:cNvPr id="17" name="Rechthoek 16">
                <a:extLst>
                  <a:ext uri="{FF2B5EF4-FFF2-40B4-BE49-F238E27FC236}">
                    <a16:creationId xmlns:a16="http://schemas.microsoft.com/office/drawing/2014/main" id="{82A8E45F-7B4C-5D2C-9E08-E661A92125B6}"/>
                  </a:ext>
                </a:extLst>
              </p:cNvPr>
              <p:cNvSpPr/>
              <p:nvPr userDrawn="1"/>
            </p:nvSpPr>
            <p:spPr>
              <a:xfrm>
                <a:off x="12862118" y="5483920"/>
                <a:ext cx="3019566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met pipet de gewenste kleur uit 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de onderstaande opties door erop te klikken.</a:t>
                </a:r>
              </a:p>
            </p:txBody>
          </p:sp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92C6B565-66D7-1019-6907-B9A6C6126CEE}"/>
                  </a:ext>
                </a:extLst>
              </p:cNvPr>
              <p:cNvSpPr/>
              <p:nvPr userDrawn="1"/>
            </p:nvSpPr>
            <p:spPr>
              <a:xfrm>
                <a:off x="12577947" y="3255975"/>
                <a:ext cx="3117294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In de huisstijl van </a:t>
                </a:r>
                <a:r>
                  <a:rPr kumimoji="0" lang="nl-NL" sz="12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Firda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wordt gebruik gemaakt van kleurcombinaties. Daarbij is Leisteen groen de hoofdkleur van de huisstijl. Aan deze kleur worden de steunkleuren gekoppeld. In deze template kun je de kleur zelf kiezen.</a:t>
                </a:r>
              </a:p>
            </p:txBody>
          </p:sp>
          <p:sp>
            <p:nvSpPr>
              <p:cNvPr id="19" name="Ovaal 18">
                <a:extLst>
                  <a:ext uri="{FF2B5EF4-FFF2-40B4-BE49-F238E27FC236}">
                    <a16:creationId xmlns:a16="http://schemas.microsoft.com/office/drawing/2014/main" id="{40F41D8C-3536-CA6B-D684-1CB54EC8D711}"/>
                  </a:ext>
                </a:extLst>
              </p:cNvPr>
              <p:cNvSpPr/>
              <p:nvPr userDrawn="1"/>
            </p:nvSpPr>
            <p:spPr>
              <a:xfrm>
                <a:off x="13824248" y="5961376"/>
                <a:ext cx="443345" cy="44334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0" name="Ovaal 19">
                <a:extLst>
                  <a:ext uri="{FF2B5EF4-FFF2-40B4-BE49-F238E27FC236}">
                    <a16:creationId xmlns:a16="http://schemas.microsoft.com/office/drawing/2014/main" id="{1C06C2D1-0A4D-D121-A422-62DCE43830F7}"/>
                  </a:ext>
                </a:extLst>
              </p:cNvPr>
              <p:cNvSpPr/>
              <p:nvPr userDrawn="1"/>
            </p:nvSpPr>
            <p:spPr>
              <a:xfrm>
                <a:off x="13354806" y="5961376"/>
                <a:ext cx="443345" cy="443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1" name="Ovaal 20">
                <a:extLst>
                  <a:ext uri="{FF2B5EF4-FFF2-40B4-BE49-F238E27FC236}">
                    <a16:creationId xmlns:a16="http://schemas.microsoft.com/office/drawing/2014/main" id="{6172E175-45E8-9ECD-3F96-8C507FCD9A02}"/>
                  </a:ext>
                </a:extLst>
              </p:cNvPr>
              <p:cNvSpPr/>
              <p:nvPr userDrawn="1"/>
            </p:nvSpPr>
            <p:spPr>
              <a:xfrm>
                <a:off x="12885364" y="5961376"/>
                <a:ext cx="443345" cy="44334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2" name="Ovaal 21">
                <a:extLst>
                  <a:ext uri="{FF2B5EF4-FFF2-40B4-BE49-F238E27FC236}">
                    <a16:creationId xmlns:a16="http://schemas.microsoft.com/office/drawing/2014/main" id="{8CDE996D-9EF9-B55D-4DE3-48D72EA489CB}"/>
                  </a:ext>
                </a:extLst>
              </p:cNvPr>
              <p:cNvSpPr/>
              <p:nvPr userDrawn="1"/>
            </p:nvSpPr>
            <p:spPr>
              <a:xfrm>
                <a:off x="14292105" y="5961408"/>
                <a:ext cx="443345" cy="4433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pic>
          <p:nvPicPr>
            <p:cNvPr id="10" name="Picture 2" descr="Pipetpictogram">
              <a:extLst>
                <a:ext uri="{FF2B5EF4-FFF2-40B4-BE49-F238E27FC236}">
                  <a16:creationId xmlns:a16="http://schemas.microsoft.com/office/drawing/2014/main" id="{95B6B4ED-FA50-9B9E-4DDB-D24C3A02242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8419" y="5515654"/>
              <a:ext cx="171450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ijdelijke aanduiding voor afbeelding 5">
            <a:extLst>
              <a:ext uri="{FF2B5EF4-FFF2-40B4-BE49-F238E27FC236}">
                <a16:creationId xmlns:a16="http://schemas.microsoft.com/office/drawing/2014/main" id="{49B934C5-9BBA-EE67-CF11-3D8107738F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6754" y="6221"/>
            <a:ext cx="7585247" cy="6858000"/>
          </a:xfrm>
          <a:custGeom>
            <a:avLst/>
            <a:gdLst>
              <a:gd name="connsiteX0" fmla="*/ 3959469 w 7585247"/>
              <a:gd name="connsiteY0" fmla="*/ 0 h 6858000"/>
              <a:gd name="connsiteX1" fmla="*/ 7585247 w 7585247"/>
              <a:gd name="connsiteY1" fmla="*/ 0 h 6858000"/>
              <a:gd name="connsiteX2" fmla="*/ 7585247 w 7585247"/>
              <a:gd name="connsiteY2" fmla="*/ 6858000 h 6858000"/>
              <a:gd name="connsiteX3" fmla="*/ 0 w 758524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5247" h="6858000">
                <a:moveTo>
                  <a:pt x="3959469" y="0"/>
                </a:moveTo>
                <a:lnTo>
                  <a:pt x="7585247" y="0"/>
                </a:lnTo>
                <a:lnTo>
                  <a:pt x="75852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6" name="Tijdelijke aanduiding voor tekst 12">
            <a:extLst>
              <a:ext uri="{FF2B5EF4-FFF2-40B4-BE49-F238E27FC236}">
                <a16:creationId xmlns:a16="http://schemas.microsoft.com/office/drawing/2014/main" id="{32D5741B-053C-0B4C-8469-A46ECCCA8A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06726" y="5473015"/>
            <a:ext cx="2905145" cy="675617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868" t="10544" r="2720" b="6326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/</a:t>
            </a:r>
          </a:p>
        </p:txBody>
      </p:sp>
      <p:sp>
        <p:nvSpPr>
          <p:cNvPr id="7" name="Tijdelijke aanduiding voor tekst 12">
            <a:extLst>
              <a:ext uri="{FF2B5EF4-FFF2-40B4-BE49-F238E27FC236}">
                <a16:creationId xmlns:a16="http://schemas.microsoft.com/office/drawing/2014/main" id="{99A79E7E-7112-FEDF-AC6E-FFCFE02E48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84774" y="2203366"/>
            <a:ext cx="6766873" cy="2412701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485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met afbeeld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>
            <a:extLst>
              <a:ext uri="{FF2B5EF4-FFF2-40B4-BE49-F238E27FC236}">
                <a16:creationId xmlns:a16="http://schemas.microsoft.com/office/drawing/2014/main" id="{4459D17C-F2B1-1D5D-8ADB-7C260D42EBFF}"/>
              </a:ext>
            </a:extLst>
          </p:cNvPr>
          <p:cNvGrpSpPr/>
          <p:nvPr userDrawn="1"/>
        </p:nvGrpSpPr>
        <p:grpSpPr>
          <a:xfrm>
            <a:off x="12395368" y="3050005"/>
            <a:ext cx="3600000" cy="3807995"/>
            <a:chOff x="12395368" y="3050005"/>
            <a:chExt cx="3600000" cy="3807995"/>
          </a:xfrm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186847DA-0BEF-B651-00F7-89A2A9F74214}"/>
                </a:ext>
              </a:extLst>
            </p:cNvPr>
            <p:cNvGrpSpPr/>
            <p:nvPr userDrawn="1"/>
          </p:nvGrpSpPr>
          <p:grpSpPr>
            <a:xfrm>
              <a:off x="12395368" y="3050005"/>
              <a:ext cx="3600000" cy="3807995"/>
              <a:chOff x="12395368" y="2773278"/>
              <a:chExt cx="3600000" cy="3807995"/>
            </a:xfrm>
          </p:grpSpPr>
          <p:sp>
            <p:nvSpPr>
              <p:cNvPr id="10" name="Rechthoek 9">
                <a:extLst>
                  <a:ext uri="{FF2B5EF4-FFF2-40B4-BE49-F238E27FC236}">
                    <a16:creationId xmlns:a16="http://schemas.microsoft.com/office/drawing/2014/main" id="{DD14CE9E-B5C7-A06F-6E14-C672BB184543}"/>
                  </a:ext>
                </a:extLst>
              </p:cNvPr>
              <p:cNvSpPr/>
              <p:nvPr userDrawn="1"/>
            </p:nvSpPr>
            <p:spPr>
              <a:xfrm>
                <a:off x="12395368" y="2773278"/>
                <a:ext cx="3600000" cy="380799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Kleurgebruik</a:t>
                </a:r>
              </a:p>
            </p:txBody>
          </p:sp>
          <p:sp>
            <p:nvSpPr>
              <p:cNvPr id="11" name="Ovaal 10">
                <a:extLst>
                  <a:ext uri="{FF2B5EF4-FFF2-40B4-BE49-F238E27FC236}">
                    <a16:creationId xmlns:a16="http://schemas.microsoft.com/office/drawing/2014/main" id="{5245253C-17B0-627B-C575-DB361DE58A48}"/>
                  </a:ext>
                </a:extLst>
              </p:cNvPr>
              <p:cNvSpPr/>
              <p:nvPr userDrawn="1"/>
            </p:nvSpPr>
            <p:spPr>
              <a:xfrm>
                <a:off x="12577947" y="445964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1DF4CFE0-893D-A72E-EA5A-552B681CA473}"/>
                  </a:ext>
                </a:extLst>
              </p:cNvPr>
              <p:cNvSpPr/>
              <p:nvPr userDrawn="1"/>
            </p:nvSpPr>
            <p:spPr>
              <a:xfrm>
                <a:off x="12862119" y="4447615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het kleurvlak door op het kleurvlak te klikken (niet op het afbeelding icoon).</a:t>
                </a:r>
              </a:p>
            </p:txBody>
          </p:sp>
          <p:sp>
            <p:nvSpPr>
              <p:cNvPr id="13" name="Ovaal 12">
                <a:extLst>
                  <a:ext uri="{FF2B5EF4-FFF2-40B4-BE49-F238E27FC236}">
                    <a16:creationId xmlns:a16="http://schemas.microsoft.com/office/drawing/2014/main" id="{701DEAF9-E72E-CDC0-628B-6E579B994652}"/>
                  </a:ext>
                </a:extLst>
              </p:cNvPr>
              <p:cNvSpPr/>
              <p:nvPr userDrawn="1"/>
            </p:nvSpPr>
            <p:spPr>
              <a:xfrm>
                <a:off x="12577947" y="504798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</a:p>
            </p:txBody>
          </p:sp>
          <p:sp>
            <p:nvSpPr>
              <p:cNvPr id="14" name="Rechthoek 13">
                <a:extLst>
                  <a:ext uri="{FF2B5EF4-FFF2-40B4-BE49-F238E27FC236}">
                    <a16:creationId xmlns:a16="http://schemas.microsoft.com/office/drawing/2014/main" id="{568422D5-A773-61FB-A516-465919D4BCC1}"/>
                  </a:ext>
                </a:extLst>
              </p:cNvPr>
              <p:cNvSpPr/>
              <p:nvPr userDrawn="1"/>
            </p:nvSpPr>
            <p:spPr>
              <a:xfrm>
                <a:off x="12862119" y="504798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Klik met de rechter muisknop, ga naar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‘Opvulling’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en kies    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‘Pipet’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15" name="Ovaal 14">
                <a:extLst>
                  <a:ext uri="{FF2B5EF4-FFF2-40B4-BE49-F238E27FC236}">
                    <a16:creationId xmlns:a16="http://schemas.microsoft.com/office/drawing/2014/main" id="{410C9BBD-19EC-F632-4431-F5BB208EBC1B}"/>
                  </a:ext>
                </a:extLst>
              </p:cNvPr>
              <p:cNvSpPr/>
              <p:nvPr userDrawn="1"/>
            </p:nvSpPr>
            <p:spPr>
              <a:xfrm>
                <a:off x="12577947" y="5483919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</p:txBody>
          </p:sp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2A7EBBFA-500D-3084-8C1A-6C936A63E5AB}"/>
                  </a:ext>
                </a:extLst>
              </p:cNvPr>
              <p:cNvSpPr/>
              <p:nvPr userDrawn="1"/>
            </p:nvSpPr>
            <p:spPr>
              <a:xfrm>
                <a:off x="12862118" y="5483920"/>
                <a:ext cx="3019566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met pipet de gewenste kleur uit 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de onderstaande opties door erop te klikken.</a:t>
                </a:r>
              </a:p>
            </p:txBody>
          </p:sp>
          <p:sp>
            <p:nvSpPr>
              <p:cNvPr id="17" name="Rechthoek 16">
                <a:extLst>
                  <a:ext uri="{FF2B5EF4-FFF2-40B4-BE49-F238E27FC236}">
                    <a16:creationId xmlns:a16="http://schemas.microsoft.com/office/drawing/2014/main" id="{772767C1-BCED-3D3A-EF42-E32E049C5BA3}"/>
                  </a:ext>
                </a:extLst>
              </p:cNvPr>
              <p:cNvSpPr/>
              <p:nvPr userDrawn="1"/>
            </p:nvSpPr>
            <p:spPr>
              <a:xfrm>
                <a:off x="12577947" y="3255975"/>
                <a:ext cx="3117294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In de huisstijl van </a:t>
                </a:r>
                <a:r>
                  <a:rPr kumimoji="0" lang="nl-NL" sz="12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Firda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wordt gebruik gemaakt van kleurcombinaties. Daarbij is Leisteen groen de hoofdkleur van de huisstijl. Aan deze kleur worden de steunkleuren gekoppeld. In deze template kun je de kleur zelf kiezen.</a:t>
                </a:r>
              </a:p>
            </p:txBody>
          </p:sp>
          <p:sp>
            <p:nvSpPr>
              <p:cNvPr id="18" name="Ovaal 17">
                <a:extLst>
                  <a:ext uri="{FF2B5EF4-FFF2-40B4-BE49-F238E27FC236}">
                    <a16:creationId xmlns:a16="http://schemas.microsoft.com/office/drawing/2014/main" id="{9DAE16FB-8F23-A576-45E1-17053FE7DF2F}"/>
                  </a:ext>
                </a:extLst>
              </p:cNvPr>
              <p:cNvSpPr/>
              <p:nvPr userDrawn="1"/>
            </p:nvSpPr>
            <p:spPr>
              <a:xfrm>
                <a:off x="13824248" y="5961376"/>
                <a:ext cx="443345" cy="44334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9" name="Ovaal 18">
                <a:extLst>
                  <a:ext uri="{FF2B5EF4-FFF2-40B4-BE49-F238E27FC236}">
                    <a16:creationId xmlns:a16="http://schemas.microsoft.com/office/drawing/2014/main" id="{77CA891E-1758-7C3A-AAEE-208224D29E23}"/>
                  </a:ext>
                </a:extLst>
              </p:cNvPr>
              <p:cNvSpPr/>
              <p:nvPr userDrawn="1"/>
            </p:nvSpPr>
            <p:spPr>
              <a:xfrm>
                <a:off x="13354806" y="5961376"/>
                <a:ext cx="443345" cy="443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0" name="Ovaal 19">
                <a:extLst>
                  <a:ext uri="{FF2B5EF4-FFF2-40B4-BE49-F238E27FC236}">
                    <a16:creationId xmlns:a16="http://schemas.microsoft.com/office/drawing/2014/main" id="{36CECB13-E9D9-6871-1343-ACA27CD350EF}"/>
                  </a:ext>
                </a:extLst>
              </p:cNvPr>
              <p:cNvSpPr/>
              <p:nvPr userDrawn="1"/>
            </p:nvSpPr>
            <p:spPr>
              <a:xfrm>
                <a:off x="12885364" y="5961376"/>
                <a:ext cx="443345" cy="44334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pic>
          <p:nvPicPr>
            <p:cNvPr id="9" name="Picture 2" descr="Pipetpictogram">
              <a:extLst>
                <a:ext uri="{FF2B5EF4-FFF2-40B4-BE49-F238E27FC236}">
                  <a16:creationId xmlns:a16="http://schemas.microsoft.com/office/drawing/2014/main" id="{44051D73-6F1F-B6E6-C7EC-166E59AB9F4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8419" y="5515654"/>
              <a:ext cx="171450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C70FACBE-7470-D1BE-E0CF-2090C9CFBE18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9EA7AE78-4C8A-6BEA-22C9-1AB2FEDC69F9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AD32CD95-9B2B-4495-12B7-042955FA4737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64E13DF7-1D94-5967-EF91-CDEDBC7D5CE1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6F3529DD-98D6-1BD8-D052-2537BB98DB5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C427AC27-4624-D192-034D-A4F200E589D0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28B36FC8-7F67-0EE7-4451-EA33ED5195F3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F3962120-790D-D019-713E-908187195F73}"/>
              </a:ext>
            </a:extLst>
          </p:cNvPr>
          <p:cNvGrpSpPr/>
          <p:nvPr userDrawn="1"/>
        </p:nvGrpSpPr>
        <p:grpSpPr>
          <a:xfrm>
            <a:off x="-3808800" y="4105275"/>
            <a:ext cx="3600000" cy="2762250"/>
            <a:chOff x="-3808800" y="4200525"/>
            <a:chExt cx="3600000" cy="2762250"/>
          </a:xfrm>
        </p:grpSpPr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A4B04496-0CEE-04F5-8D3C-4A59484F6058}"/>
                </a:ext>
              </a:extLst>
            </p:cNvPr>
            <p:cNvSpPr/>
            <p:nvPr userDrawn="1"/>
          </p:nvSpPr>
          <p:spPr>
            <a:xfrm>
              <a:off x="-3808800" y="4200525"/>
              <a:ext cx="3600000" cy="27622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Afbeelding invoegen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234319DA-B056-F312-1F31-EDFB8ABFF804}"/>
                </a:ext>
              </a:extLst>
            </p:cNvPr>
            <p:cNvGrpSpPr/>
            <p:nvPr userDrawn="1"/>
          </p:nvGrpSpPr>
          <p:grpSpPr>
            <a:xfrm>
              <a:off x="-3335176" y="5103770"/>
              <a:ext cx="294818" cy="318849"/>
              <a:chOff x="14489235" y="1656824"/>
              <a:chExt cx="290654" cy="314348"/>
            </a:xfrm>
          </p:grpSpPr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7E88B51F-1AA0-2FC0-7634-8615E9F7D13E}"/>
                  </a:ext>
                </a:extLst>
              </p:cNvPr>
              <p:cNvSpPr/>
              <p:nvPr userDrawn="1"/>
            </p:nvSpPr>
            <p:spPr>
              <a:xfrm>
                <a:off x="14489235" y="1656824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Ovaal 42">
                <a:extLst>
                  <a:ext uri="{FF2B5EF4-FFF2-40B4-BE49-F238E27FC236}">
                    <a16:creationId xmlns:a16="http://schemas.microsoft.com/office/drawing/2014/main" id="{267D1FE4-CCE6-D034-28C9-05A771DB2596}"/>
                  </a:ext>
                </a:extLst>
              </p:cNvPr>
              <p:cNvSpPr/>
              <p:nvPr userDrawn="1"/>
            </p:nvSpPr>
            <p:spPr>
              <a:xfrm>
                <a:off x="14646389" y="1688941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Vrije vorm: vorm 137">
                <a:extLst>
                  <a:ext uri="{FF2B5EF4-FFF2-40B4-BE49-F238E27FC236}">
                    <a16:creationId xmlns:a16="http://schemas.microsoft.com/office/drawing/2014/main" id="{AB9C0CB0-9F93-2579-7366-1D3277DFD5D9}"/>
                  </a:ext>
                </a:extLst>
              </p:cNvPr>
              <p:cNvSpPr/>
              <p:nvPr userDrawn="1"/>
            </p:nvSpPr>
            <p:spPr>
              <a:xfrm rot="2700000">
                <a:off x="14521578" y="1813163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Rechthoek: afgeronde hoeken 138">
                <a:extLst>
                  <a:ext uri="{FF2B5EF4-FFF2-40B4-BE49-F238E27FC236}">
                    <a16:creationId xmlns:a16="http://schemas.microsoft.com/office/drawing/2014/main" id="{D6AC12EC-59D7-CCAF-6C5E-96251F1D58EA}"/>
                  </a:ext>
                </a:extLst>
              </p:cNvPr>
              <p:cNvSpPr/>
              <p:nvPr userDrawn="1"/>
            </p:nvSpPr>
            <p:spPr>
              <a:xfrm>
                <a:off x="14623923" y="1800623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8327005B-C591-A7F6-5C38-70EFA53809F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60201" y="1963967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7" name="Rechte verbindingslijn 46">
                <a:extLst>
                  <a:ext uri="{FF2B5EF4-FFF2-40B4-BE49-F238E27FC236}">
                    <a16:creationId xmlns:a16="http://schemas.microsoft.com/office/drawing/2014/main" id="{9BFC87C5-BF63-D479-4A45-E3AD039B83FD}"/>
                  </a:ext>
                </a:extLst>
              </p:cNvPr>
              <p:cNvCxnSpPr>
                <a:cxnSpLocks/>
                <a:stCxn id="45" idx="2"/>
              </p:cNvCxnSpPr>
              <p:nvPr userDrawn="1"/>
            </p:nvCxnSpPr>
            <p:spPr>
              <a:xfrm flipH="1">
                <a:off x="14701490" y="1917433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FC8DB3AA-A404-5288-05F1-8C89EA4F122E}"/>
                </a:ext>
              </a:extLst>
            </p:cNvPr>
            <p:cNvSpPr/>
            <p:nvPr userDrawn="1"/>
          </p:nvSpPr>
          <p:spPr>
            <a:xfrm>
              <a:off x="-3637662" y="463288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0546D3E3-C10A-2E74-F3E4-E757D79CA0AD}"/>
                </a:ext>
              </a:extLst>
            </p:cNvPr>
            <p:cNvSpPr/>
            <p:nvPr userDrawn="1"/>
          </p:nvSpPr>
          <p:spPr>
            <a:xfrm>
              <a:off x="-3353490" y="4632889"/>
              <a:ext cx="2944682" cy="41779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Klik op het afbeelding-icoon in het grijze afbeeldingskader.</a:t>
              </a:r>
            </a:p>
          </p:txBody>
        </p: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A9BEF242-751E-CAAF-3184-0E14B4A6A57F}"/>
                </a:ext>
              </a:extLst>
            </p:cNvPr>
            <p:cNvGrpSpPr/>
            <p:nvPr userDrawn="1"/>
          </p:nvGrpSpPr>
          <p:grpSpPr>
            <a:xfrm>
              <a:off x="-3353490" y="6544844"/>
              <a:ext cx="825500" cy="209550"/>
              <a:chOff x="13496528" y="3223846"/>
              <a:chExt cx="825500" cy="209550"/>
            </a:xfrm>
          </p:grpSpPr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30569035-28C9-6138-BAD7-C3DA82F9CB6E}"/>
                  </a:ext>
                </a:extLst>
              </p:cNvPr>
              <p:cNvSpPr/>
              <p:nvPr userDrawn="1"/>
            </p:nvSpPr>
            <p:spPr>
              <a:xfrm>
                <a:off x="13496528" y="3223846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40" name="Rechte verbindingslijn 39">
                <a:extLst>
                  <a:ext uri="{FF2B5EF4-FFF2-40B4-BE49-F238E27FC236}">
                    <a16:creationId xmlns:a16="http://schemas.microsoft.com/office/drawing/2014/main" id="{7E8FC6B7-2284-AC1E-F167-DD7D2014ED79}"/>
                  </a:ext>
                </a:extLst>
              </p:cNvPr>
              <p:cNvCxnSpPr/>
              <p:nvPr userDrawn="1"/>
            </p:nvCxnSpPr>
            <p:spPr>
              <a:xfrm>
                <a:off x="14124657" y="3260186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41" name="Gelijkbenige driehoek 134">
                <a:extLst>
                  <a:ext uri="{FF2B5EF4-FFF2-40B4-BE49-F238E27FC236}">
                    <a16:creationId xmlns:a16="http://schemas.microsoft.com/office/drawing/2014/main" id="{BC37E68C-9EC2-69C4-788C-FBADD037D087}"/>
                  </a:ext>
                </a:extLst>
              </p:cNvPr>
              <p:cNvSpPr/>
              <p:nvPr userDrawn="1"/>
            </p:nvSpPr>
            <p:spPr>
              <a:xfrm rot="10800000">
                <a:off x="14187993" y="3307900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C74F9E26-4877-9A92-4485-3A93FCD1D520}"/>
                </a:ext>
              </a:extLst>
            </p:cNvPr>
            <p:cNvSpPr/>
            <p:nvPr userDrawn="1"/>
          </p:nvSpPr>
          <p:spPr>
            <a:xfrm>
              <a:off x="-3637662" y="609538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EC2135EA-28C4-4CFF-0604-105579DC3245}"/>
                </a:ext>
              </a:extLst>
            </p:cNvPr>
            <p:cNvSpPr/>
            <p:nvPr userDrawn="1"/>
          </p:nvSpPr>
          <p:spPr>
            <a:xfrm>
              <a:off x="-3353490" y="6095387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gewenste afbeelding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9B374C1D-9387-3EEE-4EA7-6B5EE5F1C608}"/>
                </a:ext>
              </a:extLst>
            </p:cNvPr>
            <p:cNvSpPr/>
            <p:nvPr userDrawn="1"/>
          </p:nvSpPr>
          <p:spPr>
            <a:xfrm>
              <a:off x="-3354181" y="5476288"/>
              <a:ext cx="2944682" cy="6249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Windows Verkenner wordt geopend; selecteer de map van waaruit je de afbeelding wilt invoegen.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8B3C0006-8C12-A28C-38BA-620410C12DA3}"/>
                </a:ext>
              </a:extLst>
            </p:cNvPr>
            <p:cNvSpPr/>
            <p:nvPr userDrawn="1"/>
          </p:nvSpPr>
          <p:spPr>
            <a:xfrm>
              <a:off x="-3638352" y="548855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</p:grp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FC6B754-DA8B-0963-8EA6-9E8A93D69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afbeelding 13">
            <a:extLst>
              <a:ext uri="{FF2B5EF4-FFF2-40B4-BE49-F238E27FC236}">
                <a16:creationId xmlns:a16="http://schemas.microsoft.com/office/drawing/2014/main" id="{7CFE84B0-7AE6-899B-2C19-E6A1D70AE5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36672" y="0"/>
            <a:ext cx="10555328" cy="6858000"/>
          </a:xfrm>
          <a:custGeom>
            <a:avLst/>
            <a:gdLst>
              <a:gd name="connsiteX0" fmla="*/ 3959469 w 10555328"/>
              <a:gd name="connsiteY0" fmla="*/ 0 h 6858000"/>
              <a:gd name="connsiteX1" fmla="*/ 10555328 w 10555328"/>
              <a:gd name="connsiteY1" fmla="*/ 0 h 6858000"/>
              <a:gd name="connsiteX2" fmla="*/ 10555328 w 10555328"/>
              <a:gd name="connsiteY2" fmla="*/ 6858000 h 6858000"/>
              <a:gd name="connsiteX3" fmla="*/ 0 w 1055532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5328" h="6858000">
                <a:moveTo>
                  <a:pt x="3959469" y="0"/>
                </a:moveTo>
                <a:lnTo>
                  <a:pt x="10555328" y="0"/>
                </a:lnTo>
                <a:lnTo>
                  <a:pt x="105553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anchor="ctr">
            <a:noAutofit/>
          </a:bodyPr>
          <a:lstStyle>
            <a:lvl1pPr marL="0" indent="0" algn="ctr">
              <a:buFontTx/>
              <a:buNone/>
              <a:defRPr sz="12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afbeelding</a:t>
            </a:r>
          </a:p>
        </p:txBody>
      </p:sp>
      <p:sp>
        <p:nvSpPr>
          <p:cNvPr id="6" name="Tijdelijke aanduiding voor afbeelding 10">
            <a:extLst>
              <a:ext uri="{FF2B5EF4-FFF2-40B4-BE49-F238E27FC236}">
                <a16:creationId xmlns:a16="http://schemas.microsoft.com/office/drawing/2014/main" id="{FD26CC34-9DF2-412E-EFDF-0AD58FE859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28" name="Tijdelijke aanduiding voor tekst 12">
            <a:extLst>
              <a:ext uri="{FF2B5EF4-FFF2-40B4-BE49-F238E27FC236}">
                <a16:creationId xmlns:a16="http://schemas.microsoft.com/office/drawing/2014/main" id="{FBE28DB4-B840-46D9-03C3-258CDF49E7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FBEE0DDE-EC38-1973-B66D-F7A023BF38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4800" y="1645200"/>
            <a:ext cx="8629200" cy="1404000"/>
          </a:xfrm>
        </p:spPr>
        <p:txBody>
          <a:bodyPr>
            <a:noAutofit/>
          </a:bodyPr>
          <a:lstStyle>
            <a:lvl1pPr marL="0" indent="0" algn="l">
              <a:buNone/>
              <a:defRPr sz="3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023CEC-1166-D0EE-CF6D-2E521FEC7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291600"/>
            <a:ext cx="8629200" cy="13248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08961080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ep 28">
            <a:extLst>
              <a:ext uri="{FF2B5EF4-FFF2-40B4-BE49-F238E27FC236}">
                <a16:creationId xmlns:a16="http://schemas.microsoft.com/office/drawing/2014/main" id="{D810B5F7-36B9-B7A0-DE78-2889D5F88C88}"/>
              </a:ext>
            </a:extLst>
          </p:cNvPr>
          <p:cNvGrpSpPr/>
          <p:nvPr userDrawn="1"/>
        </p:nvGrpSpPr>
        <p:grpSpPr>
          <a:xfrm>
            <a:off x="12352412" y="2265402"/>
            <a:ext cx="3600000" cy="4592607"/>
            <a:chOff x="12352412" y="-2192307"/>
            <a:chExt cx="3600000" cy="4592607"/>
          </a:xfrm>
        </p:grpSpPr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73698EFF-AD65-224A-32E2-6C639A313B9E}"/>
                </a:ext>
              </a:extLst>
            </p:cNvPr>
            <p:cNvGrpSpPr/>
            <p:nvPr userDrawn="1"/>
          </p:nvGrpSpPr>
          <p:grpSpPr>
            <a:xfrm>
              <a:off x="12352412" y="-2192307"/>
              <a:ext cx="3600000" cy="4592607"/>
              <a:chOff x="12395368" y="3050005"/>
              <a:chExt cx="3600000" cy="4592607"/>
            </a:xfrm>
          </p:grpSpPr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25233D32-40D7-6251-65E6-5E5B61E759A9}"/>
                  </a:ext>
                </a:extLst>
              </p:cNvPr>
              <p:cNvGrpSpPr/>
              <p:nvPr userDrawn="1"/>
            </p:nvGrpSpPr>
            <p:grpSpPr>
              <a:xfrm>
                <a:off x="12395368" y="3050005"/>
                <a:ext cx="3600000" cy="4592607"/>
                <a:chOff x="12395368" y="2773278"/>
                <a:chExt cx="3600000" cy="4592607"/>
              </a:xfrm>
            </p:grpSpPr>
            <p:sp>
              <p:nvSpPr>
                <p:cNvPr id="45" name="Rechthoek 44">
                  <a:extLst>
                    <a:ext uri="{FF2B5EF4-FFF2-40B4-BE49-F238E27FC236}">
                      <a16:creationId xmlns:a16="http://schemas.microsoft.com/office/drawing/2014/main" id="{F069087F-8D97-22E9-690A-1B00DF1EA73C}"/>
                    </a:ext>
                  </a:extLst>
                </p:cNvPr>
                <p:cNvSpPr/>
                <p:nvPr userDrawn="1"/>
              </p:nvSpPr>
              <p:spPr>
                <a:xfrm>
                  <a:off x="12395368" y="2773278"/>
                  <a:ext cx="3600000" cy="4592607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ECECE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1400" b="1" cap="all" baseline="0" noProof="0">
                      <a:solidFill>
                        <a:srgbClr val="3A5757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Kleurgebruik</a:t>
                  </a:r>
                </a:p>
              </p:txBody>
            </p:sp>
            <p:sp>
              <p:nvSpPr>
                <p:cNvPr id="46" name="Ovaal 45">
                  <a:extLst>
                    <a:ext uri="{FF2B5EF4-FFF2-40B4-BE49-F238E27FC236}">
                      <a16:creationId xmlns:a16="http://schemas.microsoft.com/office/drawing/2014/main" id="{EEB8DFF8-1084-FDC7-2352-B095D560D2B9}"/>
                    </a:ext>
                  </a:extLst>
                </p:cNvPr>
                <p:cNvSpPr/>
                <p:nvPr userDrawn="1"/>
              </p:nvSpPr>
              <p:spPr>
                <a:xfrm>
                  <a:off x="12577947" y="4459646"/>
                  <a:ext cx="180000" cy="180000"/>
                </a:xfrm>
                <a:prstGeom prst="ellipse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1" i="0" u="none" strike="noStrike" kern="0" cap="none" spc="0" normalizeH="0" baseline="0" noProof="0">
                      <a:ln>
                        <a:noFill/>
                      </a:ln>
                      <a:solidFill>
                        <a:schemeClr val="accent4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1</a:t>
                  </a:r>
                </a:p>
              </p:txBody>
            </p:sp>
            <p:sp>
              <p:nvSpPr>
                <p:cNvPr id="47" name="Rechthoek 46">
                  <a:extLst>
                    <a:ext uri="{FF2B5EF4-FFF2-40B4-BE49-F238E27FC236}">
                      <a16:creationId xmlns:a16="http://schemas.microsoft.com/office/drawing/2014/main" id="{4199EE8C-4CF0-F2D3-D559-0C20FD205E22}"/>
                    </a:ext>
                  </a:extLst>
                </p:cNvPr>
                <p:cNvSpPr/>
                <p:nvPr userDrawn="1"/>
              </p:nvSpPr>
              <p:spPr>
                <a:xfrm>
                  <a:off x="12862119" y="4447615"/>
                  <a:ext cx="2944682" cy="326338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Selecteer het kleurvlak door op het kleurvlak te klikken (niet op het afbeelding icoon).</a:t>
                  </a:r>
                </a:p>
              </p:txBody>
            </p:sp>
            <p:sp>
              <p:nvSpPr>
                <p:cNvPr id="48" name="Ovaal 47">
                  <a:extLst>
                    <a:ext uri="{FF2B5EF4-FFF2-40B4-BE49-F238E27FC236}">
                      <a16:creationId xmlns:a16="http://schemas.microsoft.com/office/drawing/2014/main" id="{B89ABBAC-3F4B-972E-0864-31B7BFEB409A}"/>
                    </a:ext>
                  </a:extLst>
                </p:cNvPr>
                <p:cNvSpPr/>
                <p:nvPr userDrawn="1"/>
              </p:nvSpPr>
              <p:spPr>
                <a:xfrm>
                  <a:off x="12577947" y="5047986"/>
                  <a:ext cx="180000" cy="180000"/>
                </a:xfrm>
                <a:prstGeom prst="ellipse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1" i="0" u="none" strike="noStrike" kern="0" cap="none" spc="0" normalizeH="0" baseline="0" noProof="0">
                      <a:ln>
                        <a:noFill/>
                      </a:ln>
                      <a:solidFill>
                        <a:schemeClr val="accent4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2</a:t>
                  </a:r>
                </a:p>
              </p:txBody>
            </p:sp>
            <p:sp>
              <p:nvSpPr>
                <p:cNvPr id="49" name="Rechthoek 48">
                  <a:extLst>
                    <a:ext uri="{FF2B5EF4-FFF2-40B4-BE49-F238E27FC236}">
                      <a16:creationId xmlns:a16="http://schemas.microsoft.com/office/drawing/2014/main" id="{D5CD2772-28A4-A808-4235-C5D528BEEC9A}"/>
                    </a:ext>
                  </a:extLst>
                </p:cNvPr>
                <p:cNvSpPr/>
                <p:nvPr userDrawn="1"/>
              </p:nvSpPr>
              <p:spPr>
                <a:xfrm>
                  <a:off x="12862119" y="5047987"/>
                  <a:ext cx="2944682" cy="327689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Klik met de rechter muisknop, ga naar </a:t>
                  </a:r>
                  <a:r>
                    <a:rPr kumimoji="0" lang="nl-NL" sz="1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‘Opvulling’</a:t>
                  </a: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 en kies      </a:t>
                  </a:r>
                  <a:r>
                    <a:rPr kumimoji="0" lang="nl-NL" sz="1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‘Pipet’</a:t>
                  </a: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.</a:t>
                  </a:r>
                </a:p>
              </p:txBody>
            </p:sp>
            <p:sp>
              <p:nvSpPr>
                <p:cNvPr id="50" name="Ovaal 49">
                  <a:extLst>
                    <a:ext uri="{FF2B5EF4-FFF2-40B4-BE49-F238E27FC236}">
                      <a16:creationId xmlns:a16="http://schemas.microsoft.com/office/drawing/2014/main" id="{29F847C7-ABF3-7201-D8ED-122471E0321F}"/>
                    </a:ext>
                  </a:extLst>
                </p:cNvPr>
                <p:cNvSpPr/>
                <p:nvPr userDrawn="1"/>
              </p:nvSpPr>
              <p:spPr>
                <a:xfrm>
                  <a:off x="12577947" y="5483919"/>
                  <a:ext cx="180000" cy="180000"/>
                </a:xfrm>
                <a:prstGeom prst="ellipse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wrap="none" lIns="0" tIns="0" rIns="0" bIns="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1" i="0" u="none" strike="noStrike" kern="0" cap="none" spc="0" normalizeH="0" baseline="0" noProof="0">
                      <a:ln>
                        <a:noFill/>
                      </a:ln>
                      <a:solidFill>
                        <a:schemeClr val="accent4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3</a:t>
                  </a:r>
                </a:p>
              </p:txBody>
            </p:sp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A6CBB285-36FC-27A6-0869-5ECE2F9A46AD}"/>
                    </a:ext>
                  </a:extLst>
                </p:cNvPr>
                <p:cNvSpPr/>
                <p:nvPr userDrawn="1"/>
              </p:nvSpPr>
              <p:spPr>
                <a:xfrm>
                  <a:off x="12862118" y="5483920"/>
                  <a:ext cx="3019566" cy="979796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Selecteer met pipet de gewenste kleur uit </a:t>
                  </a:r>
                  <a:b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</a:b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de onderstaande, toegestane kleurcombinaties (</a:t>
                  </a:r>
                  <a:r>
                    <a:rPr kumimoji="0" lang="nl-NL" sz="1200" b="0" i="0" u="none" strike="noStrike" kern="0" cap="none" spc="0" normalizeH="0" baseline="0" noProof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vlak+hoek</a:t>
                  </a: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):</a:t>
                  </a: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1CBF386C-8190-3E60-3B62-6B1382CD3C42}"/>
                    </a:ext>
                  </a:extLst>
                </p:cNvPr>
                <p:cNvSpPr/>
                <p:nvPr userDrawn="1"/>
              </p:nvSpPr>
              <p:spPr>
                <a:xfrm>
                  <a:off x="12577947" y="3255975"/>
                  <a:ext cx="3117294" cy="979796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In de huisstijl van </a:t>
                  </a:r>
                  <a:r>
                    <a:rPr kumimoji="0" lang="nl-NL" sz="1200" b="0" i="0" u="none" strike="noStrike" kern="0" cap="none" spc="0" normalizeH="0" baseline="0" noProof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Firda</a:t>
                  </a:r>
                  <a:r>
                    <a:rPr kumimoji="0" lang="nl-NL" sz="1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cs typeface="Segoe UI" panose="020B0502040204020203" pitchFamily="34" charset="0"/>
                    </a:rPr>
                    <a:t> wordt gebruik gemaakt van kleurcombinaties. Daarbij is Leisteen groen de hoofdkleur van de huisstijl. Aan deze kleur worden de steunkleuren gekoppeld. In deze template kun je de kleur zelf kiezen.</a:t>
                  </a:r>
                </a:p>
              </p:txBody>
            </p:sp>
          </p:grpSp>
          <p:pic>
            <p:nvPicPr>
              <p:cNvPr id="44" name="Picture 2" descr="Pipetpictogram">
                <a:extLst>
                  <a:ext uri="{FF2B5EF4-FFF2-40B4-BE49-F238E27FC236}">
                    <a16:creationId xmlns:a16="http://schemas.microsoft.com/office/drawing/2014/main" id="{03A96408-F366-D4EA-1824-8CFF51576701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88419" y="5515654"/>
                <a:ext cx="171450" cy="152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B268E93A-566C-8BC8-6223-142C7218394D}"/>
                </a:ext>
              </a:extLst>
            </p:cNvPr>
            <p:cNvSpPr/>
            <p:nvPr userDrawn="1"/>
          </p:nvSpPr>
          <p:spPr>
            <a:xfrm>
              <a:off x="14249888" y="1735685"/>
              <a:ext cx="443345" cy="4433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99F61CC0-F538-402C-01FE-69A800E1D23B}"/>
                </a:ext>
              </a:extLst>
            </p:cNvPr>
            <p:cNvSpPr/>
            <p:nvPr userDrawn="1"/>
          </p:nvSpPr>
          <p:spPr>
            <a:xfrm>
              <a:off x="13287600" y="1735685"/>
              <a:ext cx="443345" cy="4433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Ovaal 32">
              <a:extLst>
                <a:ext uri="{FF2B5EF4-FFF2-40B4-BE49-F238E27FC236}">
                  <a16:creationId xmlns:a16="http://schemas.microsoft.com/office/drawing/2014/main" id="{118CDFAC-BCC4-7805-4E49-82B6213F700E}"/>
                </a:ext>
              </a:extLst>
            </p:cNvPr>
            <p:cNvSpPr/>
            <p:nvPr userDrawn="1"/>
          </p:nvSpPr>
          <p:spPr>
            <a:xfrm>
              <a:off x="12821009" y="1735685"/>
              <a:ext cx="443345" cy="4433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FAB70D5A-B4E2-8F6A-7A07-08F6E59326C4}"/>
                </a:ext>
              </a:extLst>
            </p:cNvPr>
            <p:cNvSpPr/>
            <p:nvPr userDrawn="1"/>
          </p:nvSpPr>
          <p:spPr>
            <a:xfrm>
              <a:off x="14716800" y="1735684"/>
              <a:ext cx="443345" cy="44334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A5471423-05A3-3B50-92C0-7E3DB430E98F}"/>
                </a:ext>
              </a:extLst>
            </p:cNvPr>
            <p:cNvSpPr/>
            <p:nvPr userDrawn="1"/>
          </p:nvSpPr>
          <p:spPr>
            <a:xfrm>
              <a:off x="14248041" y="1163030"/>
              <a:ext cx="443345" cy="44334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C8891D2A-FA27-D499-4485-1E5B8DE00D4E}"/>
                </a:ext>
              </a:extLst>
            </p:cNvPr>
            <p:cNvSpPr/>
            <p:nvPr userDrawn="1"/>
          </p:nvSpPr>
          <p:spPr>
            <a:xfrm>
              <a:off x="13288604" y="1163030"/>
              <a:ext cx="443345" cy="4433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80CD0601-A6B9-34B6-9969-75A748CBFA1D}"/>
                </a:ext>
              </a:extLst>
            </p:cNvPr>
            <p:cNvSpPr/>
            <p:nvPr userDrawn="1"/>
          </p:nvSpPr>
          <p:spPr>
            <a:xfrm>
              <a:off x="12819162" y="1163030"/>
              <a:ext cx="443345" cy="44334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B70BCCBF-D31D-4175-30A0-0D4E48BABC95}"/>
                </a:ext>
              </a:extLst>
            </p:cNvPr>
            <p:cNvSpPr/>
            <p:nvPr userDrawn="1"/>
          </p:nvSpPr>
          <p:spPr>
            <a:xfrm>
              <a:off x="14717572" y="1163030"/>
              <a:ext cx="443345" cy="4433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D82EBC83-3F4D-6B29-F0C9-2C37FF7A803B}"/>
                </a:ext>
              </a:extLst>
            </p:cNvPr>
            <p:cNvSpPr/>
            <p:nvPr userDrawn="1"/>
          </p:nvSpPr>
          <p:spPr>
            <a:xfrm>
              <a:off x="12912844" y="1298641"/>
              <a:ext cx="84520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vlak    hoek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7C74EAE1-6E2F-5936-1E3E-4F3636BF49D0}"/>
                </a:ext>
              </a:extLst>
            </p:cNvPr>
            <p:cNvSpPr/>
            <p:nvPr userDrawn="1"/>
          </p:nvSpPr>
          <p:spPr>
            <a:xfrm>
              <a:off x="12912844" y="1878471"/>
              <a:ext cx="84520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vlak    hoek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E5AB4358-A751-5B7C-F86F-44870C6B1249}"/>
                </a:ext>
              </a:extLst>
            </p:cNvPr>
            <p:cNvSpPr/>
            <p:nvPr userDrawn="1"/>
          </p:nvSpPr>
          <p:spPr>
            <a:xfrm>
              <a:off x="14341901" y="1299600"/>
              <a:ext cx="84520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vlak    hoek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400928C4-7C54-EA5F-7ABD-D236DBE61E10}"/>
                </a:ext>
              </a:extLst>
            </p:cNvPr>
            <p:cNvSpPr/>
            <p:nvPr userDrawn="1"/>
          </p:nvSpPr>
          <p:spPr>
            <a:xfrm>
              <a:off x="14341901" y="1878471"/>
              <a:ext cx="84520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vlak    hoek</a:t>
              </a:r>
            </a:p>
          </p:txBody>
        </p:sp>
      </p:grpSp>
      <p:sp>
        <p:nvSpPr>
          <p:cNvPr id="53" name="Tijdelijke aanduiding voor afbeelding 2">
            <a:extLst>
              <a:ext uri="{FF2B5EF4-FFF2-40B4-BE49-F238E27FC236}">
                <a16:creationId xmlns:a16="http://schemas.microsoft.com/office/drawing/2014/main" id="{30F9F92B-D184-9DB3-FCE8-91FB0A38ED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/>
          <a:lstStyle>
            <a:lvl1pPr marL="0" indent="0">
              <a:buFontTx/>
              <a:buNone/>
              <a:defRPr sz="8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kleur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FC6B754-DA8B-0963-8EA6-9E8A93D69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4" name="Tijdelijke aanduiding voor afbeelding 10">
            <a:extLst>
              <a:ext uri="{FF2B5EF4-FFF2-40B4-BE49-F238E27FC236}">
                <a16:creationId xmlns:a16="http://schemas.microsoft.com/office/drawing/2014/main" id="{134723B9-D71C-5FB9-2D93-CAA1A6791E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kleur</a:t>
            </a:r>
          </a:p>
        </p:txBody>
      </p:sp>
      <p:sp>
        <p:nvSpPr>
          <p:cNvPr id="55" name="Tijdelijke aanduiding voor tekst 12">
            <a:extLst>
              <a:ext uri="{FF2B5EF4-FFF2-40B4-BE49-F238E27FC236}">
                <a16:creationId xmlns:a16="http://schemas.microsoft.com/office/drawing/2014/main" id="{15CC1F42-A668-89F4-A283-921F27210E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FBEE0DDE-EC38-1973-B66D-F7A023BF38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4800" y="4077504"/>
            <a:ext cx="8629200" cy="1404000"/>
          </a:xfrm>
        </p:spPr>
        <p:txBody>
          <a:bodyPr>
            <a:noAutofit/>
          </a:bodyPr>
          <a:lstStyle>
            <a:lvl1pPr marL="0" indent="0" algn="l"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023CEC-1166-D0EE-CF6D-2E521FEC7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2710800"/>
            <a:ext cx="8629200" cy="1324800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92279696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met afbeelding (leisteen groen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ep 93">
            <a:extLst>
              <a:ext uri="{FF2B5EF4-FFF2-40B4-BE49-F238E27FC236}">
                <a16:creationId xmlns:a16="http://schemas.microsoft.com/office/drawing/2014/main" id="{7047E0E4-9AF2-9B70-07D0-7B3432501E9F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D585D7E3-C7AD-7CB9-496E-9BD5331BC1DC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8F7200A3-4548-A73F-9CC3-5E60EA533D8B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3AB4343-D697-ADE4-1F94-2E3B2A8C3E14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9255E1C-6F78-27C4-9653-D3FDFBD6D33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47EC76CA-B018-B5A2-930A-45DEC9E114EE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D520B01-F9B8-51D2-F6FB-216C4F281441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80" name="Groep 79">
            <a:extLst>
              <a:ext uri="{FF2B5EF4-FFF2-40B4-BE49-F238E27FC236}">
                <a16:creationId xmlns:a16="http://schemas.microsoft.com/office/drawing/2014/main" id="{6E03658C-C08F-D18F-D1B3-EC5FC8DD668D}"/>
              </a:ext>
            </a:extLst>
          </p:cNvPr>
          <p:cNvGrpSpPr/>
          <p:nvPr userDrawn="1"/>
        </p:nvGrpSpPr>
        <p:grpSpPr>
          <a:xfrm>
            <a:off x="12395368" y="3050005"/>
            <a:ext cx="3600000" cy="3807995"/>
            <a:chOff x="12395368" y="3050005"/>
            <a:chExt cx="3600000" cy="3807995"/>
          </a:xfrm>
        </p:grpSpPr>
        <p:grpSp>
          <p:nvGrpSpPr>
            <p:cNvPr id="81" name="Groep 80">
              <a:extLst>
                <a:ext uri="{FF2B5EF4-FFF2-40B4-BE49-F238E27FC236}">
                  <a16:creationId xmlns:a16="http://schemas.microsoft.com/office/drawing/2014/main" id="{1837B90B-9797-8D09-1EA8-51FC87FC7749}"/>
                </a:ext>
              </a:extLst>
            </p:cNvPr>
            <p:cNvGrpSpPr/>
            <p:nvPr userDrawn="1"/>
          </p:nvGrpSpPr>
          <p:grpSpPr>
            <a:xfrm>
              <a:off x="12395368" y="3050005"/>
              <a:ext cx="3600000" cy="3807995"/>
              <a:chOff x="12395368" y="2773278"/>
              <a:chExt cx="3600000" cy="3807995"/>
            </a:xfrm>
          </p:grpSpPr>
          <p:sp>
            <p:nvSpPr>
              <p:cNvPr id="83" name="Rechthoek 82">
                <a:extLst>
                  <a:ext uri="{FF2B5EF4-FFF2-40B4-BE49-F238E27FC236}">
                    <a16:creationId xmlns:a16="http://schemas.microsoft.com/office/drawing/2014/main" id="{550BA500-C55C-D633-B231-C531E89CB2E0}"/>
                  </a:ext>
                </a:extLst>
              </p:cNvPr>
              <p:cNvSpPr/>
              <p:nvPr userDrawn="1"/>
            </p:nvSpPr>
            <p:spPr>
              <a:xfrm>
                <a:off x="12395368" y="2773278"/>
                <a:ext cx="3600000" cy="380799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Kleurgebruik</a:t>
                </a:r>
              </a:p>
            </p:txBody>
          </p:sp>
          <p:sp>
            <p:nvSpPr>
              <p:cNvPr id="84" name="Ovaal 83">
                <a:extLst>
                  <a:ext uri="{FF2B5EF4-FFF2-40B4-BE49-F238E27FC236}">
                    <a16:creationId xmlns:a16="http://schemas.microsoft.com/office/drawing/2014/main" id="{656FBDD3-8518-8A84-23E3-6AD2EFB92EA4}"/>
                  </a:ext>
                </a:extLst>
              </p:cNvPr>
              <p:cNvSpPr/>
              <p:nvPr userDrawn="1"/>
            </p:nvSpPr>
            <p:spPr>
              <a:xfrm>
                <a:off x="12577947" y="445964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</a:p>
            </p:txBody>
          </p: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11EAD1EA-9A6F-0CE5-729D-AC7B3B24D64C}"/>
                  </a:ext>
                </a:extLst>
              </p:cNvPr>
              <p:cNvSpPr/>
              <p:nvPr userDrawn="1"/>
            </p:nvSpPr>
            <p:spPr>
              <a:xfrm>
                <a:off x="12862119" y="4447615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het kleurvlak door op het kleurvlak te klikken (niet op het afbeelding icoon).</a:t>
                </a:r>
              </a:p>
            </p:txBody>
          </p:sp>
          <p:sp>
            <p:nvSpPr>
              <p:cNvPr id="86" name="Ovaal 85">
                <a:extLst>
                  <a:ext uri="{FF2B5EF4-FFF2-40B4-BE49-F238E27FC236}">
                    <a16:creationId xmlns:a16="http://schemas.microsoft.com/office/drawing/2014/main" id="{DD538E65-F8BE-CC6C-0630-4D86DC04E6C1}"/>
                  </a:ext>
                </a:extLst>
              </p:cNvPr>
              <p:cNvSpPr/>
              <p:nvPr userDrawn="1"/>
            </p:nvSpPr>
            <p:spPr>
              <a:xfrm>
                <a:off x="12577947" y="504798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698031E8-5A52-2807-A06E-A4C671D4A74B}"/>
                  </a:ext>
                </a:extLst>
              </p:cNvPr>
              <p:cNvSpPr/>
              <p:nvPr userDrawn="1"/>
            </p:nvSpPr>
            <p:spPr>
              <a:xfrm>
                <a:off x="12862119" y="504798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Klik met de rechter muisknop, ga naar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‘Opvulling’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en kies    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‘Pipet’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88" name="Ovaal 87">
                <a:extLst>
                  <a:ext uri="{FF2B5EF4-FFF2-40B4-BE49-F238E27FC236}">
                    <a16:creationId xmlns:a16="http://schemas.microsoft.com/office/drawing/2014/main" id="{B99ECC2C-C098-6672-5B4E-AD97F1803B60}"/>
                  </a:ext>
                </a:extLst>
              </p:cNvPr>
              <p:cNvSpPr/>
              <p:nvPr userDrawn="1"/>
            </p:nvSpPr>
            <p:spPr>
              <a:xfrm>
                <a:off x="12577947" y="5483919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</p:txBody>
          </p:sp>
          <p:sp>
            <p:nvSpPr>
              <p:cNvPr id="89" name="Rechthoek 88">
                <a:extLst>
                  <a:ext uri="{FF2B5EF4-FFF2-40B4-BE49-F238E27FC236}">
                    <a16:creationId xmlns:a16="http://schemas.microsoft.com/office/drawing/2014/main" id="{C6AF6862-06EA-A456-243C-9E5FD0A96478}"/>
                  </a:ext>
                </a:extLst>
              </p:cNvPr>
              <p:cNvSpPr/>
              <p:nvPr userDrawn="1"/>
            </p:nvSpPr>
            <p:spPr>
              <a:xfrm>
                <a:off x="12862118" y="5483920"/>
                <a:ext cx="3019566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met pipet de gewenste kleur uit 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de onderstaande opties door erop te klikken.</a:t>
                </a:r>
              </a:p>
            </p:txBody>
          </p:sp>
          <p:sp>
            <p:nvSpPr>
              <p:cNvPr id="90" name="Rechthoek 89">
                <a:extLst>
                  <a:ext uri="{FF2B5EF4-FFF2-40B4-BE49-F238E27FC236}">
                    <a16:creationId xmlns:a16="http://schemas.microsoft.com/office/drawing/2014/main" id="{E8580369-A6AE-7B68-CB2F-B391955A99F6}"/>
                  </a:ext>
                </a:extLst>
              </p:cNvPr>
              <p:cNvSpPr/>
              <p:nvPr userDrawn="1"/>
            </p:nvSpPr>
            <p:spPr>
              <a:xfrm>
                <a:off x="12577947" y="3255975"/>
                <a:ext cx="3117294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In de huisstijl van </a:t>
                </a:r>
                <a:r>
                  <a:rPr kumimoji="0" lang="nl-NL" sz="12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Firda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wordt gebruik gemaakt van kleurcombinaties. Daarbij is Leisteen groen de hoofdkleur van de huisstijl. Aan deze kleur worden de steunkleuren gekoppeld. In deze template kun je de kleur zelf kiezen.</a:t>
                </a:r>
              </a:p>
            </p:txBody>
          </p:sp>
          <p:sp>
            <p:nvSpPr>
              <p:cNvPr id="91" name="Ovaal 90">
                <a:extLst>
                  <a:ext uri="{FF2B5EF4-FFF2-40B4-BE49-F238E27FC236}">
                    <a16:creationId xmlns:a16="http://schemas.microsoft.com/office/drawing/2014/main" id="{5935B1C1-504C-7D17-7804-58034E4729F3}"/>
                  </a:ext>
                </a:extLst>
              </p:cNvPr>
              <p:cNvSpPr/>
              <p:nvPr userDrawn="1"/>
            </p:nvSpPr>
            <p:spPr>
              <a:xfrm>
                <a:off x="13824248" y="5961376"/>
                <a:ext cx="443345" cy="44334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2" name="Ovaal 91">
                <a:extLst>
                  <a:ext uri="{FF2B5EF4-FFF2-40B4-BE49-F238E27FC236}">
                    <a16:creationId xmlns:a16="http://schemas.microsoft.com/office/drawing/2014/main" id="{7A9CE9D3-29DF-9174-E12D-EE449A4C8F81}"/>
                  </a:ext>
                </a:extLst>
              </p:cNvPr>
              <p:cNvSpPr/>
              <p:nvPr userDrawn="1"/>
            </p:nvSpPr>
            <p:spPr>
              <a:xfrm>
                <a:off x="13354806" y="5961376"/>
                <a:ext cx="443345" cy="443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3" name="Ovaal 92">
                <a:extLst>
                  <a:ext uri="{FF2B5EF4-FFF2-40B4-BE49-F238E27FC236}">
                    <a16:creationId xmlns:a16="http://schemas.microsoft.com/office/drawing/2014/main" id="{8A16342D-2496-DDAE-673D-12383131FDF7}"/>
                  </a:ext>
                </a:extLst>
              </p:cNvPr>
              <p:cNvSpPr/>
              <p:nvPr userDrawn="1"/>
            </p:nvSpPr>
            <p:spPr>
              <a:xfrm>
                <a:off x="12885364" y="5961376"/>
                <a:ext cx="443345" cy="44334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pic>
          <p:nvPicPr>
            <p:cNvPr id="82" name="Picture 2" descr="Pipetpictogram">
              <a:extLst>
                <a:ext uri="{FF2B5EF4-FFF2-40B4-BE49-F238E27FC236}">
                  <a16:creationId xmlns:a16="http://schemas.microsoft.com/office/drawing/2014/main" id="{7DCAE627-4051-6404-38F1-6EC6D0B9DEE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8419" y="5515654"/>
              <a:ext cx="171450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ep 60">
            <a:extLst>
              <a:ext uri="{FF2B5EF4-FFF2-40B4-BE49-F238E27FC236}">
                <a16:creationId xmlns:a16="http://schemas.microsoft.com/office/drawing/2014/main" id="{D7F7955C-4EA7-CAA5-A62D-A78D7406DDEA}"/>
              </a:ext>
            </a:extLst>
          </p:cNvPr>
          <p:cNvGrpSpPr/>
          <p:nvPr userDrawn="1"/>
        </p:nvGrpSpPr>
        <p:grpSpPr>
          <a:xfrm>
            <a:off x="-3808800" y="4105275"/>
            <a:ext cx="3600000" cy="2762250"/>
            <a:chOff x="-3808800" y="4200525"/>
            <a:chExt cx="3600000" cy="2762250"/>
          </a:xfrm>
        </p:grpSpPr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5616164C-7CFA-32E2-FE09-035EBD5FEDF0}"/>
                </a:ext>
              </a:extLst>
            </p:cNvPr>
            <p:cNvSpPr/>
            <p:nvPr userDrawn="1"/>
          </p:nvSpPr>
          <p:spPr>
            <a:xfrm>
              <a:off x="-3808800" y="4200525"/>
              <a:ext cx="3600000" cy="27622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Afbeelding invoegen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63" name="Groep 62">
              <a:extLst>
                <a:ext uri="{FF2B5EF4-FFF2-40B4-BE49-F238E27FC236}">
                  <a16:creationId xmlns:a16="http://schemas.microsoft.com/office/drawing/2014/main" id="{3371A5C8-F6E6-3F3B-4171-973FEAF2AE1E}"/>
                </a:ext>
              </a:extLst>
            </p:cNvPr>
            <p:cNvGrpSpPr/>
            <p:nvPr userDrawn="1"/>
          </p:nvGrpSpPr>
          <p:grpSpPr>
            <a:xfrm>
              <a:off x="-3335176" y="5103770"/>
              <a:ext cx="294818" cy="318849"/>
              <a:chOff x="14489235" y="1656824"/>
              <a:chExt cx="290654" cy="314348"/>
            </a:xfrm>
          </p:grpSpPr>
          <p:sp>
            <p:nvSpPr>
              <p:cNvPr id="74" name="Rechthoek 73">
                <a:extLst>
                  <a:ext uri="{FF2B5EF4-FFF2-40B4-BE49-F238E27FC236}">
                    <a16:creationId xmlns:a16="http://schemas.microsoft.com/office/drawing/2014/main" id="{562DED66-0862-1AC4-85B8-9937C54E5212}"/>
                  </a:ext>
                </a:extLst>
              </p:cNvPr>
              <p:cNvSpPr/>
              <p:nvPr userDrawn="1"/>
            </p:nvSpPr>
            <p:spPr>
              <a:xfrm>
                <a:off x="14489235" y="1656824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0A012718-9B88-7CF0-4C53-EC22585321EC}"/>
                  </a:ext>
                </a:extLst>
              </p:cNvPr>
              <p:cNvSpPr/>
              <p:nvPr userDrawn="1"/>
            </p:nvSpPr>
            <p:spPr>
              <a:xfrm>
                <a:off x="14646389" y="1688941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Vrije vorm: vorm 137">
                <a:extLst>
                  <a:ext uri="{FF2B5EF4-FFF2-40B4-BE49-F238E27FC236}">
                    <a16:creationId xmlns:a16="http://schemas.microsoft.com/office/drawing/2014/main" id="{54F67751-E63C-5AF6-12DB-DC60FE61E9B8}"/>
                  </a:ext>
                </a:extLst>
              </p:cNvPr>
              <p:cNvSpPr/>
              <p:nvPr userDrawn="1"/>
            </p:nvSpPr>
            <p:spPr>
              <a:xfrm rot="2700000">
                <a:off x="14521578" y="1813163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Rechthoek: afgeronde hoeken 138">
                <a:extLst>
                  <a:ext uri="{FF2B5EF4-FFF2-40B4-BE49-F238E27FC236}">
                    <a16:creationId xmlns:a16="http://schemas.microsoft.com/office/drawing/2014/main" id="{BA77DE23-2CD0-6130-9E12-97FFA9BE4F42}"/>
                  </a:ext>
                </a:extLst>
              </p:cNvPr>
              <p:cNvSpPr/>
              <p:nvPr userDrawn="1"/>
            </p:nvSpPr>
            <p:spPr>
              <a:xfrm>
                <a:off x="14623923" y="1800623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A550E682-1A63-0EC4-8EE1-4E37224F7DD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60201" y="1963967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9" name="Rechte verbindingslijn 78">
                <a:extLst>
                  <a:ext uri="{FF2B5EF4-FFF2-40B4-BE49-F238E27FC236}">
                    <a16:creationId xmlns:a16="http://schemas.microsoft.com/office/drawing/2014/main" id="{8164A078-E1EB-A9DF-6FEE-F92A56D3EB77}"/>
                  </a:ext>
                </a:extLst>
              </p:cNvPr>
              <p:cNvCxnSpPr>
                <a:cxnSpLocks/>
                <a:stCxn id="77" idx="2"/>
              </p:cNvCxnSpPr>
              <p:nvPr userDrawn="1"/>
            </p:nvCxnSpPr>
            <p:spPr>
              <a:xfrm flipH="1">
                <a:off x="14701490" y="1917433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4" name="Ovaal 63">
              <a:extLst>
                <a:ext uri="{FF2B5EF4-FFF2-40B4-BE49-F238E27FC236}">
                  <a16:creationId xmlns:a16="http://schemas.microsoft.com/office/drawing/2014/main" id="{E20130B9-1031-E864-E200-7BF1AA09E335}"/>
                </a:ext>
              </a:extLst>
            </p:cNvPr>
            <p:cNvSpPr/>
            <p:nvPr userDrawn="1"/>
          </p:nvSpPr>
          <p:spPr>
            <a:xfrm>
              <a:off x="-3637662" y="463288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109852D8-4690-6BF8-1CD4-27251DE6C7DB}"/>
                </a:ext>
              </a:extLst>
            </p:cNvPr>
            <p:cNvSpPr/>
            <p:nvPr userDrawn="1"/>
          </p:nvSpPr>
          <p:spPr>
            <a:xfrm>
              <a:off x="-3353490" y="4632889"/>
              <a:ext cx="2944682" cy="41779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Klik op het afbeelding-icoon in het grijze afbeeldingskader.</a:t>
              </a:r>
            </a:p>
          </p:txBody>
        </p:sp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B79B2A89-7CE9-2577-14A1-AA0FC004308D}"/>
                </a:ext>
              </a:extLst>
            </p:cNvPr>
            <p:cNvGrpSpPr/>
            <p:nvPr userDrawn="1"/>
          </p:nvGrpSpPr>
          <p:grpSpPr>
            <a:xfrm>
              <a:off x="-3353490" y="6544844"/>
              <a:ext cx="825500" cy="209550"/>
              <a:chOff x="13496528" y="3223846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25D88E3C-E919-DA5F-86E0-5717AF67D8B5}"/>
                  </a:ext>
                </a:extLst>
              </p:cNvPr>
              <p:cNvSpPr/>
              <p:nvPr userDrawn="1"/>
            </p:nvSpPr>
            <p:spPr>
              <a:xfrm>
                <a:off x="13496528" y="3223846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234F0765-D514-2513-AB36-B1723B885A7A}"/>
                  </a:ext>
                </a:extLst>
              </p:cNvPr>
              <p:cNvCxnSpPr/>
              <p:nvPr userDrawn="1"/>
            </p:nvCxnSpPr>
            <p:spPr>
              <a:xfrm>
                <a:off x="14124657" y="3260186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134">
                <a:extLst>
                  <a:ext uri="{FF2B5EF4-FFF2-40B4-BE49-F238E27FC236}">
                    <a16:creationId xmlns:a16="http://schemas.microsoft.com/office/drawing/2014/main" id="{72FF0997-3B29-79BB-BAFE-3D589CBDB3A4}"/>
                  </a:ext>
                </a:extLst>
              </p:cNvPr>
              <p:cNvSpPr/>
              <p:nvPr userDrawn="1"/>
            </p:nvSpPr>
            <p:spPr>
              <a:xfrm rot="10800000">
                <a:off x="14187993" y="3307900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97038A21-5D8F-6C98-7ADE-A810A2D10E42}"/>
                </a:ext>
              </a:extLst>
            </p:cNvPr>
            <p:cNvSpPr/>
            <p:nvPr userDrawn="1"/>
          </p:nvSpPr>
          <p:spPr>
            <a:xfrm>
              <a:off x="-3637662" y="609538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5A2FC05A-1069-92EF-0638-02B6320BC794}"/>
                </a:ext>
              </a:extLst>
            </p:cNvPr>
            <p:cNvSpPr/>
            <p:nvPr userDrawn="1"/>
          </p:nvSpPr>
          <p:spPr>
            <a:xfrm>
              <a:off x="-3353490" y="6095387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gewenste afbeelding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69" name="Rechthoek 68">
              <a:extLst>
                <a:ext uri="{FF2B5EF4-FFF2-40B4-BE49-F238E27FC236}">
                  <a16:creationId xmlns:a16="http://schemas.microsoft.com/office/drawing/2014/main" id="{7A3F6206-F938-F8EC-7D4D-FCAB85B05842}"/>
                </a:ext>
              </a:extLst>
            </p:cNvPr>
            <p:cNvSpPr/>
            <p:nvPr userDrawn="1"/>
          </p:nvSpPr>
          <p:spPr>
            <a:xfrm>
              <a:off x="-3354181" y="5476288"/>
              <a:ext cx="2944682" cy="6249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Windows Verkenner wordt geopend; selecteer de map van waaruit je de afbeelding wilt invoegen.</a:t>
              </a:r>
            </a:p>
          </p:txBody>
        </p:sp>
        <p:sp>
          <p:nvSpPr>
            <p:cNvPr id="70" name="Ovaal 69">
              <a:extLst>
                <a:ext uri="{FF2B5EF4-FFF2-40B4-BE49-F238E27FC236}">
                  <a16:creationId xmlns:a16="http://schemas.microsoft.com/office/drawing/2014/main" id="{FB153909-68DC-AA0A-D5FB-D781ACEFE472}"/>
                </a:ext>
              </a:extLst>
            </p:cNvPr>
            <p:cNvSpPr/>
            <p:nvPr userDrawn="1"/>
          </p:nvSpPr>
          <p:spPr>
            <a:xfrm>
              <a:off x="-3638352" y="548855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41E1D47D-F689-A1BC-98DB-247BC11697C3}"/>
              </a:ext>
            </a:extLst>
          </p:cNvPr>
          <p:cNvGrpSpPr/>
          <p:nvPr userDrawn="1"/>
        </p:nvGrpSpPr>
        <p:grpSpPr>
          <a:xfrm>
            <a:off x="-3808800" y="0"/>
            <a:ext cx="3600000" cy="3620533"/>
            <a:chOff x="-3777458" y="0"/>
            <a:chExt cx="3600000" cy="3620533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4DF0B1E0-9B03-99E8-99E8-035424EB9D4F}"/>
                </a:ext>
              </a:extLst>
            </p:cNvPr>
            <p:cNvSpPr/>
            <p:nvPr userDrawn="1"/>
          </p:nvSpPr>
          <p:spPr>
            <a:xfrm>
              <a:off x="-3777458" y="0"/>
              <a:ext cx="3600000" cy="362053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Tekstniveaus </a:t>
              </a: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kiezen</a:t>
              </a:r>
            </a:p>
          </p:txBody>
        </p:sp>
        <p:sp>
          <p:nvSpPr>
            <p:cNvPr id="5" name="Ovaal 4">
              <a:extLst>
                <a:ext uri="{FF2B5EF4-FFF2-40B4-BE49-F238E27FC236}">
                  <a16:creationId xmlns:a16="http://schemas.microsoft.com/office/drawing/2014/main" id="{BC57CB8F-1AD9-8305-5126-C9519D186E58}"/>
                </a:ext>
              </a:extLst>
            </p:cNvPr>
            <p:cNvSpPr/>
            <p:nvPr userDrawn="1"/>
          </p:nvSpPr>
          <p:spPr>
            <a:xfrm>
              <a:off x="-3595475" y="1837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70E19079-6F18-B79D-A6F0-000620BE1809}"/>
                </a:ext>
              </a:extLst>
            </p:cNvPr>
            <p:cNvSpPr/>
            <p:nvPr userDrawn="1"/>
          </p:nvSpPr>
          <p:spPr>
            <a:xfrm>
              <a:off x="-3320232" y="24089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Standaard tekst</a:t>
              </a:r>
            </a:p>
          </p:txBody>
        </p:sp>
        <p:sp>
          <p:nvSpPr>
            <p:cNvPr id="105" name="Ovaal 104">
              <a:extLst>
                <a:ext uri="{FF2B5EF4-FFF2-40B4-BE49-F238E27FC236}">
                  <a16:creationId xmlns:a16="http://schemas.microsoft.com/office/drawing/2014/main" id="{EF713B7E-9149-5592-F4A2-F3A317B2DF8C}"/>
                </a:ext>
              </a:extLst>
            </p:cNvPr>
            <p:cNvSpPr/>
            <p:nvPr userDrawn="1"/>
          </p:nvSpPr>
          <p:spPr>
            <a:xfrm>
              <a:off x="-3595475" y="212876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562C845B-33BD-B85D-CDAF-8EC31A28F3DE}"/>
                </a:ext>
              </a:extLst>
            </p:cNvPr>
            <p:cNvSpPr/>
            <p:nvPr userDrawn="1"/>
          </p:nvSpPr>
          <p:spPr>
            <a:xfrm>
              <a:off x="-3595475" y="116563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Kies uit:</a:t>
              </a:r>
            </a:p>
          </p:txBody>
        </p:sp>
        <p:sp>
          <p:nvSpPr>
            <p:cNvPr id="107" name="Ovaal 106">
              <a:extLst>
                <a:ext uri="{FF2B5EF4-FFF2-40B4-BE49-F238E27FC236}">
                  <a16:creationId xmlns:a16="http://schemas.microsoft.com/office/drawing/2014/main" id="{CCE49A64-72CF-7112-595D-D687736FDEC8}"/>
                </a:ext>
              </a:extLst>
            </p:cNvPr>
            <p:cNvSpPr/>
            <p:nvPr userDrawn="1"/>
          </p:nvSpPr>
          <p:spPr>
            <a:xfrm>
              <a:off x="-3595475" y="2420052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E9FDE768-5AFB-D767-6A8A-5F4631DAB3B3}"/>
                </a:ext>
              </a:extLst>
            </p:cNvPr>
            <p:cNvSpPr/>
            <p:nvPr userDrawn="1"/>
          </p:nvSpPr>
          <p:spPr>
            <a:xfrm>
              <a:off x="-3595475" y="271133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49522A0D-15FF-A262-AB72-D886E8AE2DA6}"/>
                </a:ext>
              </a:extLst>
            </p:cNvPr>
            <p:cNvSpPr/>
            <p:nvPr userDrawn="1"/>
          </p:nvSpPr>
          <p:spPr>
            <a:xfrm>
              <a:off x="-3444057" y="2092526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52000" marR="0" lvl="0" indent="-1260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Segoe UI" panose="020B0502040204020203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2</a:t>
              </a:r>
            </a:p>
          </p:txBody>
        </p:sp>
        <p:grpSp>
          <p:nvGrpSpPr>
            <p:cNvPr id="110" name="VOORBEELD">
              <a:extLst>
                <a:ext uri="{FF2B5EF4-FFF2-40B4-BE49-F238E27FC236}">
                  <a16:creationId xmlns:a16="http://schemas.microsoft.com/office/drawing/2014/main" id="{4AC48836-8031-FF3A-86F3-98311974EB0A}"/>
                </a:ext>
              </a:extLst>
            </p:cNvPr>
            <p:cNvGrpSpPr/>
            <p:nvPr userDrawn="1"/>
          </p:nvGrpSpPr>
          <p:grpSpPr>
            <a:xfrm>
              <a:off x="-3596463" y="501346"/>
              <a:ext cx="3234311" cy="558875"/>
              <a:chOff x="-3605171" y="458674"/>
              <a:chExt cx="3234311" cy="558875"/>
            </a:xfrm>
          </p:grpSpPr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525C44C5-7C07-48F5-2055-7DB7774B0DB1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D4A98FD7-6429-8030-65B0-BF685E615FF4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92BA70B0-24DD-DB2B-B88D-99D39721DD7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7EBBD650-922A-782A-F18E-46B2280252B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C5FC1AA5-71AF-CE1F-9F12-C0D0844646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F3C177A1-040E-07AD-CA9E-0709FB69A7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4242D5FB-63A0-E3F8-D7D9-3589D4B263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1A28859C-08DF-4191-9160-245AC05E30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692EFED4-661F-3E28-10F3-F97DB04D91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8" name="Pijl: rechts 69">
                  <a:extLst>
                    <a:ext uri="{FF2B5EF4-FFF2-40B4-BE49-F238E27FC236}">
                      <a16:creationId xmlns:a16="http://schemas.microsoft.com/office/drawing/2014/main" id="{A80A9690-B4A4-1E53-6A41-BA896B90A30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53F94954-1C38-B2A1-84A5-2F4650EEB2F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40" name="Groep 139">
                  <a:extLst>
                    <a:ext uri="{FF2B5EF4-FFF2-40B4-BE49-F238E27FC236}">
                      <a16:creationId xmlns:a16="http://schemas.microsoft.com/office/drawing/2014/main" id="{8C297D14-0434-230E-7BA3-D11CA49BDEC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C3E8B672-3320-EDE0-6DD0-59B1D23AE9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8A997E78-CFE7-A6DB-2625-FF6E2215F6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4" name="Rechte verbindingslijn 143">
                    <a:extLst>
                      <a:ext uri="{FF2B5EF4-FFF2-40B4-BE49-F238E27FC236}">
                        <a16:creationId xmlns:a16="http://schemas.microsoft.com/office/drawing/2014/main" id="{C0552C55-064B-E747-3F2A-88D117DBAA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5" name="Rechte verbindingslijn 144">
                    <a:extLst>
                      <a:ext uri="{FF2B5EF4-FFF2-40B4-BE49-F238E27FC236}">
                        <a16:creationId xmlns:a16="http://schemas.microsoft.com/office/drawing/2014/main" id="{D8DD9582-09BF-7C94-4F0F-54B3AE1220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41E61CB0-0961-B277-9791-DE9939E1C8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1" name="Pijl: rechts 62">
                  <a:extLst>
                    <a:ext uri="{FF2B5EF4-FFF2-40B4-BE49-F238E27FC236}">
                      <a16:creationId xmlns:a16="http://schemas.microsoft.com/office/drawing/2014/main" id="{5025CBB2-37B0-3BED-A982-FAE79FC4B8EF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18" name="Rechte verbindingslijn 117">
                <a:extLst>
                  <a:ext uri="{FF2B5EF4-FFF2-40B4-BE49-F238E27FC236}">
                    <a16:creationId xmlns:a16="http://schemas.microsoft.com/office/drawing/2014/main" id="{E7E334CF-7B4F-4075-D627-951ECD856E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9" name="Rechte verbindingslijn 118">
                <a:extLst>
                  <a:ext uri="{FF2B5EF4-FFF2-40B4-BE49-F238E27FC236}">
                    <a16:creationId xmlns:a16="http://schemas.microsoft.com/office/drawing/2014/main" id="{E8A6A80E-86C2-477F-1344-8945E64AC7F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20" name="Rechthoek 119">
                <a:extLst>
                  <a:ext uri="{FF2B5EF4-FFF2-40B4-BE49-F238E27FC236}">
                    <a16:creationId xmlns:a16="http://schemas.microsoft.com/office/drawing/2014/main" id="{11233379-61FE-55A6-B1FF-714DA2AC7C72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A7BE59CB-4AD0-9381-6C32-F2613FAAD4C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omlaag</a:t>
                </a:r>
              </a:p>
            </p:txBody>
          </p:sp>
          <p:grpSp>
            <p:nvGrpSpPr>
              <p:cNvPr id="122" name="Groep 121">
                <a:extLst>
                  <a:ext uri="{FF2B5EF4-FFF2-40B4-BE49-F238E27FC236}">
                    <a16:creationId xmlns:a16="http://schemas.microsoft.com/office/drawing/2014/main" id="{27B3503F-BB8F-BDC4-75DB-E0E21D5101E6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32" name="Rechthoek 131">
                  <a:extLst>
                    <a:ext uri="{FF2B5EF4-FFF2-40B4-BE49-F238E27FC236}">
                      <a16:creationId xmlns:a16="http://schemas.microsoft.com/office/drawing/2014/main" id="{98740234-1059-5743-2E6C-7E8CD92A3CEC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3" name="Groep 132">
                  <a:extLst>
                    <a:ext uri="{FF2B5EF4-FFF2-40B4-BE49-F238E27FC236}">
                      <a16:creationId xmlns:a16="http://schemas.microsoft.com/office/drawing/2014/main" id="{F438EE3A-5872-6AFF-9581-DB0DC318A4F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C362F487-1086-3578-EC21-63E07E9D48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C8BADFFD-066D-7A99-1B1C-6FB6EB96D5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7" name="Rechte verbindingslijn 136">
                    <a:extLst>
                      <a:ext uri="{FF2B5EF4-FFF2-40B4-BE49-F238E27FC236}">
                        <a16:creationId xmlns:a16="http://schemas.microsoft.com/office/drawing/2014/main" id="{318555FB-443A-0EE4-E77A-31C1588BD5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8" name="Rechte verbindingslijn 137">
                    <a:extLst>
                      <a:ext uri="{FF2B5EF4-FFF2-40B4-BE49-F238E27FC236}">
                        <a16:creationId xmlns:a16="http://schemas.microsoft.com/office/drawing/2014/main" id="{523B21AB-725B-2F91-A588-51F14E0E87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2D5CDD96-5CD7-A728-E62B-14B0BAC2DD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4" name="Pijl: rechts 55">
                  <a:extLst>
                    <a:ext uri="{FF2B5EF4-FFF2-40B4-BE49-F238E27FC236}">
                      <a16:creationId xmlns:a16="http://schemas.microsoft.com/office/drawing/2014/main" id="{36BB2B92-CD5A-9A06-0BF7-7A0A28F51F7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3" name="Groep 122">
                <a:extLst>
                  <a:ext uri="{FF2B5EF4-FFF2-40B4-BE49-F238E27FC236}">
                    <a16:creationId xmlns:a16="http://schemas.microsoft.com/office/drawing/2014/main" id="{5E253B67-2123-4A03-CC9C-7CDEC8063235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4" name="Rechthoek 123">
                  <a:extLst>
                    <a:ext uri="{FF2B5EF4-FFF2-40B4-BE49-F238E27FC236}">
                      <a16:creationId xmlns:a16="http://schemas.microsoft.com/office/drawing/2014/main" id="{454ACA6C-CEF6-5E93-B5CD-73BA644B8F6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5" name="Groep 124">
                  <a:extLst>
                    <a:ext uri="{FF2B5EF4-FFF2-40B4-BE49-F238E27FC236}">
                      <a16:creationId xmlns:a16="http://schemas.microsoft.com/office/drawing/2014/main" id="{5F886629-58C8-9CB1-6A70-D7F938BE938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7" name="Rechte verbindingslijn 126">
                    <a:extLst>
                      <a:ext uri="{FF2B5EF4-FFF2-40B4-BE49-F238E27FC236}">
                        <a16:creationId xmlns:a16="http://schemas.microsoft.com/office/drawing/2014/main" id="{2F20106B-4554-8E05-0BF0-FD845E29E9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6383B664-FCD6-BB7E-E29F-C1F51D7579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9" name="Rechte verbindingslijn 128">
                    <a:extLst>
                      <a:ext uri="{FF2B5EF4-FFF2-40B4-BE49-F238E27FC236}">
                        <a16:creationId xmlns:a16="http://schemas.microsoft.com/office/drawing/2014/main" id="{8A27CFAD-33D1-F1F4-0C30-465F699FA8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0" name="Rechte verbindingslijn 129">
                    <a:extLst>
                      <a:ext uri="{FF2B5EF4-FFF2-40B4-BE49-F238E27FC236}">
                        <a16:creationId xmlns:a16="http://schemas.microsoft.com/office/drawing/2014/main" id="{40E87656-8C63-F513-B93B-CDFB28A68E8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1" name="Rechte verbindingslijn 130">
                    <a:extLst>
                      <a:ext uri="{FF2B5EF4-FFF2-40B4-BE49-F238E27FC236}">
                        <a16:creationId xmlns:a16="http://schemas.microsoft.com/office/drawing/2014/main" id="{855BFE8D-2460-7475-F13F-E99EED01CD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6" name="Pijl: rechts 47">
                  <a:extLst>
                    <a:ext uri="{FF2B5EF4-FFF2-40B4-BE49-F238E27FC236}">
                      <a16:creationId xmlns:a16="http://schemas.microsoft.com/office/drawing/2014/main" id="{02D6C9EE-5E6C-3BDC-152F-D20087484C7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C8F15CD0-06FC-3654-EABC-7C0CDAB0C5AC}"/>
                </a:ext>
              </a:extLst>
            </p:cNvPr>
            <p:cNvSpPr/>
            <p:nvPr userDrawn="1"/>
          </p:nvSpPr>
          <p:spPr>
            <a:xfrm>
              <a:off x="-3319932" y="270696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Tekst vet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F538779B-412A-ED93-155F-98034A301AC1}"/>
                </a:ext>
              </a:extLst>
            </p:cNvPr>
            <p:cNvSpPr/>
            <p:nvPr userDrawn="1"/>
          </p:nvSpPr>
          <p:spPr>
            <a:xfrm>
              <a:off x="-3307746" y="183395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26000" indent="-1260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1</a:t>
              </a:r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EFBBF5E0-4EC3-FFC4-7BDD-4BDCF211B1D6}"/>
                </a:ext>
              </a:extLst>
            </p:cNvPr>
            <p:cNvSpPr/>
            <p:nvPr userDrawn="1"/>
          </p:nvSpPr>
          <p:spPr>
            <a:xfrm>
              <a:off x="-3596463" y="3046231"/>
              <a:ext cx="2949220" cy="5743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Bij gebruik van opsommingen, houd het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beperkt tot maximaal 7 items.</a:t>
              </a:r>
            </a:p>
          </p:txBody>
        </p:sp>
      </p:grp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2" name="Tijdelijke aanduiding voor afbeelding 4">
            <a:extLst>
              <a:ext uri="{FF2B5EF4-FFF2-40B4-BE49-F238E27FC236}">
                <a16:creationId xmlns:a16="http://schemas.microsoft.com/office/drawing/2014/main" id="{9D196FBA-86D5-C980-E5C1-4649C9863E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8452" y="0"/>
            <a:ext cx="6903548" cy="6858000"/>
          </a:xfrm>
          <a:custGeom>
            <a:avLst/>
            <a:gdLst>
              <a:gd name="connsiteX0" fmla="*/ 3959469 w 6903548"/>
              <a:gd name="connsiteY0" fmla="*/ 0 h 6858000"/>
              <a:gd name="connsiteX1" fmla="*/ 6903548 w 6903548"/>
              <a:gd name="connsiteY1" fmla="*/ 0 h 6858000"/>
              <a:gd name="connsiteX2" fmla="*/ 6903548 w 6903548"/>
              <a:gd name="connsiteY2" fmla="*/ 6858000 h 6858000"/>
              <a:gd name="connsiteX3" fmla="*/ 0 w 69035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03548" h="6858000">
                <a:moveTo>
                  <a:pt x="3959469" y="0"/>
                </a:moveTo>
                <a:lnTo>
                  <a:pt x="6903548" y="0"/>
                </a:lnTo>
                <a:lnTo>
                  <a:pt x="690354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anchor="ctr">
            <a:noAutofit/>
          </a:bodyPr>
          <a:lstStyle>
            <a:lvl1pPr marL="0" indent="0" algn="ctr">
              <a:buFontTx/>
              <a:buNone/>
              <a:defRPr sz="12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afbeelding</a:t>
            </a:r>
          </a:p>
        </p:txBody>
      </p:sp>
      <p:sp>
        <p:nvSpPr>
          <p:cNvPr id="103" name="Tijdelijke aanduiding voor afbeelding 10">
            <a:extLst>
              <a:ext uri="{FF2B5EF4-FFF2-40B4-BE49-F238E27FC236}">
                <a16:creationId xmlns:a16="http://schemas.microsoft.com/office/drawing/2014/main" id="{C42CE91F-5637-4272-16B9-5646B0EA8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104" name="Tijdelijke aanduiding voor tekst 12">
            <a:extLst>
              <a:ext uri="{FF2B5EF4-FFF2-40B4-BE49-F238E27FC236}">
                <a16:creationId xmlns:a16="http://schemas.microsoft.com/office/drawing/2014/main" id="{3ACA36E9-E231-FBD3-74D1-FF2C67F617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101" name="Tijdelijke aanduiding voor tekst 2">
            <a:extLst>
              <a:ext uri="{FF2B5EF4-FFF2-40B4-BE49-F238E27FC236}">
                <a16:creationId xmlns:a16="http://schemas.microsoft.com/office/drawing/2014/main" id="{51C015A9-B223-DA7E-7A8B-86D7343F02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4800" y="1796400"/>
            <a:ext cx="7138800" cy="444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7138800" cy="7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62145104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met afbeelding (w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ep 93">
            <a:extLst>
              <a:ext uri="{FF2B5EF4-FFF2-40B4-BE49-F238E27FC236}">
                <a16:creationId xmlns:a16="http://schemas.microsoft.com/office/drawing/2014/main" id="{7047E0E4-9AF2-9B70-07D0-7B3432501E9F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D585D7E3-C7AD-7CB9-496E-9BD5331BC1DC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8F7200A3-4548-A73F-9CC3-5E60EA533D8B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3AB4343-D697-ADE4-1F94-2E3B2A8C3E14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9255E1C-6F78-27C4-9653-D3FDFBD6D33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47EC76CA-B018-B5A2-930A-45DEC9E114EE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D520B01-F9B8-51D2-F6FB-216C4F281441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81" name="Groep 80">
            <a:extLst>
              <a:ext uri="{FF2B5EF4-FFF2-40B4-BE49-F238E27FC236}">
                <a16:creationId xmlns:a16="http://schemas.microsoft.com/office/drawing/2014/main" id="{F21D76C3-69CC-E841-7A7E-E0B17BFE6FF4}"/>
              </a:ext>
            </a:extLst>
          </p:cNvPr>
          <p:cNvGrpSpPr/>
          <p:nvPr userDrawn="1"/>
        </p:nvGrpSpPr>
        <p:grpSpPr>
          <a:xfrm>
            <a:off x="-3808800" y="0"/>
            <a:ext cx="3600000" cy="3620533"/>
            <a:chOff x="-3777458" y="0"/>
            <a:chExt cx="3600000" cy="3620533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89A783D4-EF10-7CB9-4DC8-4D913C299124}"/>
                </a:ext>
              </a:extLst>
            </p:cNvPr>
            <p:cNvSpPr/>
            <p:nvPr userDrawn="1"/>
          </p:nvSpPr>
          <p:spPr>
            <a:xfrm>
              <a:off x="-3777458" y="0"/>
              <a:ext cx="3600000" cy="362053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Tekstniveaus </a:t>
              </a: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kiezen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652EF30D-430D-9901-4BDD-D590C62B33C8}"/>
                </a:ext>
              </a:extLst>
            </p:cNvPr>
            <p:cNvSpPr/>
            <p:nvPr userDrawn="1"/>
          </p:nvSpPr>
          <p:spPr>
            <a:xfrm>
              <a:off x="-3595475" y="1837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2902C3F8-6E62-DD78-16A4-55DC3254484E}"/>
                </a:ext>
              </a:extLst>
            </p:cNvPr>
            <p:cNvSpPr/>
            <p:nvPr userDrawn="1"/>
          </p:nvSpPr>
          <p:spPr>
            <a:xfrm>
              <a:off x="-3320232" y="24089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Standaard tekst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D963BF7C-2AF2-0654-C841-240BEC00A1D5}"/>
                </a:ext>
              </a:extLst>
            </p:cNvPr>
            <p:cNvSpPr/>
            <p:nvPr userDrawn="1"/>
          </p:nvSpPr>
          <p:spPr>
            <a:xfrm>
              <a:off x="-3595475" y="212876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6C9F5D8B-07ED-0768-4054-A3EB8179D611}"/>
                </a:ext>
              </a:extLst>
            </p:cNvPr>
            <p:cNvSpPr/>
            <p:nvPr userDrawn="1"/>
          </p:nvSpPr>
          <p:spPr>
            <a:xfrm>
              <a:off x="-3595475" y="116563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Kies uit:</a:t>
              </a: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D7345778-66C0-871F-D6C9-122D5A615FCA}"/>
                </a:ext>
              </a:extLst>
            </p:cNvPr>
            <p:cNvSpPr/>
            <p:nvPr userDrawn="1"/>
          </p:nvSpPr>
          <p:spPr>
            <a:xfrm>
              <a:off x="-3595475" y="2420052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94137CC3-F50B-4E1E-D2B2-3C99C5C9C446}"/>
                </a:ext>
              </a:extLst>
            </p:cNvPr>
            <p:cNvSpPr/>
            <p:nvPr userDrawn="1"/>
          </p:nvSpPr>
          <p:spPr>
            <a:xfrm>
              <a:off x="-3595475" y="271133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6B7589B9-CE7B-C8D0-03FB-BA0EF43C9FCF}"/>
                </a:ext>
              </a:extLst>
            </p:cNvPr>
            <p:cNvSpPr/>
            <p:nvPr userDrawn="1"/>
          </p:nvSpPr>
          <p:spPr>
            <a:xfrm>
              <a:off x="-3444057" y="2092526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52000" marR="0" lvl="0" indent="-1260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Segoe UI" panose="020B0502040204020203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2</a:t>
              </a:r>
            </a:p>
          </p:txBody>
        </p:sp>
        <p:grpSp>
          <p:nvGrpSpPr>
            <p:cNvPr id="90" name="VOORBEELD">
              <a:extLst>
                <a:ext uri="{FF2B5EF4-FFF2-40B4-BE49-F238E27FC236}">
                  <a16:creationId xmlns:a16="http://schemas.microsoft.com/office/drawing/2014/main" id="{7358EBA6-569D-F2EB-5CA6-2490CE58C32C}"/>
                </a:ext>
              </a:extLst>
            </p:cNvPr>
            <p:cNvGrpSpPr/>
            <p:nvPr userDrawn="1"/>
          </p:nvGrpSpPr>
          <p:grpSpPr>
            <a:xfrm>
              <a:off x="-3596463" y="501346"/>
              <a:ext cx="3234311" cy="558875"/>
              <a:chOff x="-3605171" y="458674"/>
              <a:chExt cx="3234311" cy="558875"/>
            </a:xfrm>
          </p:grpSpPr>
          <p:sp>
            <p:nvSpPr>
              <p:cNvPr id="101" name="Rechthoek 100">
                <a:extLst>
                  <a:ext uri="{FF2B5EF4-FFF2-40B4-BE49-F238E27FC236}">
                    <a16:creationId xmlns:a16="http://schemas.microsoft.com/office/drawing/2014/main" id="{440A8151-FF52-AD80-17B4-A403E48A81F2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E7308610-11E8-C40F-3CFF-663E877B7365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3C9190A8-EE64-5F67-2561-59A5585000AF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51" name="Groep 150">
                  <a:extLst>
                    <a:ext uri="{FF2B5EF4-FFF2-40B4-BE49-F238E27FC236}">
                      <a16:creationId xmlns:a16="http://schemas.microsoft.com/office/drawing/2014/main" id="{600A32D0-B80D-FB58-F242-915C90C2B7B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927F9E9C-B1C2-E89F-E36B-804F0DE097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BE5ADB63-F313-F47B-4F7F-3603EFFA29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5" name="Rechte verbindingslijn 154">
                    <a:extLst>
                      <a:ext uri="{FF2B5EF4-FFF2-40B4-BE49-F238E27FC236}">
                        <a16:creationId xmlns:a16="http://schemas.microsoft.com/office/drawing/2014/main" id="{D191E903-1E57-DB7C-76C1-A81DDE509C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6" name="Rechte verbindingslijn 155">
                    <a:extLst>
                      <a:ext uri="{FF2B5EF4-FFF2-40B4-BE49-F238E27FC236}">
                        <a16:creationId xmlns:a16="http://schemas.microsoft.com/office/drawing/2014/main" id="{19A39EB4-7D22-D254-A83D-198DE92262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7" name="Rechte verbindingslijn 156">
                    <a:extLst>
                      <a:ext uri="{FF2B5EF4-FFF2-40B4-BE49-F238E27FC236}">
                        <a16:creationId xmlns:a16="http://schemas.microsoft.com/office/drawing/2014/main" id="{B700CC99-0A8D-E236-100C-21DBC5D8DC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52" name="Pijl: rechts 69">
                  <a:extLst>
                    <a:ext uri="{FF2B5EF4-FFF2-40B4-BE49-F238E27FC236}">
                      <a16:creationId xmlns:a16="http://schemas.microsoft.com/office/drawing/2014/main" id="{4EE41A2B-69ED-81C0-DE06-C540614B2BE1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48003917-E435-5199-1754-6ACF54F0063A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3409DE70-9FDB-D7E9-4801-AEDFD125BC8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B175477C-96B5-38B6-51F1-0B4559FD9F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26A6101B-80E6-E3A8-11BF-02F467A817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9070EACA-E598-5509-5D13-B463529098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81849C01-3013-5419-E1D3-D05E2A094A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6AD725FE-7302-F4F0-AC79-E97A7EAB7A4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62">
                  <a:extLst>
                    <a:ext uri="{FF2B5EF4-FFF2-40B4-BE49-F238E27FC236}">
                      <a16:creationId xmlns:a16="http://schemas.microsoft.com/office/drawing/2014/main" id="{5E7B1DB4-D681-5169-1918-DCDF7ACB9F7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22" name="Rechte verbindingslijn 121">
                <a:extLst>
                  <a:ext uri="{FF2B5EF4-FFF2-40B4-BE49-F238E27FC236}">
                    <a16:creationId xmlns:a16="http://schemas.microsoft.com/office/drawing/2014/main" id="{DE02D291-2251-6CD6-A3F2-ABCF06CC47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23" name="Rechte verbindingslijn 122">
                <a:extLst>
                  <a:ext uri="{FF2B5EF4-FFF2-40B4-BE49-F238E27FC236}">
                    <a16:creationId xmlns:a16="http://schemas.microsoft.com/office/drawing/2014/main" id="{B9E7AB38-2A06-7704-C2E4-35CD75AF0B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24" name="Rechthoek 123">
                <a:extLst>
                  <a:ext uri="{FF2B5EF4-FFF2-40B4-BE49-F238E27FC236}">
                    <a16:creationId xmlns:a16="http://schemas.microsoft.com/office/drawing/2014/main" id="{1A8B4E4A-BEE0-5565-2DE7-B0B1F99C7D3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1B70A6A0-9EA5-84D2-CBCF-60F5D301EEB5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omlaag</a:t>
                </a:r>
              </a:p>
            </p:txBody>
          </p:sp>
          <p:grpSp>
            <p:nvGrpSpPr>
              <p:cNvPr id="126" name="Groep 125">
                <a:extLst>
                  <a:ext uri="{FF2B5EF4-FFF2-40B4-BE49-F238E27FC236}">
                    <a16:creationId xmlns:a16="http://schemas.microsoft.com/office/drawing/2014/main" id="{182B47A5-9679-3AEE-81D5-4D19A7187D21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36" name="Rechthoek 135">
                  <a:extLst>
                    <a:ext uri="{FF2B5EF4-FFF2-40B4-BE49-F238E27FC236}">
                      <a16:creationId xmlns:a16="http://schemas.microsoft.com/office/drawing/2014/main" id="{53CE3219-BA2D-4C7D-7B86-CB50B2B542FA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B0412E59-D82D-B4A9-925B-0B4FD40BDB5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3EDAD641-AAB5-516F-9B80-8F054F4714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3963F116-9A06-DA64-1CBF-9EF40FA19D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D412714F-76AC-9E46-6C88-22E7C90C23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75CA13BA-44DF-A582-8C99-B51F4A0134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ABEBA1BD-EB11-9D6F-B93F-BE01B0C0ACE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55">
                  <a:extLst>
                    <a:ext uri="{FF2B5EF4-FFF2-40B4-BE49-F238E27FC236}">
                      <a16:creationId xmlns:a16="http://schemas.microsoft.com/office/drawing/2014/main" id="{F2A94E1F-22E3-7DD0-E231-81BE25C5C905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7" name="Groep 126">
                <a:extLst>
                  <a:ext uri="{FF2B5EF4-FFF2-40B4-BE49-F238E27FC236}">
                    <a16:creationId xmlns:a16="http://schemas.microsoft.com/office/drawing/2014/main" id="{5E89636F-5823-F4C0-B02C-178CA7DF2EF9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8" name="Rechthoek 127">
                  <a:extLst>
                    <a:ext uri="{FF2B5EF4-FFF2-40B4-BE49-F238E27FC236}">
                      <a16:creationId xmlns:a16="http://schemas.microsoft.com/office/drawing/2014/main" id="{ECD14532-B571-2028-3890-23BA07AD51B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9" name="Groep 128">
                  <a:extLst>
                    <a:ext uri="{FF2B5EF4-FFF2-40B4-BE49-F238E27FC236}">
                      <a16:creationId xmlns:a16="http://schemas.microsoft.com/office/drawing/2014/main" id="{85AD34C1-5744-E461-0C59-4BD0B1786B3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1" name="Rechte verbindingslijn 130">
                    <a:extLst>
                      <a:ext uri="{FF2B5EF4-FFF2-40B4-BE49-F238E27FC236}">
                        <a16:creationId xmlns:a16="http://schemas.microsoft.com/office/drawing/2014/main" id="{64B4DE17-96B9-5BD3-5530-2430FEB436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63790308-B19B-B8EE-4826-B866CEE04C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BE806BC8-0423-B128-FB1D-24612203F0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D92E4B7A-1338-CBFA-61E7-76921DDACC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5B33701B-2F19-1F3D-856C-9616BD25E8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0" name="Pijl: rechts 47">
                  <a:extLst>
                    <a:ext uri="{FF2B5EF4-FFF2-40B4-BE49-F238E27FC236}">
                      <a16:creationId xmlns:a16="http://schemas.microsoft.com/office/drawing/2014/main" id="{89F42383-6F77-0A44-C336-3BC88397D49D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9E7C37F3-89BC-B9AF-AB5D-2D0472A0C2C1}"/>
                </a:ext>
              </a:extLst>
            </p:cNvPr>
            <p:cNvSpPr/>
            <p:nvPr userDrawn="1"/>
          </p:nvSpPr>
          <p:spPr>
            <a:xfrm>
              <a:off x="-3319932" y="270696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Tekst vet</a:t>
              </a:r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A79BE5A3-5533-304D-AF65-6DB9C6D0AD1F}"/>
                </a:ext>
              </a:extLst>
            </p:cNvPr>
            <p:cNvSpPr/>
            <p:nvPr userDrawn="1"/>
          </p:nvSpPr>
          <p:spPr>
            <a:xfrm>
              <a:off x="-3307746" y="183395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26000" indent="-1260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1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6D7F421E-E53F-1D6F-6B60-FE0CEC47DAC9}"/>
                </a:ext>
              </a:extLst>
            </p:cNvPr>
            <p:cNvSpPr/>
            <p:nvPr userDrawn="1"/>
          </p:nvSpPr>
          <p:spPr>
            <a:xfrm>
              <a:off x="-3596463" y="3046231"/>
              <a:ext cx="2949220" cy="5743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Bij gebruik van opsommingen, houd het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beperkt tot maximaal 7 items.</a:t>
              </a:r>
            </a:p>
          </p:txBody>
        </p:sp>
      </p:grpSp>
      <p:grpSp>
        <p:nvGrpSpPr>
          <p:cNvPr id="61" name="Groep 60">
            <a:extLst>
              <a:ext uri="{FF2B5EF4-FFF2-40B4-BE49-F238E27FC236}">
                <a16:creationId xmlns:a16="http://schemas.microsoft.com/office/drawing/2014/main" id="{D7F7955C-4EA7-CAA5-A62D-A78D7406DDEA}"/>
              </a:ext>
            </a:extLst>
          </p:cNvPr>
          <p:cNvGrpSpPr/>
          <p:nvPr userDrawn="1"/>
        </p:nvGrpSpPr>
        <p:grpSpPr>
          <a:xfrm>
            <a:off x="-3808800" y="4105275"/>
            <a:ext cx="3600000" cy="2762250"/>
            <a:chOff x="-3808800" y="4200525"/>
            <a:chExt cx="3600000" cy="2762250"/>
          </a:xfrm>
        </p:grpSpPr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5616164C-7CFA-32E2-FE09-035EBD5FEDF0}"/>
                </a:ext>
              </a:extLst>
            </p:cNvPr>
            <p:cNvSpPr/>
            <p:nvPr userDrawn="1"/>
          </p:nvSpPr>
          <p:spPr>
            <a:xfrm>
              <a:off x="-3808800" y="4200525"/>
              <a:ext cx="3600000" cy="27622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Afbeelding invoegen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63" name="Groep 62">
              <a:extLst>
                <a:ext uri="{FF2B5EF4-FFF2-40B4-BE49-F238E27FC236}">
                  <a16:creationId xmlns:a16="http://schemas.microsoft.com/office/drawing/2014/main" id="{3371A5C8-F6E6-3F3B-4171-973FEAF2AE1E}"/>
                </a:ext>
              </a:extLst>
            </p:cNvPr>
            <p:cNvGrpSpPr/>
            <p:nvPr userDrawn="1"/>
          </p:nvGrpSpPr>
          <p:grpSpPr>
            <a:xfrm>
              <a:off x="-3335176" y="5103770"/>
              <a:ext cx="294818" cy="318849"/>
              <a:chOff x="14489235" y="1656824"/>
              <a:chExt cx="290654" cy="314348"/>
            </a:xfrm>
          </p:grpSpPr>
          <p:sp>
            <p:nvSpPr>
              <p:cNvPr id="74" name="Rechthoek 73">
                <a:extLst>
                  <a:ext uri="{FF2B5EF4-FFF2-40B4-BE49-F238E27FC236}">
                    <a16:creationId xmlns:a16="http://schemas.microsoft.com/office/drawing/2014/main" id="{562DED66-0862-1AC4-85B8-9937C54E5212}"/>
                  </a:ext>
                </a:extLst>
              </p:cNvPr>
              <p:cNvSpPr/>
              <p:nvPr userDrawn="1"/>
            </p:nvSpPr>
            <p:spPr>
              <a:xfrm>
                <a:off x="14489235" y="1656824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0A012718-9B88-7CF0-4C53-EC22585321EC}"/>
                  </a:ext>
                </a:extLst>
              </p:cNvPr>
              <p:cNvSpPr/>
              <p:nvPr userDrawn="1"/>
            </p:nvSpPr>
            <p:spPr>
              <a:xfrm>
                <a:off x="14646389" y="1688941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Vrije vorm: vorm 137">
                <a:extLst>
                  <a:ext uri="{FF2B5EF4-FFF2-40B4-BE49-F238E27FC236}">
                    <a16:creationId xmlns:a16="http://schemas.microsoft.com/office/drawing/2014/main" id="{54F67751-E63C-5AF6-12DB-DC60FE61E9B8}"/>
                  </a:ext>
                </a:extLst>
              </p:cNvPr>
              <p:cNvSpPr/>
              <p:nvPr userDrawn="1"/>
            </p:nvSpPr>
            <p:spPr>
              <a:xfrm rot="2700000">
                <a:off x="14521578" y="1813163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Rechthoek: afgeronde hoeken 138">
                <a:extLst>
                  <a:ext uri="{FF2B5EF4-FFF2-40B4-BE49-F238E27FC236}">
                    <a16:creationId xmlns:a16="http://schemas.microsoft.com/office/drawing/2014/main" id="{BA77DE23-2CD0-6130-9E12-97FFA9BE4F42}"/>
                  </a:ext>
                </a:extLst>
              </p:cNvPr>
              <p:cNvSpPr/>
              <p:nvPr userDrawn="1"/>
            </p:nvSpPr>
            <p:spPr>
              <a:xfrm>
                <a:off x="14623923" y="1800623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A550E682-1A63-0EC4-8EE1-4E37224F7DD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60201" y="1963967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9" name="Rechte verbindingslijn 78">
                <a:extLst>
                  <a:ext uri="{FF2B5EF4-FFF2-40B4-BE49-F238E27FC236}">
                    <a16:creationId xmlns:a16="http://schemas.microsoft.com/office/drawing/2014/main" id="{8164A078-E1EB-A9DF-6FEE-F92A56D3EB77}"/>
                  </a:ext>
                </a:extLst>
              </p:cNvPr>
              <p:cNvCxnSpPr>
                <a:cxnSpLocks/>
                <a:stCxn id="77" idx="2"/>
              </p:cNvCxnSpPr>
              <p:nvPr userDrawn="1"/>
            </p:nvCxnSpPr>
            <p:spPr>
              <a:xfrm flipH="1">
                <a:off x="14701490" y="1917433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4" name="Ovaal 63">
              <a:extLst>
                <a:ext uri="{FF2B5EF4-FFF2-40B4-BE49-F238E27FC236}">
                  <a16:creationId xmlns:a16="http://schemas.microsoft.com/office/drawing/2014/main" id="{E20130B9-1031-E864-E200-7BF1AA09E335}"/>
                </a:ext>
              </a:extLst>
            </p:cNvPr>
            <p:cNvSpPr/>
            <p:nvPr userDrawn="1"/>
          </p:nvSpPr>
          <p:spPr>
            <a:xfrm>
              <a:off x="-3637662" y="463288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109852D8-4690-6BF8-1CD4-27251DE6C7DB}"/>
                </a:ext>
              </a:extLst>
            </p:cNvPr>
            <p:cNvSpPr/>
            <p:nvPr userDrawn="1"/>
          </p:nvSpPr>
          <p:spPr>
            <a:xfrm>
              <a:off x="-3353490" y="4632889"/>
              <a:ext cx="2944682" cy="41779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Klik op het afbeelding-icoon in het grijze afbeeldingskader.</a:t>
              </a:r>
            </a:p>
          </p:txBody>
        </p:sp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B79B2A89-7CE9-2577-14A1-AA0FC004308D}"/>
                </a:ext>
              </a:extLst>
            </p:cNvPr>
            <p:cNvGrpSpPr/>
            <p:nvPr userDrawn="1"/>
          </p:nvGrpSpPr>
          <p:grpSpPr>
            <a:xfrm>
              <a:off x="-3353490" y="6544844"/>
              <a:ext cx="825500" cy="209550"/>
              <a:chOff x="13496528" y="3223846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25D88E3C-E919-DA5F-86E0-5717AF67D8B5}"/>
                  </a:ext>
                </a:extLst>
              </p:cNvPr>
              <p:cNvSpPr/>
              <p:nvPr userDrawn="1"/>
            </p:nvSpPr>
            <p:spPr>
              <a:xfrm>
                <a:off x="13496528" y="3223846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234F0765-D514-2513-AB36-B1723B885A7A}"/>
                  </a:ext>
                </a:extLst>
              </p:cNvPr>
              <p:cNvCxnSpPr/>
              <p:nvPr userDrawn="1"/>
            </p:nvCxnSpPr>
            <p:spPr>
              <a:xfrm>
                <a:off x="14124657" y="3260186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134">
                <a:extLst>
                  <a:ext uri="{FF2B5EF4-FFF2-40B4-BE49-F238E27FC236}">
                    <a16:creationId xmlns:a16="http://schemas.microsoft.com/office/drawing/2014/main" id="{72FF0997-3B29-79BB-BAFE-3D589CBDB3A4}"/>
                  </a:ext>
                </a:extLst>
              </p:cNvPr>
              <p:cNvSpPr/>
              <p:nvPr userDrawn="1"/>
            </p:nvSpPr>
            <p:spPr>
              <a:xfrm rot="10800000">
                <a:off x="14187993" y="3307900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97038A21-5D8F-6C98-7ADE-A810A2D10E42}"/>
                </a:ext>
              </a:extLst>
            </p:cNvPr>
            <p:cNvSpPr/>
            <p:nvPr userDrawn="1"/>
          </p:nvSpPr>
          <p:spPr>
            <a:xfrm>
              <a:off x="-3637662" y="609538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5A2FC05A-1069-92EF-0638-02B6320BC794}"/>
                </a:ext>
              </a:extLst>
            </p:cNvPr>
            <p:cNvSpPr/>
            <p:nvPr userDrawn="1"/>
          </p:nvSpPr>
          <p:spPr>
            <a:xfrm>
              <a:off x="-3353490" y="6095387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gewenste afbeelding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69" name="Rechthoek 68">
              <a:extLst>
                <a:ext uri="{FF2B5EF4-FFF2-40B4-BE49-F238E27FC236}">
                  <a16:creationId xmlns:a16="http://schemas.microsoft.com/office/drawing/2014/main" id="{7A3F6206-F938-F8EC-7D4D-FCAB85B05842}"/>
                </a:ext>
              </a:extLst>
            </p:cNvPr>
            <p:cNvSpPr/>
            <p:nvPr userDrawn="1"/>
          </p:nvSpPr>
          <p:spPr>
            <a:xfrm>
              <a:off x="-3354181" y="5476288"/>
              <a:ext cx="2944682" cy="6249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Windows Verkenner wordt geopend; selecteer de map van waaruit je de afbeelding wilt invoegen.</a:t>
              </a:r>
            </a:p>
          </p:txBody>
        </p:sp>
        <p:sp>
          <p:nvSpPr>
            <p:cNvPr id="70" name="Ovaal 69">
              <a:extLst>
                <a:ext uri="{FF2B5EF4-FFF2-40B4-BE49-F238E27FC236}">
                  <a16:creationId xmlns:a16="http://schemas.microsoft.com/office/drawing/2014/main" id="{FB153909-68DC-AA0A-D5FB-D781ACEFE472}"/>
                </a:ext>
              </a:extLst>
            </p:cNvPr>
            <p:cNvSpPr/>
            <p:nvPr userDrawn="1"/>
          </p:nvSpPr>
          <p:spPr>
            <a:xfrm>
              <a:off x="-3638352" y="548855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FC189BE4-7574-803A-FEC2-95F5DB5A4677}"/>
              </a:ext>
            </a:extLst>
          </p:cNvPr>
          <p:cNvGrpSpPr/>
          <p:nvPr userDrawn="1"/>
        </p:nvGrpSpPr>
        <p:grpSpPr>
          <a:xfrm>
            <a:off x="12395368" y="3050005"/>
            <a:ext cx="3600000" cy="3807995"/>
            <a:chOff x="12395368" y="3050005"/>
            <a:chExt cx="3600000" cy="3807995"/>
          </a:xfrm>
        </p:grpSpPr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64612AA8-92B0-AD2C-DB8A-BC8D471ED384}"/>
                </a:ext>
              </a:extLst>
            </p:cNvPr>
            <p:cNvGrpSpPr/>
            <p:nvPr userDrawn="1"/>
          </p:nvGrpSpPr>
          <p:grpSpPr>
            <a:xfrm>
              <a:off x="12395368" y="3050005"/>
              <a:ext cx="3600000" cy="3807995"/>
              <a:chOff x="12395368" y="2773278"/>
              <a:chExt cx="3600000" cy="3807995"/>
            </a:xfrm>
          </p:grpSpPr>
          <p:sp>
            <p:nvSpPr>
              <p:cNvPr id="107" name="Rechthoek 106">
                <a:extLst>
                  <a:ext uri="{FF2B5EF4-FFF2-40B4-BE49-F238E27FC236}">
                    <a16:creationId xmlns:a16="http://schemas.microsoft.com/office/drawing/2014/main" id="{E1AF41A9-A38B-7DB1-7565-6D89AEB78BCE}"/>
                  </a:ext>
                </a:extLst>
              </p:cNvPr>
              <p:cNvSpPr/>
              <p:nvPr userDrawn="1"/>
            </p:nvSpPr>
            <p:spPr>
              <a:xfrm>
                <a:off x="12395368" y="2773278"/>
                <a:ext cx="3600000" cy="380799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Kleurgebruik</a:t>
                </a:r>
              </a:p>
            </p:txBody>
          </p:sp>
          <p:sp>
            <p:nvSpPr>
              <p:cNvPr id="108" name="Ovaal 107">
                <a:extLst>
                  <a:ext uri="{FF2B5EF4-FFF2-40B4-BE49-F238E27FC236}">
                    <a16:creationId xmlns:a16="http://schemas.microsoft.com/office/drawing/2014/main" id="{F30DBE34-5D7D-8BF6-F40B-C3B0DA617D1E}"/>
                  </a:ext>
                </a:extLst>
              </p:cNvPr>
              <p:cNvSpPr/>
              <p:nvPr userDrawn="1"/>
            </p:nvSpPr>
            <p:spPr>
              <a:xfrm>
                <a:off x="12577947" y="445964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</a:p>
            </p:txBody>
          </p:sp>
          <p:sp>
            <p:nvSpPr>
              <p:cNvPr id="109" name="Rechthoek 108">
                <a:extLst>
                  <a:ext uri="{FF2B5EF4-FFF2-40B4-BE49-F238E27FC236}">
                    <a16:creationId xmlns:a16="http://schemas.microsoft.com/office/drawing/2014/main" id="{AB08347B-ED23-548F-BC54-43503535EA2A}"/>
                  </a:ext>
                </a:extLst>
              </p:cNvPr>
              <p:cNvSpPr/>
              <p:nvPr userDrawn="1"/>
            </p:nvSpPr>
            <p:spPr>
              <a:xfrm>
                <a:off x="12862119" y="4447615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het kleurvlak door op het kleurvlak te klikken (niet op het afbeelding icoon).</a:t>
                </a:r>
              </a:p>
            </p:txBody>
          </p:sp>
          <p:sp>
            <p:nvSpPr>
              <p:cNvPr id="110" name="Ovaal 109">
                <a:extLst>
                  <a:ext uri="{FF2B5EF4-FFF2-40B4-BE49-F238E27FC236}">
                    <a16:creationId xmlns:a16="http://schemas.microsoft.com/office/drawing/2014/main" id="{3D56ECFB-A0DC-5931-B8CF-008C4D920E5B}"/>
                  </a:ext>
                </a:extLst>
              </p:cNvPr>
              <p:cNvSpPr/>
              <p:nvPr userDrawn="1"/>
            </p:nvSpPr>
            <p:spPr>
              <a:xfrm>
                <a:off x="12577947" y="504798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</a:p>
            </p:txBody>
          </p:sp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192E00DA-6D17-BA7A-E206-BFD4FA421463}"/>
                  </a:ext>
                </a:extLst>
              </p:cNvPr>
              <p:cNvSpPr/>
              <p:nvPr userDrawn="1"/>
            </p:nvSpPr>
            <p:spPr>
              <a:xfrm>
                <a:off x="12862119" y="504798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Klik met de rechter muisknop, ga naar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‘Opvulling’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en kies    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‘Pipet’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112" name="Ovaal 111">
                <a:extLst>
                  <a:ext uri="{FF2B5EF4-FFF2-40B4-BE49-F238E27FC236}">
                    <a16:creationId xmlns:a16="http://schemas.microsoft.com/office/drawing/2014/main" id="{3E786004-CA44-DB49-0649-45FFE1F1B471}"/>
                  </a:ext>
                </a:extLst>
              </p:cNvPr>
              <p:cNvSpPr/>
              <p:nvPr userDrawn="1"/>
            </p:nvSpPr>
            <p:spPr>
              <a:xfrm>
                <a:off x="12577947" y="5483919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</p:txBody>
          </p:sp>
          <p:sp>
            <p:nvSpPr>
              <p:cNvPr id="113" name="Rechthoek 112">
                <a:extLst>
                  <a:ext uri="{FF2B5EF4-FFF2-40B4-BE49-F238E27FC236}">
                    <a16:creationId xmlns:a16="http://schemas.microsoft.com/office/drawing/2014/main" id="{C2043552-8F8E-FC05-74F5-B2B7366E8B1E}"/>
                  </a:ext>
                </a:extLst>
              </p:cNvPr>
              <p:cNvSpPr/>
              <p:nvPr userDrawn="1"/>
            </p:nvSpPr>
            <p:spPr>
              <a:xfrm>
                <a:off x="12862118" y="5483920"/>
                <a:ext cx="3019566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met pipet de gewenste kleur uit 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de onderstaande opties door erop te klikken.</a:t>
                </a:r>
              </a:p>
            </p:txBody>
          </p:sp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D1425FE5-F28B-FAA8-37F4-EB41BDBFFB66}"/>
                  </a:ext>
                </a:extLst>
              </p:cNvPr>
              <p:cNvSpPr/>
              <p:nvPr userDrawn="1"/>
            </p:nvSpPr>
            <p:spPr>
              <a:xfrm>
                <a:off x="12577947" y="3255975"/>
                <a:ext cx="3117294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In de huisstijl van </a:t>
                </a:r>
                <a:r>
                  <a:rPr kumimoji="0" lang="nl-NL" sz="12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Firda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wordt gebruik gemaakt van kleurcombinaties. Daarbij is Leisteen groen de hoofdkleur van de huisstijl. Aan deze kleur worden de steunkleuren gekoppeld. In deze template kun je de kleur zelf kiezen.</a:t>
                </a:r>
              </a:p>
            </p:txBody>
          </p:sp>
          <p:sp>
            <p:nvSpPr>
              <p:cNvPr id="115" name="Ovaal 114">
                <a:extLst>
                  <a:ext uri="{FF2B5EF4-FFF2-40B4-BE49-F238E27FC236}">
                    <a16:creationId xmlns:a16="http://schemas.microsoft.com/office/drawing/2014/main" id="{D8B0180C-BF23-8407-37F7-0C492A7A16B3}"/>
                  </a:ext>
                </a:extLst>
              </p:cNvPr>
              <p:cNvSpPr/>
              <p:nvPr userDrawn="1"/>
            </p:nvSpPr>
            <p:spPr>
              <a:xfrm>
                <a:off x="13824248" y="5961376"/>
                <a:ext cx="443345" cy="44334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6" name="Ovaal 115">
                <a:extLst>
                  <a:ext uri="{FF2B5EF4-FFF2-40B4-BE49-F238E27FC236}">
                    <a16:creationId xmlns:a16="http://schemas.microsoft.com/office/drawing/2014/main" id="{56D07455-B92B-619D-B549-CA69A3E03B75}"/>
                  </a:ext>
                </a:extLst>
              </p:cNvPr>
              <p:cNvSpPr/>
              <p:nvPr userDrawn="1"/>
            </p:nvSpPr>
            <p:spPr>
              <a:xfrm>
                <a:off x="13354806" y="5961376"/>
                <a:ext cx="443345" cy="443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7" name="Ovaal 116">
                <a:extLst>
                  <a:ext uri="{FF2B5EF4-FFF2-40B4-BE49-F238E27FC236}">
                    <a16:creationId xmlns:a16="http://schemas.microsoft.com/office/drawing/2014/main" id="{730A2178-A1FE-850C-1A7E-128FE1F1FDB8}"/>
                  </a:ext>
                </a:extLst>
              </p:cNvPr>
              <p:cNvSpPr/>
              <p:nvPr userDrawn="1"/>
            </p:nvSpPr>
            <p:spPr>
              <a:xfrm>
                <a:off x="12885364" y="5961376"/>
                <a:ext cx="443345" cy="44334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8" name="Ovaal 117">
                <a:extLst>
                  <a:ext uri="{FF2B5EF4-FFF2-40B4-BE49-F238E27FC236}">
                    <a16:creationId xmlns:a16="http://schemas.microsoft.com/office/drawing/2014/main" id="{9F55060E-38FB-B75A-E236-3C00647EEB08}"/>
                  </a:ext>
                </a:extLst>
              </p:cNvPr>
              <p:cNvSpPr/>
              <p:nvPr userDrawn="1"/>
            </p:nvSpPr>
            <p:spPr>
              <a:xfrm>
                <a:off x="14292105" y="5961408"/>
                <a:ext cx="443345" cy="44334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pic>
          <p:nvPicPr>
            <p:cNvPr id="106" name="Picture 2" descr="Pipetpictogram">
              <a:extLst>
                <a:ext uri="{FF2B5EF4-FFF2-40B4-BE49-F238E27FC236}">
                  <a16:creationId xmlns:a16="http://schemas.microsoft.com/office/drawing/2014/main" id="{68C1E1C2-6C35-2120-3ABB-683EA664A5A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8419" y="5515654"/>
              <a:ext cx="171450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Vrije vorm: vorm 79">
            <a:extLst>
              <a:ext uri="{FF2B5EF4-FFF2-40B4-BE49-F238E27FC236}">
                <a16:creationId xmlns:a16="http://schemas.microsoft.com/office/drawing/2014/main" id="{A2A301B1-B8D2-1B1F-F0F8-F15FFE8EA7E1}"/>
              </a:ext>
            </a:extLst>
          </p:cNvPr>
          <p:cNvSpPr/>
          <p:nvPr userDrawn="1"/>
        </p:nvSpPr>
        <p:spPr>
          <a:xfrm>
            <a:off x="1" y="0"/>
            <a:ext cx="9247921" cy="6858000"/>
          </a:xfrm>
          <a:custGeom>
            <a:avLst/>
            <a:gdLst>
              <a:gd name="connsiteX0" fmla="*/ 0 w 9247921"/>
              <a:gd name="connsiteY0" fmla="*/ 0 h 6858000"/>
              <a:gd name="connsiteX1" fmla="*/ 9247921 w 9247921"/>
              <a:gd name="connsiteY1" fmla="*/ 0 h 6858000"/>
              <a:gd name="connsiteX2" fmla="*/ 5288453 w 9247921"/>
              <a:gd name="connsiteY2" fmla="*/ 6858000 h 6858000"/>
              <a:gd name="connsiteX3" fmla="*/ 0 w 92479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7921" h="6858000">
                <a:moveTo>
                  <a:pt x="0" y="0"/>
                </a:moveTo>
                <a:lnTo>
                  <a:pt x="9247921" y="0"/>
                </a:lnTo>
                <a:lnTo>
                  <a:pt x="52884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2" name="Tijdelijke aanduiding voor afbeelding 4">
            <a:extLst>
              <a:ext uri="{FF2B5EF4-FFF2-40B4-BE49-F238E27FC236}">
                <a16:creationId xmlns:a16="http://schemas.microsoft.com/office/drawing/2014/main" id="{9D196FBA-86D5-C980-E5C1-4649C9863E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8452" y="0"/>
            <a:ext cx="6903548" cy="6858000"/>
          </a:xfrm>
          <a:custGeom>
            <a:avLst/>
            <a:gdLst>
              <a:gd name="connsiteX0" fmla="*/ 3959469 w 6903548"/>
              <a:gd name="connsiteY0" fmla="*/ 0 h 6858000"/>
              <a:gd name="connsiteX1" fmla="*/ 6903548 w 6903548"/>
              <a:gd name="connsiteY1" fmla="*/ 0 h 6858000"/>
              <a:gd name="connsiteX2" fmla="*/ 6903548 w 6903548"/>
              <a:gd name="connsiteY2" fmla="*/ 6858000 h 6858000"/>
              <a:gd name="connsiteX3" fmla="*/ 0 w 69035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03548" h="6858000">
                <a:moveTo>
                  <a:pt x="3959469" y="0"/>
                </a:moveTo>
                <a:lnTo>
                  <a:pt x="6903548" y="0"/>
                </a:lnTo>
                <a:lnTo>
                  <a:pt x="690354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anchor="ctr">
            <a:noAutofit/>
          </a:bodyPr>
          <a:lstStyle>
            <a:lvl1pPr marL="0" indent="0" algn="ctr">
              <a:buFontTx/>
              <a:buNone/>
              <a:defRPr sz="12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afbeelding</a:t>
            </a:r>
          </a:p>
        </p:txBody>
      </p:sp>
      <p:sp>
        <p:nvSpPr>
          <p:cNvPr id="103" name="Tijdelijke aanduiding voor afbeelding 10">
            <a:extLst>
              <a:ext uri="{FF2B5EF4-FFF2-40B4-BE49-F238E27FC236}">
                <a16:creationId xmlns:a16="http://schemas.microsoft.com/office/drawing/2014/main" id="{C42CE91F-5637-4272-16B9-5646B0EA8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104" name="Tijdelijke aanduiding voor tekst 12">
            <a:extLst>
              <a:ext uri="{FF2B5EF4-FFF2-40B4-BE49-F238E27FC236}">
                <a16:creationId xmlns:a16="http://schemas.microsoft.com/office/drawing/2014/main" id="{3ACA36E9-E231-FBD3-74D1-FF2C67F617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26F4EEB-1F59-6F69-30F0-E5661CB4E1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4800" y="1796400"/>
            <a:ext cx="7138800" cy="444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7138800" cy="7524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4870607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met afbeelding (kleigrij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ep 93">
            <a:extLst>
              <a:ext uri="{FF2B5EF4-FFF2-40B4-BE49-F238E27FC236}">
                <a16:creationId xmlns:a16="http://schemas.microsoft.com/office/drawing/2014/main" id="{7047E0E4-9AF2-9B70-07D0-7B3432501E9F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D585D7E3-C7AD-7CB9-496E-9BD5331BC1DC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8F7200A3-4548-A73F-9CC3-5E60EA533D8B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3AB4343-D697-ADE4-1F94-2E3B2A8C3E14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9255E1C-6F78-27C4-9653-D3FDFBD6D33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47EC76CA-B018-B5A2-930A-45DEC9E114EE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D520B01-F9B8-51D2-F6FB-216C4F281441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61" name="Groep 60">
            <a:extLst>
              <a:ext uri="{FF2B5EF4-FFF2-40B4-BE49-F238E27FC236}">
                <a16:creationId xmlns:a16="http://schemas.microsoft.com/office/drawing/2014/main" id="{D7F7955C-4EA7-CAA5-A62D-A78D7406DDEA}"/>
              </a:ext>
            </a:extLst>
          </p:cNvPr>
          <p:cNvGrpSpPr/>
          <p:nvPr userDrawn="1"/>
        </p:nvGrpSpPr>
        <p:grpSpPr>
          <a:xfrm>
            <a:off x="-3808800" y="4105275"/>
            <a:ext cx="3600000" cy="2762250"/>
            <a:chOff x="-3808800" y="4200525"/>
            <a:chExt cx="3600000" cy="2762250"/>
          </a:xfrm>
        </p:grpSpPr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5616164C-7CFA-32E2-FE09-035EBD5FEDF0}"/>
                </a:ext>
              </a:extLst>
            </p:cNvPr>
            <p:cNvSpPr/>
            <p:nvPr userDrawn="1"/>
          </p:nvSpPr>
          <p:spPr>
            <a:xfrm>
              <a:off x="-3808800" y="4200525"/>
              <a:ext cx="3600000" cy="27622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Afbeelding invoegen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63" name="Groep 62">
              <a:extLst>
                <a:ext uri="{FF2B5EF4-FFF2-40B4-BE49-F238E27FC236}">
                  <a16:creationId xmlns:a16="http://schemas.microsoft.com/office/drawing/2014/main" id="{3371A5C8-F6E6-3F3B-4171-973FEAF2AE1E}"/>
                </a:ext>
              </a:extLst>
            </p:cNvPr>
            <p:cNvGrpSpPr/>
            <p:nvPr userDrawn="1"/>
          </p:nvGrpSpPr>
          <p:grpSpPr>
            <a:xfrm>
              <a:off x="-3335176" y="5103770"/>
              <a:ext cx="294818" cy="318849"/>
              <a:chOff x="14489235" y="1656824"/>
              <a:chExt cx="290654" cy="314348"/>
            </a:xfrm>
          </p:grpSpPr>
          <p:sp>
            <p:nvSpPr>
              <p:cNvPr id="74" name="Rechthoek 73">
                <a:extLst>
                  <a:ext uri="{FF2B5EF4-FFF2-40B4-BE49-F238E27FC236}">
                    <a16:creationId xmlns:a16="http://schemas.microsoft.com/office/drawing/2014/main" id="{562DED66-0862-1AC4-85B8-9937C54E5212}"/>
                  </a:ext>
                </a:extLst>
              </p:cNvPr>
              <p:cNvSpPr/>
              <p:nvPr userDrawn="1"/>
            </p:nvSpPr>
            <p:spPr>
              <a:xfrm>
                <a:off x="14489235" y="1656824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Ovaal 74">
                <a:extLst>
                  <a:ext uri="{FF2B5EF4-FFF2-40B4-BE49-F238E27FC236}">
                    <a16:creationId xmlns:a16="http://schemas.microsoft.com/office/drawing/2014/main" id="{0A012718-9B88-7CF0-4C53-EC22585321EC}"/>
                  </a:ext>
                </a:extLst>
              </p:cNvPr>
              <p:cNvSpPr/>
              <p:nvPr userDrawn="1"/>
            </p:nvSpPr>
            <p:spPr>
              <a:xfrm>
                <a:off x="14646389" y="1688941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Vrije vorm: vorm 137">
                <a:extLst>
                  <a:ext uri="{FF2B5EF4-FFF2-40B4-BE49-F238E27FC236}">
                    <a16:creationId xmlns:a16="http://schemas.microsoft.com/office/drawing/2014/main" id="{54F67751-E63C-5AF6-12DB-DC60FE61E9B8}"/>
                  </a:ext>
                </a:extLst>
              </p:cNvPr>
              <p:cNvSpPr/>
              <p:nvPr userDrawn="1"/>
            </p:nvSpPr>
            <p:spPr>
              <a:xfrm rot="2700000">
                <a:off x="14521578" y="1813163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Rechthoek: afgeronde hoeken 138">
                <a:extLst>
                  <a:ext uri="{FF2B5EF4-FFF2-40B4-BE49-F238E27FC236}">
                    <a16:creationId xmlns:a16="http://schemas.microsoft.com/office/drawing/2014/main" id="{BA77DE23-2CD0-6130-9E12-97FFA9BE4F42}"/>
                  </a:ext>
                </a:extLst>
              </p:cNvPr>
              <p:cNvSpPr/>
              <p:nvPr userDrawn="1"/>
            </p:nvSpPr>
            <p:spPr>
              <a:xfrm>
                <a:off x="14623923" y="1800623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A550E682-1A63-0EC4-8EE1-4E37224F7DD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60201" y="1963967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9" name="Rechte verbindingslijn 78">
                <a:extLst>
                  <a:ext uri="{FF2B5EF4-FFF2-40B4-BE49-F238E27FC236}">
                    <a16:creationId xmlns:a16="http://schemas.microsoft.com/office/drawing/2014/main" id="{8164A078-E1EB-A9DF-6FEE-F92A56D3EB77}"/>
                  </a:ext>
                </a:extLst>
              </p:cNvPr>
              <p:cNvCxnSpPr>
                <a:cxnSpLocks/>
                <a:stCxn id="77" idx="2"/>
              </p:cNvCxnSpPr>
              <p:nvPr userDrawn="1"/>
            </p:nvCxnSpPr>
            <p:spPr>
              <a:xfrm flipH="1">
                <a:off x="14701490" y="1917433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4" name="Ovaal 63">
              <a:extLst>
                <a:ext uri="{FF2B5EF4-FFF2-40B4-BE49-F238E27FC236}">
                  <a16:creationId xmlns:a16="http://schemas.microsoft.com/office/drawing/2014/main" id="{E20130B9-1031-E864-E200-7BF1AA09E335}"/>
                </a:ext>
              </a:extLst>
            </p:cNvPr>
            <p:cNvSpPr/>
            <p:nvPr userDrawn="1"/>
          </p:nvSpPr>
          <p:spPr>
            <a:xfrm>
              <a:off x="-3637662" y="4632889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109852D8-4690-6BF8-1CD4-27251DE6C7DB}"/>
                </a:ext>
              </a:extLst>
            </p:cNvPr>
            <p:cNvSpPr/>
            <p:nvPr userDrawn="1"/>
          </p:nvSpPr>
          <p:spPr>
            <a:xfrm>
              <a:off x="-3353490" y="4632889"/>
              <a:ext cx="2944682" cy="41779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Klik op het afbeelding-icoon in het grijze afbeeldingskader.</a:t>
              </a:r>
            </a:p>
          </p:txBody>
        </p:sp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B79B2A89-7CE9-2577-14A1-AA0FC004308D}"/>
                </a:ext>
              </a:extLst>
            </p:cNvPr>
            <p:cNvGrpSpPr/>
            <p:nvPr userDrawn="1"/>
          </p:nvGrpSpPr>
          <p:grpSpPr>
            <a:xfrm>
              <a:off x="-3353490" y="6544844"/>
              <a:ext cx="825500" cy="209550"/>
              <a:chOff x="13496528" y="3223846"/>
              <a:chExt cx="825500" cy="209550"/>
            </a:xfrm>
          </p:grpSpPr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25D88E3C-E919-DA5F-86E0-5717AF67D8B5}"/>
                  </a:ext>
                </a:extLst>
              </p:cNvPr>
              <p:cNvSpPr/>
              <p:nvPr userDrawn="1"/>
            </p:nvSpPr>
            <p:spPr>
              <a:xfrm>
                <a:off x="13496528" y="3223846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72" name="Rechte verbindingslijn 71">
                <a:extLst>
                  <a:ext uri="{FF2B5EF4-FFF2-40B4-BE49-F238E27FC236}">
                    <a16:creationId xmlns:a16="http://schemas.microsoft.com/office/drawing/2014/main" id="{234F0765-D514-2513-AB36-B1723B885A7A}"/>
                  </a:ext>
                </a:extLst>
              </p:cNvPr>
              <p:cNvCxnSpPr/>
              <p:nvPr userDrawn="1"/>
            </p:nvCxnSpPr>
            <p:spPr>
              <a:xfrm>
                <a:off x="14124657" y="3260186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3" name="Gelijkbenige driehoek 134">
                <a:extLst>
                  <a:ext uri="{FF2B5EF4-FFF2-40B4-BE49-F238E27FC236}">
                    <a16:creationId xmlns:a16="http://schemas.microsoft.com/office/drawing/2014/main" id="{72FF0997-3B29-79BB-BAFE-3D589CBDB3A4}"/>
                  </a:ext>
                </a:extLst>
              </p:cNvPr>
              <p:cNvSpPr/>
              <p:nvPr userDrawn="1"/>
            </p:nvSpPr>
            <p:spPr>
              <a:xfrm rot="10800000">
                <a:off x="14187993" y="3307900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97038A21-5D8F-6C98-7ADE-A810A2D10E42}"/>
                </a:ext>
              </a:extLst>
            </p:cNvPr>
            <p:cNvSpPr/>
            <p:nvPr userDrawn="1"/>
          </p:nvSpPr>
          <p:spPr>
            <a:xfrm>
              <a:off x="-3637662" y="609538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5A2FC05A-1069-92EF-0638-02B6320BC794}"/>
                </a:ext>
              </a:extLst>
            </p:cNvPr>
            <p:cNvSpPr/>
            <p:nvPr userDrawn="1"/>
          </p:nvSpPr>
          <p:spPr>
            <a:xfrm>
              <a:off x="-3353490" y="6095387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gewenste afbeelding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69" name="Rechthoek 68">
              <a:extLst>
                <a:ext uri="{FF2B5EF4-FFF2-40B4-BE49-F238E27FC236}">
                  <a16:creationId xmlns:a16="http://schemas.microsoft.com/office/drawing/2014/main" id="{7A3F6206-F938-F8EC-7D4D-FCAB85B05842}"/>
                </a:ext>
              </a:extLst>
            </p:cNvPr>
            <p:cNvSpPr/>
            <p:nvPr userDrawn="1"/>
          </p:nvSpPr>
          <p:spPr>
            <a:xfrm>
              <a:off x="-3354181" y="5476288"/>
              <a:ext cx="2944682" cy="6249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Windows Verkenner wordt geopend; selecteer de map van waaruit je de afbeelding wilt invoegen.</a:t>
              </a:r>
            </a:p>
          </p:txBody>
        </p:sp>
        <p:sp>
          <p:nvSpPr>
            <p:cNvPr id="70" name="Ovaal 69">
              <a:extLst>
                <a:ext uri="{FF2B5EF4-FFF2-40B4-BE49-F238E27FC236}">
                  <a16:creationId xmlns:a16="http://schemas.microsoft.com/office/drawing/2014/main" id="{FB153909-68DC-AA0A-D5FB-D781ACEFE472}"/>
                </a:ext>
              </a:extLst>
            </p:cNvPr>
            <p:cNvSpPr/>
            <p:nvPr userDrawn="1"/>
          </p:nvSpPr>
          <p:spPr>
            <a:xfrm>
              <a:off x="-3638352" y="548855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1FCED53A-3ADD-DB06-41B0-C4C0E5D50DCB}"/>
              </a:ext>
            </a:extLst>
          </p:cNvPr>
          <p:cNvGrpSpPr/>
          <p:nvPr userDrawn="1"/>
        </p:nvGrpSpPr>
        <p:grpSpPr>
          <a:xfrm>
            <a:off x="-3808800" y="0"/>
            <a:ext cx="3600000" cy="3620533"/>
            <a:chOff x="-3777458" y="0"/>
            <a:chExt cx="3600000" cy="3620533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43F42EE8-76E7-07AC-D237-31E374D9946A}"/>
                </a:ext>
              </a:extLst>
            </p:cNvPr>
            <p:cNvSpPr/>
            <p:nvPr userDrawn="1"/>
          </p:nvSpPr>
          <p:spPr>
            <a:xfrm>
              <a:off x="-3777458" y="0"/>
              <a:ext cx="3600000" cy="362053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Tekstniveaus </a:t>
              </a: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kiezen</a:t>
              </a:r>
            </a:p>
          </p:txBody>
        </p:sp>
        <p:sp>
          <p:nvSpPr>
            <p:cNvPr id="81" name="Ovaal 80">
              <a:extLst>
                <a:ext uri="{FF2B5EF4-FFF2-40B4-BE49-F238E27FC236}">
                  <a16:creationId xmlns:a16="http://schemas.microsoft.com/office/drawing/2014/main" id="{B52052F1-440F-6F86-2454-FC611841824D}"/>
                </a:ext>
              </a:extLst>
            </p:cNvPr>
            <p:cNvSpPr/>
            <p:nvPr userDrawn="1"/>
          </p:nvSpPr>
          <p:spPr>
            <a:xfrm>
              <a:off x="-3595475" y="1837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76E719E9-97DC-DB8A-5B7F-38827CD124B5}"/>
                </a:ext>
              </a:extLst>
            </p:cNvPr>
            <p:cNvSpPr/>
            <p:nvPr userDrawn="1"/>
          </p:nvSpPr>
          <p:spPr>
            <a:xfrm>
              <a:off x="-3320232" y="24089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Standaard tekst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D6EDB072-7F6B-2913-03E9-F027554AA2A5}"/>
                </a:ext>
              </a:extLst>
            </p:cNvPr>
            <p:cNvSpPr/>
            <p:nvPr userDrawn="1"/>
          </p:nvSpPr>
          <p:spPr>
            <a:xfrm>
              <a:off x="-3595475" y="212876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06AE4809-AD27-4D94-3966-8265F4CE4BE7}"/>
                </a:ext>
              </a:extLst>
            </p:cNvPr>
            <p:cNvSpPr/>
            <p:nvPr userDrawn="1"/>
          </p:nvSpPr>
          <p:spPr>
            <a:xfrm>
              <a:off x="-3595475" y="116563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Kies uit: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07F66A17-C016-091A-B5C9-CFD0C232DA41}"/>
                </a:ext>
              </a:extLst>
            </p:cNvPr>
            <p:cNvSpPr/>
            <p:nvPr userDrawn="1"/>
          </p:nvSpPr>
          <p:spPr>
            <a:xfrm>
              <a:off x="-3595475" y="2420052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86" name="Ovaal 85">
              <a:extLst>
                <a:ext uri="{FF2B5EF4-FFF2-40B4-BE49-F238E27FC236}">
                  <a16:creationId xmlns:a16="http://schemas.microsoft.com/office/drawing/2014/main" id="{614B67ED-7CFE-A612-A04A-BD53F2BF4D84}"/>
                </a:ext>
              </a:extLst>
            </p:cNvPr>
            <p:cNvSpPr/>
            <p:nvPr userDrawn="1"/>
          </p:nvSpPr>
          <p:spPr>
            <a:xfrm>
              <a:off x="-3595475" y="271133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856F749E-985C-A42A-44F5-A884EFCD5ED7}"/>
                </a:ext>
              </a:extLst>
            </p:cNvPr>
            <p:cNvSpPr/>
            <p:nvPr userDrawn="1"/>
          </p:nvSpPr>
          <p:spPr>
            <a:xfrm>
              <a:off x="-3444057" y="2092526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52000" marR="0" lvl="0" indent="-1260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Segoe UI" panose="020B0502040204020203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2</a:t>
              </a:r>
            </a:p>
          </p:txBody>
        </p:sp>
        <p:grpSp>
          <p:nvGrpSpPr>
            <p:cNvPr id="88" name="VOORBEELD">
              <a:extLst>
                <a:ext uri="{FF2B5EF4-FFF2-40B4-BE49-F238E27FC236}">
                  <a16:creationId xmlns:a16="http://schemas.microsoft.com/office/drawing/2014/main" id="{C39AC39A-283C-21BA-6B68-6B6BC3E79BDC}"/>
                </a:ext>
              </a:extLst>
            </p:cNvPr>
            <p:cNvGrpSpPr/>
            <p:nvPr userDrawn="1"/>
          </p:nvGrpSpPr>
          <p:grpSpPr>
            <a:xfrm>
              <a:off x="-3596463" y="501346"/>
              <a:ext cx="3234311" cy="558875"/>
              <a:chOff x="-3605171" y="458674"/>
              <a:chExt cx="3234311" cy="558875"/>
            </a:xfrm>
          </p:grpSpPr>
          <p:sp>
            <p:nvSpPr>
              <p:cNvPr id="92" name="Rechthoek 91">
                <a:extLst>
                  <a:ext uri="{FF2B5EF4-FFF2-40B4-BE49-F238E27FC236}">
                    <a16:creationId xmlns:a16="http://schemas.microsoft.com/office/drawing/2014/main" id="{384CC87A-47FC-6D2E-C9E5-518F296FBA71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E6B60130-5369-B090-9DE4-9DFE647CD0C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01" name="Groep 100">
                <a:extLst>
                  <a:ext uri="{FF2B5EF4-FFF2-40B4-BE49-F238E27FC236}">
                    <a16:creationId xmlns:a16="http://schemas.microsoft.com/office/drawing/2014/main" id="{C9EF838B-52E2-EFB1-9C29-5D262247AC91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9" name="Groep 148">
                  <a:extLst>
                    <a:ext uri="{FF2B5EF4-FFF2-40B4-BE49-F238E27FC236}">
                      <a16:creationId xmlns:a16="http://schemas.microsoft.com/office/drawing/2014/main" id="{C7F2B09C-F382-CF28-0512-DF384B73600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90F3B1A8-F9D3-8DA4-963C-9DEAB3358F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22EF7A6F-4F1E-BB7F-5B0B-44CED96B6B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C98AA287-123F-5289-8759-DF804BB0A9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6C2B402F-1165-6795-1716-C5805F4247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5" name="Rechte verbindingslijn 154">
                    <a:extLst>
                      <a:ext uri="{FF2B5EF4-FFF2-40B4-BE49-F238E27FC236}">
                        <a16:creationId xmlns:a16="http://schemas.microsoft.com/office/drawing/2014/main" id="{ADB91461-6987-D721-F481-33DEBF4022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50" name="Pijl: rechts 69">
                  <a:extLst>
                    <a:ext uri="{FF2B5EF4-FFF2-40B4-BE49-F238E27FC236}">
                      <a16:creationId xmlns:a16="http://schemas.microsoft.com/office/drawing/2014/main" id="{467EC615-F40A-F57E-FFD5-B03693F7DB7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9" name="Groep 118">
                <a:extLst>
                  <a:ext uri="{FF2B5EF4-FFF2-40B4-BE49-F238E27FC236}">
                    <a16:creationId xmlns:a16="http://schemas.microsoft.com/office/drawing/2014/main" id="{90E0444F-D325-7378-1A62-E54781C65946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42" name="Groep 141">
                  <a:extLst>
                    <a:ext uri="{FF2B5EF4-FFF2-40B4-BE49-F238E27FC236}">
                      <a16:creationId xmlns:a16="http://schemas.microsoft.com/office/drawing/2014/main" id="{48EB09BF-4AA6-222C-77A0-48BD93F045D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44" name="Rechte verbindingslijn 143">
                    <a:extLst>
                      <a:ext uri="{FF2B5EF4-FFF2-40B4-BE49-F238E27FC236}">
                        <a16:creationId xmlns:a16="http://schemas.microsoft.com/office/drawing/2014/main" id="{1EF3BEC8-A104-B140-B753-323FBD56AF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5" name="Rechte verbindingslijn 144">
                    <a:extLst>
                      <a:ext uri="{FF2B5EF4-FFF2-40B4-BE49-F238E27FC236}">
                        <a16:creationId xmlns:a16="http://schemas.microsoft.com/office/drawing/2014/main" id="{81DC731B-B1BD-7648-65FB-917D26AAA5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23366A5E-AB5E-8202-C9FE-5616513B5A9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5D579840-252E-3F95-557C-78C7AEC4F2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CCE69548-01CF-BD84-526D-1C807BDEBBE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3" name="Pijl: rechts 62">
                  <a:extLst>
                    <a:ext uri="{FF2B5EF4-FFF2-40B4-BE49-F238E27FC236}">
                      <a16:creationId xmlns:a16="http://schemas.microsoft.com/office/drawing/2014/main" id="{F40F61C7-5AC3-72FF-6421-BF3178F63E7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20" name="Rechte verbindingslijn 119">
                <a:extLst>
                  <a:ext uri="{FF2B5EF4-FFF2-40B4-BE49-F238E27FC236}">
                    <a16:creationId xmlns:a16="http://schemas.microsoft.com/office/drawing/2014/main" id="{957F7727-39CA-8C0D-316D-A530020C7F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21" name="Rechte verbindingslijn 120">
                <a:extLst>
                  <a:ext uri="{FF2B5EF4-FFF2-40B4-BE49-F238E27FC236}">
                    <a16:creationId xmlns:a16="http://schemas.microsoft.com/office/drawing/2014/main" id="{884C4A3D-8DF1-85F4-4125-4DA34994ED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4710D1E3-5218-3C58-9150-E18B48C39B98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BCF9AC10-A60C-B6C3-DFF5-24C063B7A53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omlaag</a:t>
                </a:r>
              </a:p>
            </p:txBody>
          </p:sp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8EC88A32-3621-B066-6F3C-07C0FD2E4E56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34" name="Rechthoek 133">
                  <a:extLst>
                    <a:ext uri="{FF2B5EF4-FFF2-40B4-BE49-F238E27FC236}">
                      <a16:creationId xmlns:a16="http://schemas.microsoft.com/office/drawing/2014/main" id="{B39223B8-5B3F-AC5F-91E3-8029BECA1255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5" name="Groep 134">
                  <a:extLst>
                    <a:ext uri="{FF2B5EF4-FFF2-40B4-BE49-F238E27FC236}">
                      <a16:creationId xmlns:a16="http://schemas.microsoft.com/office/drawing/2014/main" id="{ED0C52C5-E47B-B0BB-EC07-9E84433541E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7" name="Rechte verbindingslijn 136">
                    <a:extLst>
                      <a:ext uri="{FF2B5EF4-FFF2-40B4-BE49-F238E27FC236}">
                        <a16:creationId xmlns:a16="http://schemas.microsoft.com/office/drawing/2014/main" id="{D9B1DCF2-FCCA-5822-947F-02701F5C619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8" name="Rechte verbindingslijn 137">
                    <a:extLst>
                      <a:ext uri="{FF2B5EF4-FFF2-40B4-BE49-F238E27FC236}">
                        <a16:creationId xmlns:a16="http://schemas.microsoft.com/office/drawing/2014/main" id="{5385FB30-3091-EE3F-82A3-2A938B6E642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A9700DAF-04A5-1DC8-3F5B-E91F5D4B53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152106CA-734F-D0FC-5C79-A0FE058C5C6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CFC889AF-1FC7-FFDE-A2FE-A73B49B1DB7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6" name="Pijl: rechts 55">
                  <a:extLst>
                    <a:ext uri="{FF2B5EF4-FFF2-40B4-BE49-F238E27FC236}">
                      <a16:creationId xmlns:a16="http://schemas.microsoft.com/office/drawing/2014/main" id="{DF8C6F20-C135-FCC5-9E11-F68B0472075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5" name="Groep 124">
                <a:extLst>
                  <a:ext uri="{FF2B5EF4-FFF2-40B4-BE49-F238E27FC236}">
                    <a16:creationId xmlns:a16="http://schemas.microsoft.com/office/drawing/2014/main" id="{B09B5BD8-29B7-DDEA-6393-39868DD09E89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26" name="Rechthoek 125">
                  <a:extLst>
                    <a:ext uri="{FF2B5EF4-FFF2-40B4-BE49-F238E27FC236}">
                      <a16:creationId xmlns:a16="http://schemas.microsoft.com/office/drawing/2014/main" id="{3DD0BC34-2DB0-D509-729B-0FC4F9894C7D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4604B3D8-F4BF-AB73-69AA-3753D7F2517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29" name="Rechte verbindingslijn 128">
                    <a:extLst>
                      <a:ext uri="{FF2B5EF4-FFF2-40B4-BE49-F238E27FC236}">
                        <a16:creationId xmlns:a16="http://schemas.microsoft.com/office/drawing/2014/main" id="{EBA800D2-805C-8ECF-2383-1207ED6E6C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0" name="Rechte verbindingslijn 129">
                    <a:extLst>
                      <a:ext uri="{FF2B5EF4-FFF2-40B4-BE49-F238E27FC236}">
                        <a16:creationId xmlns:a16="http://schemas.microsoft.com/office/drawing/2014/main" id="{E50F1973-5107-5C85-F413-AECC18EE21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1" name="Rechte verbindingslijn 130">
                    <a:extLst>
                      <a:ext uri="{FF2B5EF4-FFF2-40B4-BE49-F238E27FC236}">
                        <a16:creationId xmlns:a16="http://schemas.microsoft.com/office/drawing/2014/main" id="{E1439889-4CC7-C766-2AB3-FB53ADF0A1E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1E1B3B4B-995F-5766-F12E-655F5E2975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C6F33FFC-0C4F-D26E-3D90-6D9103F605B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8" name="Pijl: rechts 47">
                  <a:extLst>
                    <a:ext uri="{FF2B5EF4-FFF2-40B4-BE49-F238E27FC236}">
                      <a16:creationId xmlns:a16="http://schemas.microsoft.com/office/drawing/2014/main" id="{792CDAB2-BBF7-9A00-1DFA-4132035B451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21C92E05-5F5A-D958-B191-2FFDD0E92640}"/>
                </a:ext>
              </a:extLst>
            </p:cNvPr>
            <p:cNvSpPr/>
            <p:nvPr userDrawn="1"/>
          </p:nvSpPr>
          <p:spPr>
            <a:xfrm>
              <a:off x="-3319932" y="270696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Tekst vet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D968AD5C-F683-E873-1EAE-B0C7485AE59E}"/>
                </a:ext>
              </a:extLst>
            </p:cNvPr>
            <p:cNvSpPr/>
            <p:nvPr userDrawn="1"/>
          </p:nvSpPr>
          <p:spPr>
            <a:xfrm>
              <a:off x="-3307746" y="183395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26000" indent="-1260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1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D7DE2AAD-731B-48C2-AFB7-501C3F6F827C}"/>
                </a:ext>
              </a:extLst>
            </p:cNvPr>
            <p:cNvSpPr/>
            <p:nvPr userDrawn="1"/>
          </p:nvSpPr>
          <p:spPr>
            <a:xfrm>
              <a:off x="-3596463" y="3046231"/>
              <a:ext cx="2949220" cy="5743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Bij gebruik van opsommingen, houd het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beperkt tot maximaal 7 items.</a:t>
              </a:r>
            </a:p>
          </p:txBody>
        </p:sp>
      </p:grpSp>
      <p:sp>
        <p:nvSpPr>
          <p:cNvPr id="80" name="Vrije vorm: vorm 79">
            <a:extLst>
              <a:ext uri="{FF2B5EF4-FFF2-40B4-BE49-F238E27FC236}">
                <a16:creationId xmlns:a16="http://schemas.microsoft.com/office/drawing/2014/main" id="{A2A301B1-B8D2-1B1F-F0F8-F15FFE8EA7E1}"/>
              </a:ext>
            </a:extLst>
          </p:cNvPr>
          <p:cNvSpPr/>
          <p:nvPr userDrawn="1"/>
        </p:nvSpPr>
        <p:spPr>
          <a:xfrm>
            <a:off x="1" y="0"/>
            <a:ext cx="9247921" cy="6858000"/>
          </a:xfrm>
          <a:custGeom>
            <a:avLst/>
            <a:gdLst>
              <a:gd name="connsiteX0" fmla="*/ 0 w 9247921"/>
              <a:gd name="connsiteY0" fmla="*/ 0 h 6858000"/>
              <a:gd name="connsiteX1" fmla="*/ 9247921 w 9247921"/>
              <a:gd name="connsiteY1" fmla="*/ 0 h 6858000"/>
              <a:gd name="connsiteX2" fmla="*/ 5288453 w 9247921"/>
              <a:gd name="connsiteY2" fmla="*/ 6858000 h 6858000"/>
              <a:gd name="connsiteX3" fmla="*/ 0 w 92479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7921" h="6858000">
                <a:moveTo>
                  <a:pt x="0" y="0"/>
                </a:moveTo>
                <a:lnTo>
                  <a:pt x="9247921" y="0"/>
                </a:lnTo>
                <a:lnTo>
                  <a:pt x="52884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2" name="Tijdelijke aanduiding voor afbeelding 4">
            <a:extLst>
              <a:ext uri="{FF2B5EF4-FFF2-40B4-BE49-F238E27FC236}">
                <a16:creationId xmlns:a16="http://schemas.microsoft.com/office/drawing/2014/main" id="{9D196FBA-86D5-C980-E5C1-4649C9863E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8452" y="0"/>
            <a:ext cx="6903548" cy="6858000"/>
          </a:xfrm>
          <a:custGeom>
            <a:avLst/>
            <a:gdLst>
              <a:gd name="connsiteX0" fmla="*/ 3959469 w 6903548"/>
              <a:gd name="connsiteY0" fmla="*/ 0 h 6858000"/>
              <a:gd name="connsiteX1" fmla="*/ 6903548 w 6903548"/>
              <a:gd name="connsiteY1" fmla="*/ 0 h 6858000"/>
              <a:gd name="connsiteX2" fmla="*/ 6903548 w 6903548"/>
              <a:gd name="connsiteY2" fmla="*/ 6858000 h 6858000"/>
              <a:gd name="connsiteX3" fmla="*/ 0 w 69035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03548" h="6858000">
                <a:moveTo>
                  <a:pt x="3959469" y="0"/>
                </a:moveTo>
                <a:lnTo>
                  <a:pt x="6903548" y="0"/>
                </a:lnTo>
                <a:lnTo>
                  <a:pt x="690354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anchor="ctr">
            <a:noAutofit/>
          </a:bodyPr>
          <a:lstStyle>
            <a:lvl1pPr marL="0" indent="0" algn="ctr">
              <a:buFontTx/>
              <a:buNone/>
              <a:defRPr sz="12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afbeelding</a:t>
            </a:r>
          </a:p>
        </p:txBody>
      </p:sp>
      <p:sp>
        <p:nvSpPr>
          <p:cNvPr id="103" name="Tijdelijke aanduiding voor afbeelding 10">
            <a:extLst>
              <a:ext uri="{FF2B5EF4-FFF2-40B4-BE49-F238E27FC236}">
                <a16:creationId xmlns:a16="http://schemas.microsoft.com/office/drawing/2014/main" id="{C42CE91F-5637-4272-16B9-5646B0EA8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104" name="Tijdelijke aanduiding voor tekst 12">
            <a:extLst>
              <a:ext uri="{FF2B5EF4-FFF2-40B4-BE49-F238E27FC236}">
                <a16:creationId xmlns:a16="http://schemas.microsoft.com/office/drawing/2014/main" id="{3ACA36E9-E231-FBD3-74D1-FF2C67F617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26F4EEB-1F59-6F69-30F0-E5661CB4E1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4800" y="1796400"/>
            <a:ext cx="7138800" cy="444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7138800" cy="7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70173671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(w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ep 93">
            <a:extLst>
              <a:ext uri="{FF2B5EF4-FFF2-40B4-BE49-F238E27FC236}">
                <a16:creationId xmlns:a16="http://schemas.microsoft.com/office/drawing/2014/main" id="{7047E0E4-9AF2-9B70-07D0-7B3432501E9F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D585D7E3-C7AD-7CB9-496E-9BD5331BC1DC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8F7200A3-4548-A73F-9CC3-5E60EA533D8B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3AB4343-D697-ADE4-1F94-2E3B2A8C3E14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9255E1C-6F78-27C4-9653-D3FDFBD6D33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47EC76CA-B018-B5A2-930A-45DEC9E114EE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D520B01-F9B8-51D2-F6FB-216C4F281441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EA61420B-C9F0-CF75-CFD9-81683EC5AEB3}"/>
              </a:ext>
            </a:extLst>
          </p:cNvPr>
          <p:cNvGrpSpPr/>
          <p:nvPr userDrawn="1"/>
        </p:nvGrpSpPr>
        <p:grpSpPr>
          <a:xfrm>
            <a:off x="-3808800" y="0"/>
            <a:ext cx="3600000" cy="3620533"/>
            <a:chOff x="-3777458" y="0"/>
            <a:chExt cx="3600000" cy="3620533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99DEBC73-60C5-D0D5-2689-C5340C5C39A0}"/>
                </a:ext>
              </a:extLst>
            </p:cNvPr>
            <p:cNvSpPr/>
            <p:nvPr userDrawn="1"/>
          </p:nvSpPr>
          <p:spPr>
            <a:xfrm>
              <a:off x="-3777458" y="0"/>
              <a:ext cx="3600000" cy="362053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Tekstniveaus </a:t>
              </a: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kiezen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B0433639-5366-CDE5-8690-B5657CA69949}"/>
                </a:ext>
              </a:extLst>
            </p:cNvPr>
            <p:cNvSpPr/>
            <p:nvPr userDrawn="1"/>
          </p:nvSpPr>
          <p:spPr>
            <a:xfrm>
              <a:off x="-3595475" y="1837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18DFD29C-2943-4EEE-F757-D0E421AED393}"/>
                </a:ext>
              </a:extLst>
            </p:cNvPr>
            <p:cNvSpPr/>
            <p:nvPr userDrawn="1"/>
          </p:nvSpPr>
          <p:spPr>
            <a:xfrm>
              <a:off x="-3320232" y="24089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Standaard tekst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97C9DE38-BBC8-DD68-9A82-A6FB16FCCE16}"/>
                </a:ext>
              </a:extLst>
            </p:cNvPr>
            <p:cNvSpPr/>
            <p:nvPr userDrawn="1"/>
          </p:nvSpPr>
          <p:spPr>
            <a:xfrm>
              <a:off x="-3595475" y="212876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EE5475CE-6677-AB6D-63AA-885BCCF1EBD4}"/>
                </a:ext>
              </a:extLst>
            </p:cNvPr>
            <p:cNvSpPr/>
            <p:nvPr userDrawn="1"/>
          </p:nvSpPr>
          <p:spPr>
            <a:xfrm>
              <a:off x="-3595475" y="116563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Kies uit: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D802E460-9F7D-54D0-37AE-AE880E2F8776}"/>
                </a:ext>
              </a:extLst>
            </p:cNvPr>
            <p:cNvSpPr/>
            <p:nvPr userDrawn="1"/>
          </p:nvSpPr>
          <p:spPr>
            <a:xfrm>
              <a:off x="-3595475" y="2420052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C0CE6301-5491-B9C9-FF51-6C4B6E1454AE}"/>
                </a:ext>
              </a:extLst>
            </p:cNvPr>
            <p:cNvSpPr/>
            <p:nvPr userDrawn="1"/>
          </p:nvSpPr>
          <p:spPr>
            <a:xfrm>
              <a:off x="-3595475" y="271133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E50393F-8791-4971-DEAD-242CA3ECF00F}"/>
                </a:ext>
              </a:extLst>
            </p:cNvPr>
            <p:cNvSpPr/>
            <p:nvPr userDrawn="1"/>
          </p:nvSpPr>
          <p:spPr>
            <a:xfrm>
              <a:off x="-3444057" y="2092526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52000" marR="0" lvl="0" indent="-1260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Segoe UI" panose="020B0502040204020203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2</a:t>
              </a:r>
            </a:p>
          </p:txBody>
        </p:sp>
        <p:grpSp>
          <p:nvGrpSpPr>
            <p:cNvPr id="17" name="VOORBEELD">
              <a:extLst>
                <a:ext uri="{FF2B5EF4-FFF2-40B4-BE49-F238E27FC236}">
                  <a16:creationId xmlns:a16="http://schemas.microsoft.com/office/drawing/2014/main" id="{81361241-C1AA-9940-A072-84EA9184C44C}"/>
                </a:ext>
              </a:extLst>
            </p:cNvPr>
            <p:cNvGrpSpPr/>
            <p:nvPr userDrawn="1"/>
          </p:nvGrpSpPr>
          <p:grpSpPr>
            <a:xfrm>
              <a:off x="-3596463" y="501346"/>
              <a:ext cx="3234311" cy="558875"/>
              <a:chOff x="-3605171" y="458674"/>
              <a:chExt cx="3234311" cy="558875"/>
            </a:xfrm>
          </p:grpSpPr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BBEA2825-31EB-8DE4-74A5-2C1BCCC9010B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76D9F14F-AE66-D207-EC31-9F050C75F82A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2960500F-69B5-68B5-F9CB-95DC77851E64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54" name="Groep 53">
                  <a:extLst>
                    <a:ext uri="{FF2B5EF4-FFF2-40B4-BE49-F238E27FC236}">
                      <a16:creationId xmlns:a16="http://schemas.microsoft.com/office/drawing/2014/main" id="{A590CE53-8ECC-1AFB-AFD6-45A932E9F27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5590DF1E-48B8-9A45-BDE3-956CFC1D6D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10E5576C-EDC1-5A4C-3E9B-D3701EC5BB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2589E283-F83C-F84C-633B-FEC28497DA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97952F21-A4D5-E3CF-C0B2-497456D2E76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2690D0F3-51E9-9F89-B3ED-1C79080A4DD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69">
                  <a:extLst>
                    <a:ext uri="{FF2B5EF4-FFF2-40B4-BE49-F238E27FC236}">
                      <a16:creationId xmlns:a16="http://schemas.microsoft.com/office/drawing/2014/main" id="{FC789B4B-F83B-CE85-C046-B6CCD55BCFD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" name="Groep 23">
                <a:extLst>
                  <a:ext uri="{FF2B5EF4-FFF2-40B4-BE49-F238E27FC236}">
                    <a16:creationId xmlns:a16="http://schemas.microsoft.com/office/drawing/2014/main" id="{A30FA06A-56F0-33E7-7944-105CB4010C4B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68AFE370-BD8D-EFD6-E10B-208767E79DB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9" name="Rechte verbindingslijn 48">
                    <a:extLst>
                      <a:ext uri="{FF2B5EF4-FFF2-40B4-BE49-F238E27FC236}">
                        <a16:creationId xmlns:a16="http://schemas.microsoft.com/office/drawing/2014/main" id="{56F26DAD-9E28-D36C-4B50-BEF9C87A0E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0" name="Rechte verbindingslijn 49">
                    <a:extLst>
                      <a:ext uri="{FF2B5EF4-FFF2-40B4-BE49-F238E27FC236}">
                        <a16:creationId xmlns:a16="http://schemas.microsoft.com/office/drawing/2014/main" id="{0248B48C-2CE1-A0DF-BCFC-0A16BFB0BF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50">
                    <a:extLst>
                      <a:ext uri="{FF2B5EF4-FFF2-40B4-BE49-F238E27FC236}">
                        <a16:creationId xmlns:a16="http://schemas.microsoft.com/office/drawing/2014/main" id="{4EC6DCF3-6581-0FD6-B2A2-E4C1FDA7C3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9D8753D0-90C9-0B4D-C1F7-021D3939B6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0AD49D08-A915-C5C9-1871-FC8F95C224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8" name="Pijl: rechts 62">
                  <a:extLst>
                    <a:ext uri="{FF2B5EF4-FFF2-40B4-BE49-F238E27FC236}">
                      <a16:creationId xmlns:a16="http://schemas.microsoft.com/office/drawing/2014/main" id="{97048B3A-9D54-E7F7-ED12-94592A6BF7C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F31556BE-66F0-0EBE-6A67-474FCD7EC42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6" name="Rechte verbindingslijn 25">
                <a:extLst>
                  <a:ext uri="{FF2B5EF4-FFF2-40B4-BE49-F238E27FC236}">
                    <a16:creationId xmlns:a16="http://schemas.microsoft.com/office/drawing/2014/main" id="{DE334710-CA73-A2EF-1A44-E27A08E0B4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3E097E18-5412-FA05-E516-56EC88A715D6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411C6A3B-CA23-1F6F-5131-9FB1EB9F919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omlaag</a:t>
                </a:r>
              </a:p>
            </p:txBody>
          </p:sp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CE32B879-6702-C698-9476-E08DDF1A6FEE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48A6941E-B4DD-A473-CED8-50BB69F7D72A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9673A73-7FDF-445F-612C-11BB3404491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42" name="Rechte verbindingslijn 41">
                    <a:extLst>
                      <a:ext uri="{FF2B5EF4-FFF2-40B4-BE49-F238E27FC236}">
                        <a16:creationId xmlns:a16="http://schemas.microsoft.com/office/drawing/2014/main" id="{D51796E9-B859-D72E-606D-2BD69EF8FBF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42">
                    <a:extLst>
                      <a:ext uri="{FF2B5EF4-FFF2-40B4-BE49-F238E27FC236}">
                        <a16:creationId xmlns:a16="http://schemas.microsoft.com/office/drawing/2014/main" id="{4B09665E-E560-1A50-2D7C-C7DA4EF96C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43">
                    <a:extLst>
                      <a:ext uri="{FF2B5EF4-FFF2-40B4-BE49-F238E27FC236}">
                        <a16:creationId xmlns:a16="http://schemas.microsoft.com/office/drawing/2014/main" id="{E1E967E5-8B31-5E84-5149-B8F22954D0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44">
                    <a:extLst>
                      <a:ext uri="{FF2B5EF4-FFF2-40B4-BE49-F238E27FC236}">
                        <a16:creationId xmlns:a16="http://schemas.microsoft.com/office/drawing/2014/main" id="{8F424CB2-A22C-35C3-9E81-A3D8ADC35F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45">
                    <a:extLst>
                      <a:ext uri="{FF2B5EF4-FFF2-40B4-BE49-F238E27FC236}">
                        <a16:creationId xmlns:a16="http://schemas.microsoft.com/office/drawing/2014/main" id="{84B93E79-2F69-263D-1892-55E1D3A389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1" name="Pijl: rechts 55">
                  <a:extLst>
                    <a:ext uri="{FF2B5EF4-FFF2-40B4-BE49-F238E27FC236}">
                      <a16:creationId xmlns:a16="http://schemas.microsoft.com/office/drawing/2014/main" id="{E1619538-82AA-1991-9262-7C4E0E3DFCB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" name="Groep 29">
                <a:extLst>
                  <a:ext uri="{FF2B5EF4-FFF2-40B4-BE49-F238E27FC236}">
                    <a16:creationId xmlns:a16="http://schemas.microsoft.com/office/drawing/2014/main" id="{3045DC91-D66D-C7AC-507F-93961382A7D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1" name="Rechthoek 30">
                  <a:extLst>
                    <a:ext uri="{FF2B5EF4-FFF2-40B4-BE49-F238E27FC236}">
                      <a16:creationId xmlns:a16="http://schemas.microsoft.com/office/drawing/2014/main" id="{5A6A0D72-11C2-16DF-9DE2-EBAE7A7841B4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2" name="Groep 31">
                  <a:extLst>
                    <a:ext uri="{FF2B5EF4-FFF2-40B4-BE49-F238E27FC236}">
                      <a16:creationId xmlns:a16="http://schemas.microsoft.com/office/drawing/2014/main" id="{F4A3B0F7-3401-C9E3-46C0-DC5D0E27E53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4" name="Rechte verbindingslijn 33">
                    <a:extLst>
                      <a:ext uri="{FF2B5EF4-FFF2-40B4-BE49-F238E27FC236}">
                        <a16:creationId xmlns:a16="http://schemas.microsoft.com/office/drawing/2014/main" id="{421DDA8F-13F0-C086-B91E-88BDD03AD6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5" name="Rechte verbindingslijn 34">
                    <a:extLst>
                      <a:ext uri="{FF2B5EF4-FFF2-40B4-BE49-F238E27FC236}">
                        <a16:creationId xmlns:a16="http://schemas.microsoft.com/office/drawing/2014/main" id="{6ED62393-7CFD-E6D5-0926-9F2C187778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6" name="Rechte verbindingslijn 35">
                    <a:extLst>
                      <a:ext uri="{FF2B5EF4-FFF2-40B4-BE49-F238E27FC236}">
                        <a16:creationId xmlns:a16="http://schemas.microsoft.com/office/drawing/2014/main" id="{106CD2BA-0CEB-B8BA-5513-5A5011DA647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7" name="Rechte verbindingslijn 36">
                    <a:extLst>
                      <a:ext uri="{FF2B5EF4-FFF2-40B4-BE49-F238E27FC236}">
                        <a16:creationId xmlns:a16="http://schemas.microsoft.com/office/drawing/2014/main" id="{324BCE3E-C6CA-8A4D-CCDF-D1C025F600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8" name="Rechte verbindingslijn 37">
                    <a:extLst>
                      <a:ext uri="{FF2B5EF4-FFF2-40B4-BE49-F238E27FC236}">
                        <a16:creationId xmlns:a16="http://schemas.microsoft.com/office/drawing/2014/main" id="{BE98AA7A-9BB2-8718-8F1F-33E85B4732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3" name="Pijl: rechts 47">
                  <a:extLst>
                    <a:ext uri="{FF2B5EF4-FFF2-40B4-BE49-F238E27FC236}">
                      <a16:creationId xmlns:a16="http://schemas.microsoft.com/office/drawing/2014/main" id="{E604AA3A-0D66-1C22-8E90-19BCD2BA901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38AF62-9B7D-AD60-DF59-E4DD338E9CAC}"/>
                </a:ext>
              </a:extLst>
            </p:cNvPr>
            <p:cNvSpPr/>
            <p:nvPr userDrawn="1"/>
          </p:nvSpPr>
          <p:spPr>
            <a:xfrm>
              <a:off x="-3319932" y="270696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Tekst vet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13ECC7E6-C70E-9859-C739-3F22C80C3CBB}"/>
                </a:ext>
              </a:extLst>
            </p:cNvPr>
            <p:cNvSpPr/>
            <p:nvPr userDrawn="1"/>
          </p:nvSpPr>
          <p:spPr>
            <a:xfrm>
              <a:off x="-3307746" y="183395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26000" indent="-1260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1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78D9C2B-3683-4D0A-DE31-51C469EC37D7}"/>
                </a:ext>
              </a:extLst>
            </p:cNvPr>
            <p:cNvSpPr/>
            <p:nvPr userDrawn="1"/>
          </p:nvSpPr>
          <p:spPr>
            <a:xfrm>
              <a:off x="-3596463" y="3046231"/>
              <a:ext cx="2949220" cy="5743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Bij gebruik van opsommingen, houd het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beperkt tot maximaal 7 items.</a:t>
              </a:r>
            </a:p>
          </p:txBody>
        </p:sp>
      </p:grpSp>
      <p:sp>
        <p:nvSpPr>
          <p:cNvPr id="83" name="Vrije vorm: vorm 82">
            <a:extLst>
              <a:ext uri="{FF2B5EF4-FFF2-40B4-BE49-F238E27FC236}">
                <a16:creationId xmlns:a16="http://schemas.microsoft.com/office/drawing/2014/main" id="{A231F1E1-393C-0C49-DA98-186581BD1D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40823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370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2140823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70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3" name="Tijdelijke aanduiding voor afbeelding 10">
            <a:extLst>
              <a:ext uri="{FF2B5EF4-FFF2-40B4-BE49-F238E27FC236}">
                <a16:creationId xmlns:a16="http://schemas.microsoft.com/office/drawing/2014/main" id="{C42CE91F-5637-4272-16B9-5646B0EA8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solidFill>
                  <a:schemeClr val="accent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82" name="Tijdelijke aanduiding voor tekst 12">
            <a:extLst>
              <a:ext uri="{FF2B5EF4-FFF2-40B4-BE49-F238E27FC236}">
                <a16:creationId xmlns:a16="http://schemas.microsoft.com/office/drawing/2014/main" id="{FD6E37DC-D3EE-E741-4E2C-D45DA12505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26F4EEB-1F59-6F69-30F0-E5661CB4E1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48800" y="2170800"/>
            <a:ext cx="8218800" cy="407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9082800" cy="7524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12059618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(leisteen groen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ep 93">
            <a:extLst>
              <a:ext uri="{FF2B5EF4-FFF2-40B4-BE49-F238E27FC236}">
                <a16:creationId xmlns:a16="http://schemas.microsoft.com/office/drawing/2014/main" id="{7047E0E4-9AF2-9B70-07D0-7B3432501E9F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D585D7E3-C7AD-7CB9-496E-9BD5331BC1DC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8F7200A3-4548-A73F-9CC3-5E60EA533D8B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3AB4343-D697-ADE4-1F94-2E3B2A8C3E14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9255E1C-6F78-27C4-9653-D3FDFBD6D33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47EC76CA-B018-B5A2-930A-45DEC9E114EE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D520B01-F9B8-51D2-F6FB-216C4F281441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EA61420B-C9F0-CF75-CFD9-81683EC5AEB3}"/>
              </a:ext>
            </a:extLst>
          </p:cNvPr>
          <p:cNvGrpSpPr/>
          <p:nvPr userDrawn="1"/>
        </p:nvGrpSpPr>
        <p:grpSpPr>
          <a:xfrm>
            <a:off x="-3808800" y="0"/>
            <a:ext cx="3600000" cy="3620533"/>
            <a:chOff x="-3777458" y="0"/>
            <a:chExt cx="3600000" cy="3620533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99DEBC73-60C5-D0D5-2689-C5340C5C39A0}"/>
                </a:ext>
              </a:extLst>
            </p:cNvPr>
            <p:cNvSpPr/>
            <p:nvPr userDrawn="1"/>
          </p:nvSpPr>
          <p:spPr>
            <a:xfrm>
              <a:off x="-3777458" y="0"/>
              <a:ext cx="3600000" cy="362053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Tekstniveaus </a:t>
              </a: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kiezen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B0433639-5366-CDE5-8690-B5657CA69949}"/>
                </a:ext>
              </a:extLst>
            </p:cNvPr>
            <p:cNvSpPr/>
            <p:nvPr userDrawn="1"/>
          </p:nvSpPr>
          <p:spPr>
            <a:xfrm>
              <a:off x="-3595475" y="183748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18DFD29C-2943-4EEE-F757-D0E421AED393}"/>
                </a:ext>
              </a:extLst>
            </p:cNvPr>
            <p:cNvSpPr/>
            <p:nvPr userDrawn="1"/>
          </p:nvSpPr>
          <p:spPr>
            <a:xfrm>
              <a:off x="-3320232" y="24089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Standaard tekst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97C9DE38-BBC8-DD68-9A82-A6FB16FCCE16}"/>
                </a:ext>
              </a:extLst>
            </p:cNvPr>
            <p:cNvSpPr/>
            <p:nvPr userDrawn="1"/>
          </p:nvSpPr>
          <p:spPr>
            <a:xfrm>
              <a:off x="-3595475" y="2128768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EE5475CE-6677-AB6D-63AA-885BCCF1EBD4}"/>
                </a:ext>
              </a:extLst>
            </p:cNvPr>
            <p:cNvSpPr/>
            <p:nvPr userDrawn="1"/>
          </p:nvSpPr>
          <p:spPr>
            <a:xfrm>
              <a:off x="-3595475" y="116563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Kies uit: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D802E460-9F7D-54D0-37AE-AE880E2F8776}"/>
                </a:ext>
              </a:extLst>
            </p:cNvPr>
            <p:cNvSpPr/>
            <p:nvPr userDrawn="1"/>
          </p:nvSpPr>
          <p:spPr>
            <a:xfrm>
              <a:off x="-3595475" y="2420052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C0CE6301-5491-B9C9-FF51-6C4B6E1454AE}"/>
                </a:ext>
              </a:extLst>
            </p:cNvPr>
            <p:cNvSpPr/>
            <p:nvPr userDrawn="1"/>
          </p:nvSpPr>
          <p:spPr>
            <a:xfrm>
              <a:off x="-3595475" y="2711336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E50393F-8791-4971-DEAD-242CA3ECF00F}"/>
                </a:ext>
              </a:extLst>
            </p:cNvPr>
            <p:cNvSpPr/>
            <p:nvPr userDrawn="1"/>
          </p:nvSpPr>
          <p:spPr>
            <a:xfrm>
              <a:off x="-3444057" y="2092526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52000" marR="0" lvl="0" indent="-1260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Segoe UI" panose="020B0502040204020203" pitchFamily="34" charset="0"/>
                <a:buChar char="-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2</a:t>
              </a:r>
            </a:p>
          </p:txBody>
        </p:sp>
        <p:grpSp>
          <p:nvGrpSpPr>
            <p:cNvPr id="17" name="VOORBEELD">
              <a:extLst>
                <a:ext uri="{FF2B5EF4-FFF2-40B4-BE49-F238E27FC236}">
                  <a16:creationId xmlns:a16="http://schemas.microsoft.com/office/drawing/2014/main" id="{81361241-C1AA-9940-A072-84EA9184C44C}"/>
                </a:ext>
              </a:extLst>
            </p:cNvPr>
            <p:cNvGrpSpPr/>
            <p:nvPr userDrawn="1"/>
          </p:nvGrpSpPr>
          <p:grpSpPr>
            <a:xfrm>
              <a:off x="-3596463" y="501346"/>
              <a:ext cx="3234311" cy="558875"/>
              <a:chOff x="-3605171" y="458674"/>
              <a:chExt cx="3234311" cy="558875"/>
            </a:xfrm>
          </p:grpSpPr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BBEA2825-31EB-8DE4-74A5-2C1BCCC9010B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76D9F14F-AE66-D207-EC31-9F050C75F82A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2960500F-69B5-68B5-F9CB-95DC77851E64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54" name="Groep 53">
                  <a:extLst>
                    <a:ext uri="{FF2B5EF4-FFF2-40B4-BE49-F238E27FC236}">
                      <a16:creationId xmlns:a16="http://schemas.microsoft.com/office/drawing/2014/main" id="{A590CE53-8ECC-1AFB-AFD6-45A932E9F27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5590DF1E-48B8-9A45-BDE3-956CFC1D6D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10E5576C-EDC1-5A4C-3E9B-D3701EC5BB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2589E283-F83C-F84C-633B-FEC28497DA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97952F21-A4D5-E3CF-C0B2-497456D2E76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2690D0F3-51E9-9F89-B3ED-1C79080A4DD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5" name="Pijl: rechts 69">
                  <a:extLst>
                    <a:ext uri="{FF2B5EF4-FFF2-40B4-BE49-F238E27FC236}">
                      <a16:creationId xmlns:a16="http://schemas.microsoft.com/office/drawing/2014/main" id="{FC789B4B-F83B-CE85-C046-B6CCD55BCFD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" name="Groep 23">
                <a:extLst>
                  <a:ext uri="{FF2B5EF4-FFF2-40B4-BE49-F238E27FC236}">
                    <a16:creationId xmlns:a16="http://schemas.microsoft.com/office/drawing/2014/main" id="{A30FA06A-56F0-33E7-7944-105CB4010C4B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68AFE370-BD8D-EFD6-E10B-208767E79DB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49" name="Rechte verbindingslijn 48">
                    <a:extLst>
                      <a:ext uri="{FF2B5EF4-FFF2-40B4-BE49-F238E27FC236}">
                        <a16:creationId xmlns:a16="http://schemas.microsoft.com/office/drawing/2014/main" id="{56F26DAD-9E28-D36C-4B50-BEF9C87A0E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0" name="Rechte verbindingslijn 49">
                    <a:extLst>
                      <a:ext uri="{FF2B5EF4-FFF2-40B4-BE49-F238E27FC236}">
                        <a16:creationId xmlns:a16="http://schemas.microsoft.com/office/drawing/2014/main" id="{0248B48C-2CE1-A0DF-BCFC-0A16BFB0BF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50">
                    <a:extLst>
                      <a:ext uri="{FF2B5EF4-FFF2-40B4-BE49-F238E27FC236}">
                        <a16:creationId xmlns:a16="http://schemas.microsoft.com/office/drawing/2014/main" id="{4EC6DCF3-6581-0FD6-B2A2-E4C1FDA7C3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9D8753D0-90C9-0B4D-C1F7-021D3939B6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0AD49D08-A915-C5C9-1871-FC8F95C224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8" name="Pijl: rechts 62">
                  <a:extLst>
                    <a:ext uri="{FF2B5EF4-FFF2-40B4-BE49-F238E27FC236}">
                      <a16:creationId xmlns:a16="http://schemas.microsoft.com/office/drawing/2014/main" id="{97048B3A-9D54-E7F7-ED12-94592A6BF7C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F31556BE-66F0-0EBE-6A67-474FCD7EC42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6" name="Rechte verbindingslijn 25">
                <a:extLst>
                  <a:ext uri="{FF2B5EF4-FFF2-40B4-BE49-F238E27FC236}">
                    <a16:creationId xmlns:a16="http://schemas.microsoft.com/office/drawing/2014/main" id="{DE334710-CA73-A2EF-1A44-E27A08E0B4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3E097E18-5412-FA05-E516-56EC88A715D6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411C6A3B-CA23-1F6F-5131-9FB1EB9F9192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Tekstniveau omlaag</a:t>
                </a:r>
              </a:p>
            </p:txBody>
          </p:sp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CE32B879-6702-C698-9476-E08DDF1A6FEE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48A6941E-B4DD-A473-CED8-50BB69F7D72A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9673A73-7FDF-445F-612C-11BB3404491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42" name="Rechte verbindingslijn 41">
                    <a:extLst>
                      <a:ext uri="{FF2B5EF4-FFF2-40B4-BE49-F238E27FC236}">
                        <a16:creationId xmlns:a16="http://schemas.microsoft.com/office/drawing/2014/main" id="{D51796E9-B859-D72E-606D-2BD69EF8FBF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3" name="Rechte verbindingslijn 42">
                    <a:extLst>
                      <a:ext uri="{FF2B5EF4-FFF2-40B4-BE49-F238E27FC236}">
                        <a16:creationId xmlns:a16="http://schemas.microsoft.com/office/drawing/2014/main" id="{4B09665E-E560-1A50-2D7C-C7DA4EF96C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4" name="Rechte verbindingslijn 43">
                    <a:extLst>
                      <a:ext uri="{FF2B5EF4-FFF2-40B4-BE49-F238E27FC236}">
                        <a16:creationId xmlns:a16="http://schemas.microsoft.com/office/drawing/2014/main" id="{E1E967E5-8B31-5E84-5149-B8F22954D0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" name="Rechte verbindingslijn 44">
                    <a:extLst>
                      <a:ext uri="{FF2B5EF4-FFF2-40B4-BE49-F238E27FC236}">
                        <a16:creationId xmlns:a16="http://schemas.microsoft.com/office/drawing/2014/main" id="{8F424CB2-A22C-35C3-9E81-A3D8ADC35F2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6" name="Rechte verbindingslijn 45">
                    <a:extLst>
                      <a:ext uri="{FF2B5EF4-FFF2-40B4-BE49-F238E27FC236}">
                        <a16:creationId xmlns:a16="http://schemas.microsoft.com/office/drawing/2014/main" id="{84B93E79-2F69-263D-1892-55E1D3A3894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1" name="Pijl: rechts 55">
                  <a:extLst>
                    <a:ext uri="{FF2B5EF4-FFF2-40B4-BE49-F238E27FC236}">
                      <a16:creationId xmlns:a16="http://schemas.microsoft.com/office/drawing/2014/main" id="{E1619538-82AA-1991-9262-7C4E0E3DFCB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" name="Groep 29">
                <a:extLst>
                  <a:ext uri="{FF2B5EF4-FFF2-40B4-BE49-F238E27FC236}">
                    <a16:creationId xmlns:a16="http://schemas.microsoft.com/office/drawing/2014/main" id="{3045DC91-D66D-C7AC-507F-93961382A7D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1" name="Rechthoek 30">
                  <a:extLst>
                    <a:ext uri="{FF2B5EF4-FFF2-40B4-BE49-F238E27FC236}">
                      <a16:creationId xmlns:a16="http://schemas.microsoft.com/office/drawing/2014/main" id="{5A6A0D72-11C2-16DF-9DE2-EBAE7A7841B4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2" name="Groep 31">
                  <a:extLst>
                    <a:ext uri="{FF2B5EF4-FFF2-40B4-BE49-F238E27FC236}">
                      <a16:creationId xmlns:a16="http://schemas.microsoft.com/office/drawing/2014/main" id="{F4A3B0F7-3401-C9E3-46C0-DC5D0E27E53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4" name="Rechte verbindingslijn 33">
                    <a:extLst>
                      <a:ext uri="{FF2B5EF4-FFF2-40B4-BE49-F238E27FC236}">
                        <a16:creationId xmlns:a16="http://schemas.microsoft.com/office/drawing/2014/main" id="{421DDA8F-13F0-C086-B91E-88BDD03AD6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5" name="Rechte verbindingslijn 34">
                    <a:extLst>
                      <a:ext uri="{FF2B5EF4-FFF2-40B4-BE49-F238E27FC236}">
                        <a16:creationId xmlns:a16="http://schemas.microsoft.com/office/drawing/2014/main" id="{6ED62393-7CFD-E6D5-0926-9F2C187778F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6" name="Rechte verbindingslijn 35">
                    <a:extLst>
                      <a:ext uri="{FF2B5EF4-FFF2-40B4-BE49-F238E27FC236}">
                        <a16:creationId xmlns:a16="http://schemas.microsoft.com/office/drawing/2014/main" id="{106CD2BA-0CEB-B8BA-5513-5A5011DA647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7" name="Rechte verbindingslijn 36">
                    <a:extLst>
                      <a:ext uri="{FF2B5EF4-FFF2-40B4-BE49-F238E27FC236}">
                        <a16:creationId xmlns:a16="http://schemas.microsoft.com/office/drawing/2014/main" id="{324BCE3E-C6CA-8A4D-CCDF-D1C025F600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8" name="Rechte verbindingslijn 37">
                    <a:extLst>
                      <a:ext uri="{FF2B5EF4-FFF2-40B4-BE49-F238E27FC236}">
                        <a16:creationId xmlns:a16="http://schemas.microsoft.com/office/drawing/2014/main" id="{BE98AA7A-9BB2-8718-8F1F-33E85B4732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3" name="Pijl: rechts 47">
                  <a:extLst>
                    <a:ext uri="{FF2B5EF4-FFF2-40B4-BE49-F238E27FC236}">
                      <a16:creationId xmlns:a16="http://schemas.microsoft.com/office/drawing/2014/main" id="{E604AA3A-0D66-1C22-8E90-19BCD2BA901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38AF62-9B7D-AD60-DF59-E4DD338E9CAC}"/>
                </a:ext>
              </a:extLst>
            </p:cNvPr>
            <p:cNvSpPr/>
            <p:nvPr userDrawn="1"/>
          </p:nvSpPr>
          <p:spPr>
            <a:xfrm>
              <a:off x="-3319932" y="270696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Tekst vet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13ECC7E6-C70E-9859-C739-3F22C80C3CBB}"/>
                </a:ext>
              </a:extLst>
            </p:cNvPr>
            <p:cNvSpPr/>
            <p:nvPr userDrawn="1"/>
          </p:nvSpPr>
          <p:spPr>
            <a:xfrm>
              <a:off x="-3307746" y="183395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26000" indent="-126000"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Opsomming niveau 1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78D9C2B-3683-4D0A-DE31-51C469EC37D7}"/>
                </a:ext>
              </a:extLst>
            </p:cNvPr>
            <p:cNvSpPr/>
            <p:nvPr userDrawn="1"/>
          </p:nvSpPr>
          <p:spPr>
            <a:xfrm>
              <a:off x="-3596463" y="3046231"/>
              <a:ext cx="2949220" cy="57430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Bij gebruik van opsommingen, houd het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beperkt tot maximaal 7 items.</a:t>
              </a:r>
            </a:p>
          </p:txBody>
        </p: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75D456E9-1578-885E-88B1-63BF9593E6A6}"/>
              </a:ext>
            </a:extLst>
          </p:cNvPr>
          <p:cNvGrpSpPr/>
          <p:nvPr userDrawn="1"/>
        </p:nvGrpSpPr>
        <p:grpSpPr>
          <a:xfrm>
            <a:off x="12395368" y="3050005"/>
            <a:ext cx="3600000" cy="3807995"/>
            <a:chOff x="12395368" y="3050005"/>
            <a:chExt cx="3600000" cy="3807995"/>
          </a:xfrm>
        </p:grpSpPr>
        <p:grpSp>
          <p:nvGrpSpPr>
            <p:cNvPr id="4" name="Groep 3">
              <a:extLst>
                <a:ext uri="{FF2B5EF4-FFF2-40B4-BE49-F238E27FC236}">
                  <a16:creationId xmlns:a16="http://schemas.microsoft.com/office/drawing/2014/main" id="{55B8B995-123A-7504-9B5B-3F3B3EAFE3EC}"/>
                </a:ext>
              </a:extLst>
            </p:cNvPr>
            <p:cNvGrpSpPr/>
            <p:nvPr userDrawn="1"/>
          </p:nvGrpSpPr>
          <p:grpSpPr>
            <a:xfrm>
              <a:off x="12395368" y="3050005"/>
              <a:ext cx="3600000" cy="3807995"/>
              <a:chOff x="12395368" y="2773278"/>
              <a:chExt cx="3600000" cy="3807995"/>
            </a:xfrm>
          </p:grpSpPr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830F0815-36B9-759F-F1FA-8ED54F7F8DE0}"/>
                  </a:ext>
                </a:extLst>
              </p:cNvPr>
              <p:cNvSpPr/>
              <p:nvPr userDrawn="1"/>
            </p:nvSpPr>
            <p:spPr>
              <a:xfrm>
                <a:off x="12395368" y="2773278"/>
                <a:ext cx="3600000" cy="380799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Kleurgebruik</a:t>
                </a:r>
              </a:p>
            </p:txBody>
          </p:sp>
          <p:sp>
            <p:nvSpPr>
              <p:cNvPr id="62" name="Ovaal 61">
                <a:extLst>
                  <a:ext uri="{FF2B5EF4-FFF2-40B4-BE49-F238E27FC236}">
                    <a16:creationId xmlns:a16="http://schemas.microsoft.com/office/drawing/2014/main" id="{038BDA87-0BC0-333B-B58B-EA2B0EC8E142}"/>
                  </a:ext>
                </a:extLst>
              </p:cNvPr>
              <p:cNvSpPr/>
              <p:nvPr userDrawn="1"/>
            </p:nvSpPr>
            <p:spPr>
              <a:xfrm>
                <a:off x="12577947" y="445964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</a:p>
            </p:txBody>
          </p:sp>
          <p:sp>
            <p:nvSpPr>
              <p:cNvPr id="63" name="Rechthoek 62">
                <a:extLst>
                  <a:ext uri="{FF2B5EF4-FFF2-40B4-BE49-F238E27FC236}">
                    <a16:creationId xmlns:a16="http://schemas.microsoft.com/office/drawing/2014/main" id="{5164A0E2-130B-4EE1-88FB-8D1813D0DAB5}"/>
                  </a:ext>
                </a:extLst>
              </p:cNvPr>
              <p:cNvSpPr/>
              <p:nvPr userDrawn="1"/>
            </p:nvSpPr>
            <p:spPr>
              <a:xfrm>
                <a:off x="12862119" y="4447615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het kleurvlak door op het kleurvlak te klikken (niet op het afbeelding icoon).</a:t>
                </a:r>
              </a:p>
            </p:txBody>
          </p:sp>
          <p:sp>
            <p:nvSpPr>
              <p:cNvPr id="64" name="Ovaal 63">
                <a:extLst>
                  <a:ext uri="{FF2B5EF4-FFF2-40B4-BE49-F238E27FC236}">
                    <a16:creationId xmlns:a16="http://schemas.microsoft.com/office/drawing/2014/main" id="{C45F698E-1D67-EBB6-6483-BCB44D0A5464}"/>
                  </a:ext>
                </a:extLst>
              </p:cNvPr>
              <p:cNvSpPr/>
              <p:nvPr userDrawn="1"/>
            </p:nvSpPr>
            <p:spPr>
              <a:xfrm>
                <a:off x="12577947" y="504798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</a:p>
            </p:txBody>
          </p:sp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9B0156B4-5733-B392-ADEA-BEAD54DA2FAE}"/>
                  </a:ext>
                </a:extLst>
              </p:cNvPr>
              <p:cNvSpPr/>
              <p:nvPr userDrawn="1"/>
            </p:nvSpPr>
            <p:spPr>
              <a:xfrm>
                <a:off x="12862119" y="504798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Klik met de rechter muisknop, ga naar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‘Opvulling’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en kies    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‘Pipet’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66" name="Ovaal 65">
                <a:extLst>
                  <a:ext uri="{FF2B5EF4-FFF2-40B4-BE49-F238E27FC236}">
                    <a16:creationId xmlns:a16="http://schemas.microsoft.com/office/drawing/2014/main" id="{4FBF93D7-7A75-AAC2-75E1-F8EBB5694625}"/>
                  </a:ext>
                </a:extLst>
              </p:cNvPr>
              <p:cNvSpPr/>
              <p:nvPr userDrawn="1"/>
            </p:nvSpPr>
            <p:spPr>
              <a:xfrm>
                <a:off x="12577947" y="5483919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</p:txBody>
          </p:sp>
          <p:sp>
            <p:nvSpPr>
              <p:cNvPr id="67" name="Rechthoek 66">
                <a:extLst>
                  <a:ext uri="{FF2B5EF4-FFF2-40B4-BE49-F238E27FC236}">
                    <a16:creationId xmlns:a16="http://schemas.microsoft.com/office/drawing/2014/main" id="{1DF27AF9-666C-18A2-06CB-2FE2A4948330}"/>
                  </a:ext>
                </a:extLst>
              </p:cNvPr>
              <p:cNvSpPr/>
              <p:nvPr userDrawn="1"/>
            </p:nvSpPr>
            <p:spPr>
              <a:xfrm>
                <a:off x="12862118" y="5483920"/>
                <a:ext cx="3019566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met pipet de gewenste kleur uit 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de onderstaande opties door erop te klikken.</a:t>
                </a:r>
              </a:p>
            </p:txBody>
          </p:sp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055BD4D0-D425-BC0E-5135-F3154C92B8F5}"/>
                  </a:ext>
                </a:extLst>
              </p:cNvPr>
              <p:cNvSpPr/>
              <p:nvPr userDrawn="1"/>
            </p:nvSpPr>
            <p:spPr>
              <a:xfrm>
                <a:off x="12577947" y="3255975"/>
                <a:ext cx="3117294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In de huisstijl van </a:t>
                </a:r>
                <a:r>
                  <a:rPr kumimoji="0" lang="nl-NL" sz="1200" b="0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Firda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 wordt gebruik gemaakt van kleurcombinaties. Daarbij is Leisteen groen de hoofdkleur van de huisstijl. Aan deze kleur worden de steunkleuren gekoppeld. In deze template kun je de kleur zelf kiezen.</a:t>
                </a:r>
              </a:p>
            </p:txBody>
          </p:sp>
          <p:sp>
            <p:nvSpPr>
              <p:cNvPr id="69" name="Ovaal 68">
                <a:extLst>
                  <a:ext uri="{FF2B5EF4-FFF2-40B4-BE49-F238E27FC236}">
                    <a16:creationId xmlns:a16="http://schemas.microsoft.com/office/drawing/2014/main" id="{EE19662C-36D3-040F-BDE4-DC307A101019}"/>
                  </a:ext>
                </a:extLst>
              </p:cNvPr>
              <p:cNvSpPr/>
              <p:nvPr userDrawn="1"/>
            </p:nvSpPr>
            <p:spPr>
              <a:xfrm>
                <a:off x="13824248" y="5961376"/>
                <a:ext cx="443345" cy="44334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0" name="Ovaal 69">
                <a:extLst>
                  <a:ext uri="{FF2B5EF4-FFF2-40B4-BE49-F238E27FC236}">
                    <a16:creationId xmlns:a16="http://schemas.microsoft.com/office/drawing/2014/main" id="{C7A2A248-9A79-ACA8-2AA7-0166D3C588FC}"/>
                  </a:ext>
                </a:extLst>
              </p:cNvPr>
              <p:cNvSpPr/>
              <p:nvPr userDrawn="1"/>
            </p:nvSpPr>
            <p:spPr>
              <a:xfrm>
                <a:off x="13354806" y="5961376"/>
                <a:ext cx="443345" cy="4433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1" name="Ovaal 70">
                <a:extLst>
                  <a:ext uri="{FF2B5EF4-FFF2-40B4-BE49-F238E27FC236}">
                    <a16:creationId xmlns:a16="http://schemas.microsoft.com/office/drawing/2014/main" id="{8370B9BD-00C7-3A39-ED7A-19D97B1455A9}"/>
                  </a:ext>
                </a:extLst>
              </p:cNvPr>
              <p:cNvSpPr/>
              <p:nvPr userDrawn="1"/>
            </p:nvSpPr>
            <p:spPr>
              <a:xfrm>
                <a:off x="12885364" y="5961376"/>
                <a:ext cx="443345" cy="44334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2" name="Ovaal 71">
                <a:extLst>
                  <a:ext uri="{FF2B5EF4-FFF2-40B4-BE49-F238E27FC236}">
                    <a16:creationId xmlns:a16="http://schemas.microsoft.com/office/drawing/2014/main" id="{9337BB33-DD47-1D82-2626-535B9FA50EE1}"/>
                  </a:ext>
                </a:extLst>
              </p:cNvPr>
              <p:cNvSpPr/>
              <p:nvPr userDrawn="1"/>
            </p:nvSpPr>
            <p:spPr>
              <a:xfrm>
                <a:off x="14292105" y="5961408"/>
                <a:ext cx="443345" cy="4433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pic>
          <p:nvPicPr>
            <p:cNvPr id="6" name="Picture 2" descr="Pipetpictogram">
              <a:extLst>
                <a:ext uri="{FF2B5EF4-FFF2-40B4-BE49-F238E27FC236}">
                  <a16:creationId xmlns:a16="http://schemas.microsoft.com/office/drawing/2014/main" id="{91C46DDB-48C5-8183-C701-88263CC79A1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8419" y="5515654"/>
              <a:ext cx="171450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5" name="Rechte verbindingslijn 74">
            <a:extLst>
              <a:ext uri="{FF2B5EF4-FFF2-40B4-BE49-F238E27FC236}">
                <a16:creationId xmlns:a16="http://schemas.microsoft.com/office/drawing/2014/main" id="{DC876E27-FAA0-4E17-4D04-03ECA3AE4BB7}"/>
              </a:ext>
            </a:extLst>
          </p:cNvPr>
          <p:cNvCxnSpPr>
            <a:cxnSpLocks/>
          </p:cNvCxnSpPr>
          <p:nvPr userDrawn="1"/>
        </p:nvCxnSpPr>
        <p:spPr>
          <a:xfrm flipV="1">
            <a:off x="-38100" y="1622425"/>
            <a:ext cx="1231900" cy="2133600"/>
          </a:xfrm>
          <a:prstGeom prst="line">
            <a:avLst/>
          </a:prstGeom>
          <a:ln w="127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>
            <a:extLst>
              <a:ext uri="{FF2B5EF4-FFF2-40B4-BE49-F238E27FC236}">
                <a16:creationId xmlns:a16="http://schemas.microsoft.com/office/drawing/2014/main" id="{9A2CC4F6-42C0-ACBE-529A-515A58843F5F}"/>
              </a:ext>
            </a:extLst>
          </p:cNvPr>
          <p:cNvCxnSpPr>
            <a:cxnSpLocks/>
          </p:cNvCxnSpPr>
          <p:nvPr userDrawn="1"/>
        </p:nvCxnSpPr>
        <p:spPr>
          <a:xfrm flipV="1">
            <a:off x="1647825" y="-24962"/>
            <a:ext cx="501650" cy="859987"/>
          </a:xfrm>
          <a:prstGeom prst="line">
            <a:avLst/>
          </a:prstGeom>
          <a:ln w="127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3" name="Tijdelijke aanduiding voor afbeelding 10">
            <a:extLst>
              <a:ext uri="{FF2B5EF4-FFF2-40B4-BE49-F238E27FC236}">
                <a16:creationId xmlns:a16="http://schemas.microsoft.com/office/drawing/2014/main" id="{C42CE91F-5637-4272-16B9-5646B0EA8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73" name="Tijdelijke aanduiding voor tekst 12">
            <a:extLst>
              <a:ext uri="{FF2B5EF4-FFF2-40B4-BE49-F238E27FC236}">
                <a16:creationId xmlns:a16="http://schemas.microsoft.com/office/drawing/2014/main" id="{0BB8551D-E2FA-DF6A-D383-C4A99AD507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26F4EEB-1F59-6F69-30F0-E5661CB4E1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48800" y="2170800"/>
            <a:ext cx="8218800" cy="407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9082800" cy="7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29119286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ep 93">
            <a:extLst>
              <a:ext uri="{FF2B5EF4-FFF2-40B4-BE49-F238E27FC236}">
                <a16:creationId xmlns:a16="http://schemas.microsoft.com/office/drawing/2014/main" id="{7047E0E4-9AF2-9B70-07D0-7B3432501E9F}"/>
              </a:ext>
            </a:extLst>
          </p:cNvPr>
          <p:cNvGrpSpPr/>
          <p:nvPr userDrawn="1"/>
        </p:nvGrpSpPr>
        <p:grpSpPr>
          <a:xfrm>
            <a:off x="12395367" y="1"/>
            <a:ext cx="3600000" cy="1887476"/>
            <a:chOff x="12395367" y="1"/>
            <a:chExt cx="3600000" cy="1887476"/>
          </a:xfrm>
        </p:grpSpPr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D585D7E3-C7AD-7CB9-496E-9BD5331BC1DC}"/>
                </a:ext>
              </a:extLst>
            </p:cNvPr>
            <p:cNvSpPr/>
            <p:nvPr userDrawn="1"/>
          </p:nvSpPr>
          <p:spPr>
            <a:xfrm>
              <a:off x="12395367" y="1"/>
              <a:ext cx="3600000" cy="18874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TOEPASSING LOGO EN HOEK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200" b="1" cap="all" baseline="0" noProof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6" name="Ovaal 95">
              <a:extLst>
                <a:ext uri="{FF2B5EF4-FFF2-40B4-BE49-F238E27FC236}">
                  <a16:creationId xmlns:a16="http://schemas.microsoft.com/office/drawing/2014/main" id="{8F7200A3-4548-A73F-9CC3-5E60EA533D8B}"/>
                </a:ext>
              </a:extLst>
            </p:cNvPr>
            <p:cNvSpPr/>
            <p:nvPr userDrawn="1"/>
          </p:nvSpPr>
          <p:spPr>
            <a:xfrm>
              <a:off x="12566505" y="107921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3AB4343-D697-ADE4-1F94-2E3B2A8C3E14}"/>
                </a:ext>
              </a:extLst>
            </p:cNvPr>
            <p:cNvSpPr/>
            <p:nvPr userDrawn="1"/>
          </p:nvSpPr>
          <p:spPr>
            <a:xfrm>
              <a:off x="12850676" y="1097499"/>
              <a:ext cx="3137781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het logo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59255E1C-6F78-27C4-9653-D3FDFBD6D333}"/>
                </a:ext>
              </a:extLst>
            </p:cNvPr>
            <p:cNvSpPr/>
            <p:nvPr userDrawn="1"/>
          </p:nvSpPr>
          <p:spPr>
            <a:xfrm>
              <a:off x="12566505" y="1389101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47EC76CA-B018-B5A2-930A-45DEC9E114EE}"/>
                </a:ext>
              </a:extLst>
            </p:cNvPr>
            <p:cNvSpPr/>
            <p:nvPr userDrawn="1"/>
          </p:nvSpPr>
          <p:spPr>
            <a:xfrm>
              <a:off x="12850677" y="1401294"/>
              <a:ext cx="31377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Selecteer de gekleurde hoek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‘Delete’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D520B01-F9B8-51D2-F6FB-216C4F281441}"/>
                </a:ext>
              </a:extLst>
            </p:cNvPr>
            <p:cNvSpPr/>
            <p:nvPr userDrawn="1"/>
          </p:nvSpPr>
          <p:spPr>
            <a:xfrm>
              <a:off x="12566505" y="463054"/>
              <a:ext cx="3421952" cy="7899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Het is bij deze slide toegestaan om de hoek, inclusief het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Firda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logo, te verwijderen (bijvoorbeeld als tekst te dicht op het logo komt).</a:t>
              </a:r>
            </a:p>
          </p:txBody>
        </p:sp>
      </p:grpSp>
      <p:grpSp>
        <p:nvGrpSpPr>
          <p:cNvPr id="79" name="Groep 78">
            <a:extLst>
              <a:ext uri="{FF2B5EF4-FFF2-40B4-BE49-F238E27FC236}">
                <a16:creationId xmlns:a16="http://schemas.microsoft.com/office/drawing/2014/main" id="{1E5A8746-4413-A70E-319F-28F981A7CF49}"/>
              </a:ext>
            </a:extLst>
          </p:cNvPr>
          <p:cNvGrpSpPr/>
          <p:nvPr userDrawn="1"/>
        </p:nvGrpSpPr>
        <p:grpSpPr>
          <a:xfrm>
            <a:off x="-3808800" y="3771942"/>
            <a:ext cx="3600000" cy="1598634"/>
            <a:chOff x="-3743075" y="3875574"/>
            <a:chExt cx="3600000" cy="1598634"/>
          </a:xfrm>
        </p:grpSpPr>
        <p:sp>
          <p:nvSpPr>
            <p:cNvPr id="80" name="Rechthoek 79">
              <a:extLst>
                <a:ext uri="{FF2B5EF4-FFF2-40B4-BE49-F238E27FC236}">
                  <a16:creationId xmlns:a16="http://schemas.microsoft.com/office/drawing/2014/main" id="{F0DE60C5-FDE4-EA15-552E-6CEE836D099D}"/>
                </a:ext>
              </a:extLst>
            </p:cNvPr>
            <p:cNvSpPr/>
            <p:nvPr userDrawn="1"/>
          </p:nvSpPr>
          <p:spPr>
            <a:xfrm>
              <a:off x="-3743075" y="3875574"/>
              <a:ext cx="3600000" cy="159863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>
                  <a:solidFill>
                    <a:srgbClr val="3A5757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Grafiek data bewerken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3210F773-6306-2A0A-E043-92EF1B1FAB00}"/>
                </a:ext>
              </a:extLst>
            </p:cNvPr>
            <p:cNvSpPr/>
            <p:nvPr userDrawn="1"/>
          </p:nvSpPr>
          <p:spPr>
            <a:xfrm>
              <a:off x="-3276324" y="4337768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Klik met de rechter muisknop op de grafiek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‘Gegevens bewerken’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  <p:grpSp>
          <p:nvGrpSpPr>
            <p:cNvPr id="84" name="Groep 83">
              <a:extLst>
                <a:ext uri="{FF2B5EF4-FFF2-40B4-BE49-F238E27FC236}">
                  <a16:creationId xmlns:a16="http://schemas.microsoft.com/office/drawing/2014/main" id="{EB383B45-CCBD-9E1A-5059-61391C637E2A}"/>
                </a:ext>
              </a:extLst>
            </p:cNvPr>
            <p:cNvGrpSpPr/>
            <p:nvPr userDrawn="1"/>
          </p:nvGrpSpPr>
          <p:grpSpPr>
            <a:xfrm>
              <a:off x="-3271730" y="4777560"/>
              <a:ext cx="1495189" cy="563933"/>
              <a:chOff x="-3314821" y="3310415"/>
              <a:chExt cx="1495189" cy="563933"/>
            </a:xfrm>
          </p:grpSpPr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92B15E13-C72C-674F-6649-457B03D2537C}"/>
                  </a:ext>
                </a:extLst>
              </p:cNvPr>
              <p:cNvSpPr/>
              <p:nvPr userDrawn="1"/>
            </p:nvSpPr>
            <p:spPr>
              <a:xfrm>
                <a:off x="-3314821" y="3310415"/>
                <a:ext cx="1403797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D20A43A2-E114-A76E-543B-6B0F74836A3A}"/>
                  </a:ext>
                </a:extLst>
              </p:cNvPr>
              <p:cNvSpPr/>
              <p:nvPr userDrawn="1"/>
            </p:nvSpPr>
            <p:spPr>
              <a:xfrm>
                <a:off x="-3304719" y="3564140"/>
                <a:ext cx="13878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Tekstvak 87">
                <a:extLst>
                  <a:ext uri="{FF2B5EF4-FFF2-40B4-BE49-F238E27FC236}">
                    <a16:creationId xmlns:a16="http://schemas.microsoft.com/office/drawing/2014/main" id="{E06A02B8-DCC9-029C-08F0-E3641EFFD9B2}"/>
                  </a:ext>
                </a:extLst>
              </p:cNvPr>
              <p:cNvSpPr txBox="1"/>
              <p:nvPr userDrawn="1"/>
            </p:nvSpPr>
            <p:spPr>
              <a:xfrm>
                <a:off x="-3122115" y="3369117"/>
                <a:ext cx="1258624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Grafiektype wijzigen</a:t>
                </a:r>
              </a:p>
            </p:txBody>
          </p:sp>
          <p:sp>
            <p:nvSpPr>
              <p:cNvPr id="89" name="Tekstvak 88">
                <a:extLst>
                  <a:ext uri="{FF2B5EF4-FFF2-40B4-BE49-F238E27FC236}">
                    <a16:creationId xmlns:a16="http://schemas.microsoft.com/office/drawing/2014/main" id="{F09E1479-77E2-5B65-B7D7-013CF20A98BB}"/>
                  </a:ext>
                </a:extLst>
              </p:cNvPr>
              <p:cNvSpPr txBox="1"/>
              <p:nvPr userDrawn="1"/>
            </p:nvSpPr>
            <p:spPr>
              <a:xfrm>
                <a:off x="-3115840" y="3624236"/>
                <a:ext cx="1296208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Gegevens bewerken</a:t>
                </a:r>
              </a:p>
            </p:txBody>
          </p:sp>
          <p:sp>
            <p:nvSpPr>
              <p:cNvPr id="90" name="Vrije vorm: vorm 110">
                <a:extLst>
                  <a:ext uri="{FF2B5EF4-FFF2-40B4-BE49-F238E27FC236}">
                    <a16:creationId xmlns:a16="http://schemas.microsoft.com/office/drawing/2014/main" id="{DA563EA9-10DB-36CC-7386-371E1037DEA4}"/>
                  </a:ext>
                </a:extLst>
              </p:cNvPr>
              <p:cNvSpPr/>
              <p:nvPr userDrawn="1"/>
            </p:nvSpPr>
            <p:spPr>
              <a:xfrm>
                <a:off x="-1959834" y="3694348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1" name="Groep 90">
                <a:extLst>
                  <a:ext uri="{FF2B5EF4-FFF2-40B4-BE49-F238E27FC236}">
                    <a16:creationId xmlns:a16="http://schemas.microsoft.com/office/drawing/2014/main" id="{24CE679B-82C1-271D-9154-B5839DB90F82}"/>
                  </a:ext>
                </a:extLst>
              </p:cNvPr>
              <p:cNvGrpSpPr/>
              <p:nvPr userDrawn="1"/>
            </p:nvGrpSpPr>
            <p:grpSpPr>
              <a:xfrm>
                <a:off x="-3261976" y="3361742"/>
                <a:ext cx="139861" cy="152244"/>
                <a:chOff x="12574450" y="6053892"/>
                <a:chExt cx="169232" cy="184215"/>
              </a:xfrm>
            </p:grpSpPr>
            <p:sp>
              <p:nvSpPr>
                <p:cNvPr id="119" name="Rechthoek 118">
                  <a:extLst>
                    <a:ext uri="{FF2B5EF4-FFF2-40B4-BE49-F238E27FC236}">
                      <a16:creationId xmlns:a16="http://schemas.microsoft.com/office/drawing/2014/main" id="{4C48D11B-7DD8-1D76-C838-FA6DD242CF93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0" name="Rechthoek 119">
                  <a:extLst>
                    <a:ext uri="{FF2B5EF4-FFF2-40B4-BE49-F238E27FC236}">
                      <a16:creationId xmlns:a16="http://schemas.microsoft.com/office/drawing/2014/main" id="{5A6CA83A-224A-FF35-9F2C-D8F98E6E83A6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5B5A94E9-5829-7B04-FE41-36451794DE71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2" name="Groep 91">
                <a:extLst>
                  <a:ext uri="{FF2B5EF4-FFF2-40B4-BE49-F238E27FC236}">
                    <a16:creationId xmlns:a16="http://schemas.microsoft.com/office/drawing/2014/main" id="{ED083FF4-A350-8CD9-871E-FF1CE37424B9}"/>
                  </a:ext>
                </a:extLst>
              </p:cNvPr>
              <p:cNvGrpSpPr/>
              <p:nvPr userDrawn="1"/>
            </p:nvGrpSpPr>
            <p:grpSpPr>
              <a:xfrm>
                <a:off x="-3261070" y="3635199"/>
                <a:ext cx="168905" cy="104490"/>
                <a:chOff x="-3261070" y="3620931"/>
                <a:chExt cx="193920" cy="119965"/>
              </a:xfrm>
            </p:grpSpPr>
            <p:sp>
              <p:nvSpPr>
                <p:cNvPr id="93" name="Rechthoek 92">
                  <a:extLst>
                    <a:ext uri="{FF2B5EF4-FFF2-40B4-BE49-F238E27FC236}">
                      <a16:creationId xmlns:a16="http://schemas.microsoft.com/office/drawing/2014/main" id="{CEBCE877-C35F-5847-FAAE-2C6B6A557B3A}"/>
                    </a:ext>
                  </a:extLst>
                </p:cNvPr>
                <p:cNvSpPr/>
                <p:nvPr userDrawn="1"/>
              </p:nvSpPr>
              <p:spPr>
                <a:xfrm>
                  <a:off x="-3261070" y="3643881"/>
                  <a:ext cx="142985" cy="9520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2FF92B38-0B2F-4CD7-9183-37BC270934E6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22063"/>
                  <a:ext cx="141113" cy="117345"/>
                  <a:chOff x="1094874" y="-878306"/>
                  <a:chExt cx="867364" cy="613611"/>
                </a:xfrm>
              </p:grpSpPr>
              <p:cxnSp>
                <p:nvCxnSpPr>
                  <p:cNvPr id="112" name="Rechte verbindingslijn 111">
                    <a:extLst>
                      <a:ext uri="{FF2B5EF4-FFF2-40B4-BE49-F238E27FC236}">
                        <a16:creationId xmlns:a16="http://schemas.microsoft.com/office/drawing/2014/main" id="{0BB392F2-0265-A537-572F-C215739A3C47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094874" y="-878305"/>
                    <a:ext cx="0" cy="613610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Rechte verbindingslijn 112">
                    <a:extLst>
                      <a:ext uri="{FF2B5EF4-FFF2-40B4-BE49-F238E27FC236}">
                        <a16:creationId xmlns:a16="http://schemas.microsoft.com/office/drawing/2014/main" id="{83134D8D-F662-E758-DC24-43D2B1E568E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962238" y="-878306"/>
                    <a:ext cx="0" cy="613611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14" name="Groep 113">
                    <a:extLst>
                      <a:ext uri="{FF2B5EF4-FFF2-40B4-BE49-F238E27FC236}">
                        <a16:creationId xmlns:a16="http://schemas.microsoft.com/office/drawing/2014/main" id="{2CACD9FF-13DB-33AB-9E73-BD7D2933ED9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0535" y="-878306"/>
                    <a:ext cx="526983" cy="613611"/>
                    <a:chOff x="1270535" y="-745959"/>
                    <a:chExt cx="526983" cy="481264"/>
                  </a:xfrm>
                </p:grpSpPr>
                <p:cxnSp>
                  <p:nvCxnSpPr>
                    <p:cNvPr id="115" name="Rechte verbindingslijn 114">
                      <a:extLst>
                        <a:ext uri="{FF2B5EF4-FFF2-40B4-BE49-F238E27FC236}">
                          <a16:creationId xmlns:a16="http://schemas.microsoft.com/office/drawing/2014/main" id="{3B35CD8D-523F-4526-EFE4-3362575EC54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446196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Rechte verbindingslijn 115">
                      <a:extLst>
                        <a:ext uri="{FF2B5EF4-FFF2-40B4-BE49-F238E27FC236}">
                          <a16:creationId xmlns:a16="http://schemas.microsoft.com/office/drawing/2014/main" id="{B9B24609-B012-34CD-58FA-A8E93A673E7E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270535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Rechte verbindingslijn 116">
                      <a:extLst>
                        <a:ext uri="{FF2B5EF4-FFF2-40B4-BE49-F238E27FC236}">
                          <a16:creationId xmlns:a16="http://schemas.microsoft.com/office/drawing/2014/main" id="{1D005BD7-93D6-42E9-BDA3-DB4A811FF8D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621857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Rechte verbindingslijn 117">
                      <a:extLst>
                        <a:ext uri="{FF2B5EF4-FFF2-40B4-BE49-F238E27FC236}">
                          <a16:creationId xmlns:a16="http://schemas.microsoft.com/office/drawing/2014/main" id="{979376FA-E650-723D-0A7A-4FDC07B326F2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797518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02" name="Rechte verbindingslijn 101">
                  <a:extLst>
                    <a:ext uri="{FF2B5EF4-FFF2-40B4-BE49-F238E27FC236}">
                      <a16:creationId xmlns:a16="http://schemas.microsoft.com/office/drawing/2014/main" id="{0ACD6273-F7CE-1FA3-6163-3E4077B03BA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0471" y="3739408"/>
                  <a:ext cx="143329" cy="0"/>
                </a:xfrm>
                <a:prstGeom prst="line">
                  <a:avLst/>
                </a:prstGeom>
                <a:ln w="6350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chte verbindingslijn 103">
                  <a:extLst>
                    <a:ext uri="{FF2B5EF4-FFF2-40B4-BE49-F238E27FC236}">
                      <a16:creationId xmlns:a16="http://schemas.microsoft.com/office/drawing/2014/main" id="{F55178A5-8D97-3552-88F2-B0C16676E53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713352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chte verbindingslijn 104">
                  <a:extLst>
                    <a:ext uri="{FF2B5EF4-FFF2-40B4-BE49-F238E27FC236}">
                      <a16:creationId xmlns:a16="http://schemas.microsoft.com/office/drawing/2014/main" id="{0630F985-1852-8C95-97E0-9DF85A2836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89677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Rechte verbindingslijn 105">
                  <a:extLst>
                    <a:ext uri="{FF2B5EF4-FFF2-40B4-BE49-F238E27FC236}">
                      <a16:creationId xmlns:a16="http://schemas.microsoft.com/office/drawing/2014/main" id="{42B08A02-8452-0FB4-CB21-F023B3B222F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63621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433D3EDF-C9F5-5D80-7291-BFA352643ED0}"/>
                    </a:ext>
                  </a:extLst>
                </p:cNvPr>
                <p:cNvSpPr/>
                <p:nvPr userDrawn="1"/>
              </p:nvSpPr>
              <p:spPr>
                <a:xfrm>
                  <a:off x="-3261070" y="3620931"/>
                  <a:ext cx="142893" cy="24910"/>
                </a:xfrm>
                <a:prstGeom prst="rect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9E993DD1-67DC-0255-A009-090D9385A578}"/>
                    </a:ext>
                  </a:extLst>
                </p:cNvPr>
                <p:cNvGrpSpPr/>
                <p:nvPr userDrawn="1"/>
              </p:nvGrpSpPr>
              <p:grpSpPr>
                <a:xfrm rot="2700000">
                  <a:off x="-3158000" y="3650045"/>
                  <a:ext cx="34350" cy="147351"/>
                  <a:chOff x="3148392" y="-836646"/>
                  <a:chExt cx="132124" cy="596095"/>
                </a:xfrm>
                <a:solidFill>
                  <a:srgbClr val="3399FF"/>
                </a:solidFill>
              </p:grpSpPr>
              <p:sp>
                <p:nvSpPr>
                  <p:cNvPr id="109" name="Rechthoek 108">
                    <a:extLst>
                      <a:ext uri="{FF2B5EF4-FFF2-40B4-BE49-F238E27FC236}">
                        <a16:creationId xmlns:a16="http://schemas.microsoft.com/office/drawing/2014/main" id="{6A937601-E5A6-6CB7-DE0F-EE456FBA3D6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632" y="-725510"/>
                    <a:ext cx="131884" cy="281356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0" name="Rechthoek: afgeronde bovenhoeken 122">
                    <a:extLst>
                      <a:ext uri="{FF2B5EF4-FFF2-40B4-BE49-F238E27FC236}">
                        <a16:creationId xmlns:a16="http://schemas.microsoft.com/office/drawing/2014/main" id="{B5D8A50F-7B56-E503-45D2-1ED24DA9BB1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556" y="-836646"/>
                    <a:ext cx="131882" cy="87614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Gelijkbenige driehoek 123">
                    <a:extLst>
                      <a:ext uri="{FF2B5EF4-FFF2-40B4-BE49-F238E27FC236}">
                        <a16:creationId xmlns:a16="http://schemas.microsoft.com/office/drawing/2014/main" id="{C59125DC-6CA7-8737-5E67-5E8D455A3207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148392" y="-420304"/>
                    <a:ext cx="131887" cy="179753"/>
                  </a:xfrm>
                  <a:prstGeom prst="triangle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C48367D2-F2AE-9121-65E3-E71833DC89E0}"/>
                </a:ext>
              </a:extLst>
            </p:cNvPr>
            <p:cNvSpPr/>
            <p:nvPr userDrawn="1"/>
          </p:nvSpPr>
          <p:spPr>
            <a:xfrm>
              <a:off x="-3560400" y="4337520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1D19A8D3-128F-50BD-7B2A-3375C97FBF6C}"/>
              </a:ext>
            </a:extLst>
          </p:cNvPr>
          <p:cNvGrpSpPr/>
          <p:nvPr userDrawn="1"/>
        </p:nvGrpSpPr>
        <p:grpSpPr>
          <a:xfrm>
            <a:off x="-3810131" y="0"/>
            <a:ext cx="3600000" cy="3570215"/>
            <a:chOff x="-3743075" y="-898"/>
            <a:chExt cx="3600000" cy="3570215"/>
          </a:xfrm>
        </p:grpSpPr>
        <p:grpSp>
          <p:nvGrpSpPr>
            <p:cNvPr id="6" name="INSTRUCTIE">
              <a:extLst>
                <a:ext uri="{FF2B5EF4-FFF2-40B4-BE49-F238E27FC236}">
                  <a16:creationId xmlns:a16="http://schemas.microsoft.com/office/drawing/2014/main" id="{8DF06FEE-2517-4109-F83B-20D28354BABE}"/>
                </a:ext>
              </a:extLst>
            </p:cNvPr>
            <p:cNvGrpSpPr/>
            <p:nvPr userDrawn="1"/>
          </p:nvGrpSpPr>
          <p:grpSpPr>
            <a:xfrm>
              <a:off x="-3743075" y="-898"/>
              <a:ext cx="3600000" cy="3570215"/>
              <a:chOff x="-3786166" y="1"/>
              <a:chExt cx="3600000" cy="3570215"/>
            </a:xfrm>
          </p:grpSpPr>
          <p:sp>
            <p:nvSpPr>
              <p:cNvPr id="64" name="Rechthoek 63">
                <a:extLst>
                  <a:ext uri="{FF2B5EF4-FFF2-40B4-BE49-F238E27FC236}">
                    <a16:creationId xmlns:a16="http://schemas.microsoft.com/office/drawing/2014/main" id="{41818AC0-8D46-4159-D685-D65EE7F56E6C}"/>
                  </a:ext>
                </a:extLst>
              </p:cNvPr>
              <p:cNvSpPr/>
              <p:nvPr userDrawn="1"/>
            </p:nvSpPr>
            <p:spPr>
              <a:xfrm>
                <a:off x="-3786166" y="1"/>
                <a:ext cx="3600000" cy="3570215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b="1" cap="all" baseline="0" noProof="0">
                    <a:solidFill>
                      <a:srgbClr val="3A5757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Grafiek invoegen/opmaken</a:t>
                </a:r>
              </a:p>
            </p:txBody>
          </p:sp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CBEFC3D0-648A-7159-6B6B-C243174E41D8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Wanneer nodig, verwijder de bestaande grafiek d.m.v. de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 Klik op het pictogram om een nieuwe grafiek in te voegen </a:t>
                </a:r>
                <a:r>
                  <a:rPr kumimoji="0" lang="nl-NL" sz="12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14139EBA-38CA-DE66-054C-82FE650630C2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Selecteer de gewenste grafiek</a:t>
                </a:r>
                <a:b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.</a:t>
                </a:r>
              </a:p>
            </p:txBody>
          </p:sp>
          <p:grpSp>
            <p:nvGrpSpPr>
              <p:cNvPr id="67" name="Groep 66">
                <a:extLst>
                  <a:ext uri="{FF2B5EF4-FFF2-40B4-BE49-F238E27FC236}">
                    <a16:creationId xmlns:a16="http://schemas.microsoft.com/office/drawing/2014/main" id="{406C2E7A-1878-C5A2-D351-A9A1B73A7591}"/>
                  </a:ext>
                </a:extLst>
              </p:cNvPr>
              <p:cNvGrpSpPr/>
              <p:nvPr userDrawn="1"/>
            </p:nvGrpSpPr>
            <p:grpSpPr>
              <a:xfrm>
                <a:off x="-3311319" y="2188669"/>
                <a:ext cx="825500" cy="209550"/>
                <a:chOff x="13504624" y="2507234"/>
                <a:chExt cx="825500" cy="209550"/>
              </a:xfrm>
            </p:grpSpPr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B055F5C5-1727-7359-C38A-44AA0DAE0060}"/>
                    </a:ext>
                  </a:extLst>
                </p:cNvPr>
                <p:cNvSpPr/>
                <p:nvPr userDrawn="1"/>
              </p:nvSpPr>
              <p:spPr>
                <a:xfrm>
                  <a:off x="13504624" y="2507234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77" name="Rechte verbindingslijn 76">
                  <a:extLst>
                    <a:ext uri="{FF2B5EF4-FFF2-40B4-BE49-F238E27FC236}">
                      <a16:creationId xmlns:a16="http://schemas.microsoft.com/office/drawing/2014/main" id="{49FE25D3-24FA-1F3C-F958-18D38665304E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78" name="Gelijkbenige driehoek 97">
                  <a:extLst>
                    <a:ext uri="{FF2B5EF4-FFF2-40B4-BE49-F238E27FC236}">
                      <a16:creationId xmlns:a16="http://schemas.microsoft.com/office/drawing/2014/main" id="{95953005-EC0B-4CB0-9880-F91646E47B00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8" name="Groep 67">
                <a:extLst>
                  <a:ext uri="{FF2B5EF4-FFF2-40B4-BE49-F238E27FC236}">
                    <a16:creationId xmlns:a16="http://schemas.microsoft.com/office/drawing/2014/main" id="{4888BC13-9AE3-4876-76DA-05F9C891893A}"/>
                  </a:ext>
                </a:extLst>
              </p:cNvPr>
              <p:cNvGrpSpPr/>
              <p:nvPr userDrawn="1"/>
            </p:nvGrpSpPr>
            <p:grpSpPr>
              <a:xfrm>
                <a:off x="-3316599" y="1269056"/>
                <a:ext cx="289372" cy="314992"/>
                <a:chOff x="7322769" y="-273691"/>
                <a:chExt cx="289372" cy="314992"/>
              </a:xfrm>
            </p:grpSpPr>
            <p:sp>
              <p:nvSpPr>
                <p:cNvPr id="73" name="Rechthoek 72">
                  <a:extLst>
                    <a:ext uri="{FF2B5EF4-FFF2-40B4-BE49-F238E27FC236}">
                      <a16:creationId xmlns:a16="http://schemas.microsoft.com/office/drawing/2014/main" id="{E65FDF95-0B01-BF92-65AD-9E601ACD2EC2}"/>
                    </a:ext>
                  </a:extLst>
                </p:cNvPr>
                <p:cNvSpPr/>
                <p:nvPr userDrawn="1"/>
              </p:nvSpPr>
              <p:spPr>
                <a:xfrm>
                  <a:off x="7322769" y="-175136"/>
                  <a:ext cx="79156" cy="21643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C3F1F441-3F92-5DE6-44ED-E0797B668A78}"/>
                    </a:ext>
                  </a:extLst>
                </p:cNvPr>
                <p:cNvSpPr/>
                <p:nvPr userDrawn="1"/>
              </p:nvSpPr>
              <p:spPr>
                <a:xfrm>
                  <a:off x="7427035" y="-273691"/>
                  <a:ext cx="79156" cy="314992"/>
                </a:xfrm>
                <a:prstGeom prst="rect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F17D49CB-49AC-2D19-D546-50AB8512FED5}"/>
                    </a:ext>
                  </a:extLst>
                </p:cNvPr>
                <p:cNvSpPr/>
                <p:nvPr userDrawn="1"/>
              </p:nvSpPr>
              <p:spPr>
                <a:xfrm>
                  <a:off x="7532985" y="-203558"/>
                  <a:ext cx="79156" cy="244859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13C40A6D-05E3-DF4E-D5A5-624C4AB5CF8B}"/>
                  </a:ext>
                </a:extLst>
              </p:cNvPr>
              <p:cNvSpPr/>
              <p:nvPr userDrawn="1"/>
            </p:nvSpPr>
            <p:spPr>
              <a:xfrm>
                <a:off x="-3319415" y="2555610"/>
                <a:ext cx="2944682" cy="47686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Verander de opmaak van de grafiek door onderdelen van de grafiek aan te klikken en naar de tab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‘Opmaak’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cs typeface="Segoe UI" panose="020B0502040204020203" pitchFamily="34" charset="0"/>
                  </a:rPr>
                  <a:t>te gaan. </a:t>
                </a:r>
              </a:p>
            </p:txBody>
          </p:sp>
          <p:grpSp>
            <p:nvGrpSpPr>
              <p:cNvPr id="70" name="Groep 69">
                <a:extLst>
                  <a:ext uri="{FF2B5EF4-FFF2-40B4-BE49-F238E27FC236}">
                    <a16:creationId xmlns:a16="http://schemas.microsoft.com/office/drawing/2014/main" id="{27A7EA8C-05E0-B8D7-406E-AB5FFA22C3D6}"/>
                  </a:ext>
                </a:extLst>
              </p:cNvPr>
              <p:cNvGrpSpPr/>
              <p:nvPr userDrawn="1"/>
            </p:nvGrpSpPr>
            <p:grpSpPr>
              <a:xfrm>
                <a:off x="-3312582" y="3162801"/>
                <a:ext cx="576000" cy="228309"/>
                <a:chOff x="-3312582" y="1079051"/>
                <a:chExt cx="576000" cy="228309"/>
              </a:xfrm>
            </p:grpSpPr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CEC084F0-6470-22BA-83E6-06ADED050158}"/>
                    </a:ext>
                  </a:extLst>
                </p:cNvPr>
                <p:cNvSpPr/>
                <p:nvPr userDrawn="1"/>
              </p:nvSpPr>
              <p:spPr>
                <a:xfrm>
                  <a:off x="-3312582" y="1079051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nl-NL" sz="1050" b="1" noProof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Opmaak</a:t>
                  </a:r>
                </a:p>
              </p:txBody>
            </p:sp>
            <p:sp>
              <p:nvSpPr>
                <p:cNvPr id="72" name="Rechthoek 71">
                  <a:extLst>
                    <a:ext uri="{FF2B5EF4-FFF2-40B4-BE49-F238E27FC236}">
                      <a16:creationId xmlns:a16="http://schemas.microsoft.com/office/drawing/2014/main" id="{B2C6A851-4A94-6E47-F97B-9D4C13ECD937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61" name="Ovaal 60">
              <a:extLst>
                <a:ext uri="{FF2B5EF4-FFF2-40B4-BE49-F238E27FC236}">
                  <a16:creationId xmlns:a16="http://schemas.microsoft.com/office/drawing/2014/main" id="{9DF9F85E-4AC3-F3AD-B1A6-B34221F4EC8B}"/>
                </a:ext>
              </a:extLst>
            </p:cNvPr>
            <p:cNvSpPr/>
            <p:nvPr userDrawn="1"/>
          </p:nvSpPr>
          <p:spPr>
            <a:xfrm>
              <a:off x="-3560400" y="464400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62" name="Ovaal 61">
              <a:extLst>
                <a:ext uri="{FF2B5EF4-FFF2-40B4-BE49-F238E27FC236}">
                  <a16:creationId xmlns:a16="http://schemas.microsoft.com/office/drawing/2014/main" id="{DA56E061-6CE9-C6FB-FA61-5C07AF8F9793}"/>
                </a:ext>
              </a:extLst>
            </p:cNvPr>
            <p:cNvSpPr/>
            <p:nvPr userDrawn="1"/>
          </p:nvSpPr>
          <p:spPr>
            <a:xfrm>
              <a:off x="-3560400" y="1728000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928EF9F3-26A3-67DB-ADA0-C6A1B9F1446D}"/>
                </a:ext>
              </a:extLst>
            </p:cNvPr>
            <p:cNvSpPr/>
            <p:nvPr userDrawn="1"/>
          </p:nvSpPr>
          <p:spPr>
            <a:xfrm>
              <a:off x="-3560400" y="2549904"/>
              <a:ext cx="180000" cy="18000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</p:grpSp>
      <p:sp>
        <p:nvSpPr>
          <p:cNvPr id="83" name="Vrije vorm: vorm 82">
            <a:extLst>
              <a:ext uri="{FF2B5EF4-FFF2-40B4-BE49-F238E27FC236}">
                <a16:creationId xmlns:a16="http://schemas.microsoft.com/office/drawing/2014/main" id="{A231F1E1-393C-0C49-DA98-186581BD1D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140823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370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2140823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70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B6701-42E1-BE3C-5ED7-A7B0FB38B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3" name="Tijdelijke aanduiding voor afbeelding 10">
            <a:extLst>
              <a:ext uri="{FF2B5EF4-FFF2-40B4-BE49-F238E27FC236}">
                <a16:creationId xmlns:a16="http://schemas.microsoft.com/office/drawing/2014/main" id="{C42CE91F-5637-4272-16B9-5646B0EA8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48336" y="3837886"/>
            <a:ext cx="1743664" cy="3020114"/>
          </a:xfrm>
          <a:custGeom>
            <a:avLst/>
            <a:gdLst>
              <a:gd name="connsiteX0" fmla="*/ 1743664 w 1743664"/>
              <a:gd name="connsiteY0" fmla="*/ 0 h 3020114"/>
              <a:gd name="connsiteX1" fmla="*/ 1743664 w 1743664"/>
              <a:gd name="connsiteY1" fmla="*/ 3020114 h 3020114"/>
              <a:gd name="connsiteX2" fmla="*/ 0 w 1743664"/>
              <a:gd name="connsiteY2" fmla="*/ 3020114 h 302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3664" h="3020114">
                <a:moveTo>
                  <a:pt x="1743664" y="0"/>
                </a:moveTo>
                <a:lnTo>
                  <a:pt x="1743664" y="3020114"/>
                </a:lnTo>
                <a:lnTo>
                  <a:pt x="0" y="3020114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anchor="ctr">
            <a:noAutofit/>
          </a:bodyPr>
          <a:lstStyle>
            <a:lvl1pPr marL="0" indent="0" algn="r">
              <a:buFontTx/>
              <a:buNone/>
              <a:defRPr sz="500" b="0" i="0">
                <a:noFill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.</a:t>
            </a:r>
          </a:p>
        </p:txBody>
      </p:sp>
      <p:sp>
        <p:nvSpPr>
          <p:cNvPr id="82" name="Tijdelijke aanduiding voor tekst 12">
            <a:extLst>
              <a:ext uri="{FF2B5EF4-FFF2-40B4-BE49-F238E27FC236}">
                <a16:creationId xmlns:a16="http://schemas.microsoft.com/office/drawing/2014/main" id="{FD6E37DC-D3EE-E741-4E2C-D45DA12505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>
              <a:buFontTx/>
              <a:buNone/>
              <a:defRPr sz="500" b="0" i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.</a:t>
            </a:r>
          </a:p>
        </p:txBody>
      </p:sp>
      <p:sp>
        <p:nvSpPr>
          <p:cNvPr id="3" name="Tijdelijke aanduiding voor grafiek 3">
            <a:extLst>
              <a:ext uri="{FF2B5EF4-FFF2-40B4-BE49-F238E27FC236}">
                <a16:creationId xmlns:a16="http://schemas.microsoft.com/office/drawing/2014/main" id="{C470B59F-644B-9022-9422-CAFBE8BB560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114800" y="2214000"/>
            <a:ext cx="5875200" cy="39924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2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nl-NL"/>
              <a:t>Klik op het pictogram als u een grafiek wilt toevoegen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26F4EEB-1F59-6F69-30F0-E5661CB4E1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3600" y="2217600"/>
            <a:ext cx="2840400" cy="399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indent="-144000">
              <a:spcBef>
                <a:spcPts val="0"/>
              </a:spcBef>
              <a:defRPr sz="1800"/>
            </a:lvl1pPr>
            <a:lvl2pPr marL="288000" indent="-144000">
              <a:spcBef>
                <a:spcPts val="0"/>
              </a:spcBef>
              <a:defRPr sz="1800"/>
            </a:lvl2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</a:lstStyle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122" name="Ondertitel 2">
            <a:extLst>
              <a:ext uri="{FF2B5EF4-FFF2-40B4-BE49-F238E27FC236}">
                <a16:creationId xmlns:a16="http://schemas.microsoft.com/office/drawing/2014/main" id="{59935CA5-9489-A8E9-534E-554C1739A4E0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1263600" y="1717200"/>
            <a:ext cx="8718600" cy="432000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F2CF7C-41CE-92D0-04CB-3171C2B7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00" y="900000"/>
            <a:ext cx="9197400" cy="7524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6318570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4623D7A0-7BB0-595A-A46B-BD9BB4821AA3}"/>
              </a:ext>
            </a:extLst>
          </p:cNvPr>
          <p:cNvCxnSpPr>
            <a:cxnSpLocks/>
          </p:cNvCxnSpPr>
          <p:nvPr userDrawn="1"/>
        </p:nvCxnSpPr>
        <p:spPr>
          <a:xfrm flipV="1">
            <a:off x="-38100" y="1622425"/>
            <a:ext cx="1231900" cy="2133600"/>
          </a:xfrm>
          <a:prstGeom prst="line">
            <a:avLst/>
          </a:prstGeom>
          <a:ln w="127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0C6AF18E-7277-A7EE-9CA1-28469762BBED}"/>
              </a:ext>
            </a:extLst>
          </p:cNvPr>
          <p:cNvCxnSpPr>
            <a:cxnSpLocks noChangeAspect="1"/>
          </p:cNvCxnSpPr>
          <p:nvPr userDrawn="1"/>
        </p:nvCxnSpPr>
        <p:spPr>
          <a:xfrm flipV="1">
            <a:off x="1647825" y="-24962"/>
            <a:ext cx="501650" cy="859987"/>
          </a:xfrm>
          <a:prstGeom prst="line">
            <a:avLst/>
          </a:prstGeom>
          <a:ln w="127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B778EA-D60C-0C13-FF02-AF9341B1A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2800" y="6080400"/>
            <a:ext cx="370800" cy="140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jdelijke aanduiding voor tekst 12">
            <a:extLst>
              <a:ext uri="{FF2B5EF4-FFF2-40B4-BE49-F238E27FC236}">
                <a16:creationId xmlns:a16="http://schemas.microsoft.com/office/drawing/2014/main" id="{4A2F7ADB-5D3B-102B-A703-1A48354CBEF5}"/>
              </a:ext>
            </a:extLst>
          </p:cNvPr>
          <p:cNvSpPr txBox="1">
            <a:spLocks/>
          </p:cNvSpPr>
          <p:nvPr userDrawn="1"/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500" b="0" i="0" kern="120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08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Segoe UI" panose="020B0502040204020203" pitchFamily="34" charset="0"/>
              <a:buChar char="-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Segoe UI" panose="020B0502040204020203" pitchFamily="34" charset="0"/>
              <a:buChar char="-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  <a:defRPr sz="2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877F40-2F44-D05B-4768-D9BEFC1B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8800" y="2170800"/>
            <a:ext cx="8218800" cy="407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8115266-B279-4EB7-041C-F75E31D9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900000"/>
            <a:ext cx="9082800" cy="7524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2180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30400" indent="-2286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110000"/>
        </a:lnSpc>
        <a:spcBef>
          <a:spcPts val="0"/>
        </a:spcBef>
        <a:buFont typeface="Segoe UI" panose="020B0502040204020203" pitchFamily="34" charset="0"/>
        <a:buChar char="-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462600" indent="0" algn="l" defTabSz="914400" rtl="0" eaLnBrk="1" latinLnBrk="0" hangingPunct="1">
        <a:lnSpc>
          <a:spcPct val="110000"/>
        </a:lnSpc>
        <a:spcBef>
          <a:spcPts val="0"/>
        </a:spcBef>
        <a:buFont typeface="Segoe UI" panose="020B0502040204020203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0"/>
        </a:spcBef>
        <a:buFontTx/>
        <a:buNone/>
        <a:defRPr sz="27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4623D7A0-7BB0-595A-A46B-BD9BB4821AA3}"/>
              </a:ext>
            </a:extLst>
          </p:cNvPr>
          <p:cNvCxnSpPr>
            <a:cxnSpLocks/>
          </p:cNvCxnSpPr>
          <p:nvPr userDrawn="1"/>
        </p:nvCxnSpPr>
        <p:spPr>
          <a:xfrm flipV="1">
            <a:off x="-38100" y="1622425"/>
            <a:ext cx="1231900" cy="2133600"/>
          </a:xfrm>
          <a:prstGeom prst="line">
            <a:avLst/>
          </a:prstGeom>
          <a:ln w="127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0C6AF18E-7277-A7EE-9CA1-28469762BBED}"/>
              </a:ext>
            </a:extLst>
          </p:cNvPr>
          <p:cNvCxnSpPr>
            <a:cxnSpLocks noChangeAspect="1"/>
          </p:cNvCxnSpPr>
          <p:nvPr userDrawn="1"/>
        </p:nvCxnSpPr>
        <p:spPr>
          <a:xfrm flipV="1">
            <a:off x="1647825" y="-24962"/>
            <a:ext cx="501650" cy="859987"/>
          </a:xfrm>
          <a:prstGeom prst="line">
            <a:avLst/>
          </a:prstGeom>
          <a:ln w="127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B778EA-D60C-0C13-FF02-AF9341B1A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2800" y="6080400"/>
            <a:ext cx="370800" cy="140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0" name="Tijdelijke aanduiding voor tekst 12">
            <a:extLst>
              <a:ext uri="{FF2B5EF4-FFF2-40B4-BE49-F238E27FC236}">
                <a16:creationId xmlns:a16="http://schemas.microsoft.com/office/drawing/2014/main" id="{4A2F7ADB-5D3B-102B-A703-1A48354CBEF5}"/>
              </a:ext>
            </a:extLst>
          </p:cNvPr>
          <p:cNvSpPr txBox="1">
            <a:spLocks/>
          </p:cNvSpPr>
          <p:nvPr userDrawn="1"/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500" b="0" i="0" kern="120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08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Segoe UI" panose="020B0502040204020203" pitchFamily="34" charset="0"/>
              <a:buChar char="-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Segoe UI" panose="020B0502040204020203" pitchFamily="34" charset="0"/>
              <a:buChar char="-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  <a:defRPr sz="2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877F40-2F44-D05B-4768-D9BEFC1B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8800" y="2170800"/>
            <a:ext cx="8218800" cy="407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8115266-B279-4EB7-041C-F75E31D9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900000"/>
            <a:ext cx="9082800" cy="7524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7501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-2286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110000"/>
        </a:lnSpc>
        <a:spcBef>
          <a:spcPts val="0"/>
        </a:spcBef>
        <a:buFont typeface="Segoe UI" panose="020B0502040204020203" pitchFamily="34" charset="0"/>
        <a:buChar char="-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462600" indent="0" algn="l" defTabSz="914400" rtl="0" eaLnBrk="1" latinLnBrk="0" hangingPunct="1">
        <a:lnSpc>
          <a:spcPct val="110000"/>
        </a:lnSpc>
        <a:spcBef>
          <a:spcPts val="0"/>
        </a:spcBef>
        <a:buFont typeface="Segoe UI" panose="020B0502040204020203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0"/>
        </a:spcBef>
        <a:buFontTx/>
        <a:buNone/>
        <a:defRPr sz="27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8115266-B279-4EB7-041C-F75E31D9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900000"/>
            <a:ext cx="9082800" cy="7524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877F40-2F44-D05B-4768-D9BEFC1B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8800" y="2170800"/>
            <a:ext cx="8218800" cy="407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Opsomming niveau 1</a:t>
            </a:r>
          </a:p>
          <a:p>
            <a:pPr lvl="1"/>
            <a:r>
              <a:rPr lang="nl-NL"/>
              <a:t>Opsomming niveau 2</a:t>
            </a:r>
          </a:p>
          <a:p>
            <a:pPr lvl="3"/>
            <a:r>
              <a:rPr lang="nl-NL"/>
              <a:t>Standaard tekst</a:t>
            </a:r>
          </a:p>
          <a:p>
            <a:pPr lvl="4"/>
            <a:r>
              <a:rPr lang="nl-NL"/>
              <a:t>Tekst vet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B778EA-D60C-0C13-FF02-AF9341B1A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2800" y="6080400"/>
            <a:ext cx="370800" cy="140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AF3D9CC-F2C5-4F75-95F5-96E331A1DD9E}" type="slidenum">
              <a:rPr lang="nl-NL" smtClean="0"/>
              <a:pPr/>
              <a:t>‹#›</a:t>
            </a:fld>
            <a:endParaRPr lang="nl-NL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0C6AF18E-7277-A7EE-9CA1-28469762BBED}"/>
              </a:ext>
            </a:extLst>
          </p:cNvPr>
          <p:cNvCxnSpPr>
            <a:cxnSpLocks noChangeAspect="1"/>
          </p:cNvCxnSpPr>
          <p:nvPr userDrawn="1"/>
        </p:nvCxnSpPr>
        <p:spPr>
          <a:xfrm flipV="1">
            <a:off x="1647825" y="-24962"/>
            <a:ext cx="501650" cy="859987"/>
          </a:xfrm>
          <a:prstGeom prst="line">
            <a:avLst/>
          </a:prstGeom>
          <a:ln w="127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4623D7A0-7BB0-595A-A46B-BD9BB4821AA3}"/>
              </a:ext>
            </a:extLst>
          </p:cNvPr>
          <p:cNvCxnSpPr>
            <a:cxnSpLocks/>
          </p:cNvCxnSpPr>
          <p:nvPr userDrawn="1"/>
        </p:nvCxnSpPr>
        <p:spPr>
          <a:xfrm flipV="1">
            <a:off x="-38100" y="1622425"/>
            <a:ext cx="1231900" cy="2133600"/>
          </a:xfrm>
          <a:prstGeom prst="line">
            <a:avLst/>
          </a:prstGeom>
          <a:ln w="127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jdelijke aanduiding voor tekst 12">
            <a:extLst>
              <a:ext uri="{FF2B5EF4-FFF2-40B4-BE49-F238E27FC236}">
                <a16:creationId xmlns:a16="http://schemas.microsoft.com/office/drawing/2014/main" id="{4A2F7ADB-5D3B-102B-A703-1A48354CBEF5}"/>
              </a:ext>
            </a:extLst>
          </p:cNvPr>
          <p:cNvSpPr txBox="1">
            <a:spLocks/>
          </p:cNvSpPr>
          <p:nvPr userDrawn="1"/>
        </p:nvSpPr>
        <p:spPr>
          <a:xfrm>
            <a:off x="10107758" y="5701418"/>
            <a:ext cx="1512742" cy="53936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4224" t="7211" r="6408" b="5969"/>
            </a:stretch>
          </a:blipFill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500" b="0" i="0" kern="120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08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Segoe UI" panose="020B0502040204020203" pitchFamily="34" charset="0"/>
              <a:buChar char="-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Segoe UI" panose="020B0502040204020203" pitchFamily="34" charset="0"/>
              <a:buChar char="-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  <a:defRPr sz="2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244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-2286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110000"/>
        </a:lnSpc>
        <a:spcBef>
          <a:spcPts val="0"/>
        </a:spcBef>
        <a:buFont typeface="Segoe UI" panose="020B0502040204020203" pitchFamily="34" charset="0"/>
        <a:buChar char="-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462600" indent="0" algn="l" defTabSz="914400" rtl="0" eaLnBrk="1" latinLnBrk="0" hangingPunct="1">
        <a:lnSpc>
          <a:spcPct val="110000"/>
        </a:lnSpc>
        <a:spcBef>
          <a:spcPts val="0"/>
        </a:spcBef>
        <a:buFont typeface="Segoe UI" panose="020B0502040204020203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0"/>
        </a:spcBef>
        <a:buFontTx/>
        <a:buNone/>
        <a:defRPr sz="27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bing.com/videos/riverview/relatedvideo?q=pychmalioneffect&amp;mid=A41DE0487892FFBD9015A41DE0487892FFBD9015&amp;FORM=VIRE" TargetMode="Externa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X2FnFUqLMo&amp;list=PLAOYcbS7ixLHLv8e5QB8t7Gvs0YhpEXbR&amp;index=1" TargetMode="External"/><Relationship Id="rId2" Type="http://schemas.openxmlformats.org/officeDocument/2006/relationships/hyperlink" Target="https://www.youtube.com/watch?v=PAaQbHyAlO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NFLhYgUd9k" TargetMode="External"/><Relationship Id="rId2" Type="http://schemas.openxmlformats.org/officeDocument/2006/relationships/hyperlink" Target="https://www.youtube.com/watch?v=3afVrP4WF9Y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hyperlink" Target="https://www.youtube.com/watch?v=T1jQLy8E_YQ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QyQuhCdBuA" TargetMode="External"/><Relationship Id="rId2" Type="http://schemas.openxmlformats.org/officeDocument/2006/relationships/hyperlink" Target="https://www.youtube.com/watch?v=JPcEIRnxqHc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hyperlink" Target="https://www.youtube.com/watch?v=JULYYAt1F8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c7yjgaZoew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1UBEQVcnQE" TargetMode="External"/><Relationship Id="rId2" Type="http://schemas.openxmlformats.org/officeDocument/2006/relationships/hyperlink" Target="https://www.youtube.com/watch?v=uWzuaD-JMFw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hyperlink" Target="https://www.youtube.com/watch?v=SoloUJSJ6HI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mNPp4-Cmq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watch?v=ovrVv_RlCM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BA1FB-68B9-3BBD-89E4-41BD49F8D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0427" y="2470078"/>
            <a:ext cx="9141770" cy="1473696"/>
          </a:xfrm>
        </p:spPr>
        <p:txBody>
          <a:bodyPr/>
          <a:lstStyle/>
          <a:p>
            <a:r>
              <a:rPr lang="nl-NL" dirty="0"/>
              <a:t>De student in regie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C2D0B7B-E179-6B88-9F64-D48954781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6506" y="2834887"/>
            <a:ext cx="8629200" cy="2552365"/>
          </a:xfrm>
        </p:spPr>
        <p:txBody>
          <a:bodyPr vert="horz" lIns="0" tIns="0" rIns="0" bIns="0" rtlCol="0" anchor="t">
            <a:noAutofit/>
          </a:bodyPr>
          <a:lstStyle/>
          <a:p>
            <a:endParaRPr lang="nl-NL" sz="3600" i="1" dirty="0">
              <a:latin typeface="Nirmala UI"/>
              <a:cs typeface="Nirmala UI"/>
            </a:endParaRPr>
          </a:p>
          <a:p>
            <a:endParaRPr lang="nl-NL" sz="3600" i="1" dirty="0">
              <a:latin typeface="Nirmala UI"/>
              <a:cs typeface="Nirmala UI"/>
            </a:endParaRPr>
          </a:p>
          <a:p>
            <a:endParaRPr lang="nl-NL" sz="3600" i="1" dirty="0">
              <a:latin typeface="Nirmala UI"/>
              <a:cs typeface="Nirmala UI"/>
            </a:endParaRPr>
          </a:p>
          <a:p>
            <a:r>
              <a:rPr lang="nl-NL" sz="2400" i="1" dirty="0">
                <a:latin typeface="Nirmala UI"/>
                <a:cs typeface="Nirmala UI"/>
              </a:rPr>
              <a:t>Een praktische training voor docenten</a:t>
            </a:r>
          </a:p>
          <a:p>
            <a:endParaRPr lang="nl-NL" sz="3600" dirty="0">
              <a:latin typeface="Nirmala UI"/>
              <a:cs typeface="Nirmala UI"/>
            </a:endParaRPr>
          </a:p>
          <a:p>
            <a:endParaRPr lang="nl-NL" sz="3600" i="1" dirty="0">
              <a:latin typeface="Nirmala UI"/>
              <a:cs typeface="Nirmala UI"/>
            </a:endParaRPr>
          </a:p>
          <a:p>
            <a:endParaRPr lang="nl-NL" dirty="0">
              <a:cs typeface="Segoe UI"/>
            </a:endParaRP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BF5EFB60-26F8-0F45-279B-4FCDD314B8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99D521-9E71-5678-E0F9-8C61A1AD86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F6C494-37AB-0CD8-3F05-223B8294C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570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3944A-7B8D-A3E6-4C44-16C58BDEB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405353"/>
            <a:ext cx="9197400" cy="556181"/>
          </a:xfrm>
        </p:spPr>
        <p:txBody>
          <a:bodyPr>
            <a:normAutofit/>
          </a:bodyPr>
          <a:lstStyle/>
          <a:p>
            <a:r>
              <a:rPr lang="nl-NL" sz="2400" dirty="0"/>
              <a:t>Dramadriehoek (model van disfunctionele communicatie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244F810-8BA5-929B-8734-4A1E701C49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59911E0-F1AE-3B56-F034-EEDA81CEF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4DCDE2C4-44C1-14C4-26FD-4CAD3CCFC104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 flipV="1">
            <a:off x="1263600" y="829558"/>
            <a:ext cx="8718600" cy="1319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73C9ED3B-E021-AE92-0A18-DA35DBEC1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62" y="5112248"/>
            <a:ext cx="1498454" cy="763573"/>
          </a:xfrm>
        </p:spPr>
        <p:txBody>
          <a:bodyPr>
            <a:normAutofit/>
          </a:bodyPr>
          <a:lstStyle/>
          <a:p>
            <a:pPr lvl="0"/>
            <a:r>
              <a:rPr lang="en-US" sz="1200" u="sng" dirty="0" err="1">
                <a:solidFill>
                  <a:srgbClr val="0563C1"/>
                </a:solidFill>
                <a:latin typeface="Muli"/>
              </a:rPr>
              <a:t>Dramadriehoek</a:t>
            </a:r>
            <a:r>
              <a:rPr lang="en-US" sz="1200" u="sng" dirty="0">
                <a:solidFill>
                  <a:srgbClr val="0563C1"/>
                </a:solidFill>
                <a:latin typeface="Muli"/>
              </a:rPr>
              <a:t> - </a:t>
            </a:r>
            <a:r>
              <a:rPr lang="en-US" sz="1200" u="sng" dirty="0" err="1">
                <a:solidFill>
                  <a:srgbClr val="0563C1"/>
                </a:solidFill>
                <a:latin typeface="Muli"/>
              </a:rPr>
              <a:t>winnaarsdriehoek</a:t>
            </a:r>
            <a:r>
              <a:rPr lang="en-US" sz="1200" u="sng" dirty="0">
                <a:solidFill>
                  <a:srgbClr val="0563C1"/>
                </a:solidFill>
                <a:latin typeface="Muli"/>
              </a:rPr>
              <a:t> - YouTube</a:t>
            </a:r>
            <a:endParaRPr lang="nl-NL" sz="1200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5FC3476-0E88-55BC-A3AC-F00AB6D1CF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8196" name="Picture 4" descr="Voorbeeld van afbeelding">
            <a:extLst>
              <a:ext uri="{FF2B5EF4-FFF2-40B4-BE49-F238E27FC236}">
                <a16:creationId xmlns:a16="http://schemas.microsoft.com/office/drawing/2014/main" id="{70C20098-6B65-0C6F-61CF-32451E0FBB96}"/>
              </a:ext>
            </a:extLst>
          </p:cNvPr>
          <p:cNvPicPr>
            <a:picLocks noGrp="1" noChangeAspect="1" noChangeArrowheads="1"/>
          </p:cNvPicPr>
          <p:nvPr>
            <p:ph type="chart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097" y="966877"/>
            <a:ext cx="7784102" cy="587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954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7C77431B-27E4-F6F2-E4CF-50A54D1DA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48792"/>
            <a:ext cx="9197400" cy="594890"/>
          </a:xfrm>
        </p:spPr>
        <p:txBody>
          <a:bodyPr>
            <a:normAutofit/>
          </a:bodyPr>
          <a:lstStyle/>
          <a:p>
            <a:r>
              <a:rPr lang="nl-NL" sz="3200" dirty="0" err="1"/>
              <a:t>Winaarsdriehoek</a:t>
            </a:r>
            <a:endParaRPr lang="nl-NL" sz="3200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F447B95C-8D8E-0C8E-9445-7713FA0C13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8E51B724-1DE5-CFF8-2C5C-5517FA6FB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3A9D8602-6C3E-6D5B-36B4-FB57FC2BF5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11" name="Tijdelijke aanduiding voor grafiek 6">
            <a:extLst>
              <a:ext uri="{FF2B5EF4-FFF2-40B4-BE49-F238E27FC236}">
                <a16:creationId xmlns:a16="http://schemas.microsoft.com/office/drawing/2014/main" id="{066430E5-B81F-5DDA-B90A-8FF2CFEFEC8B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497895510"/>
              </p:ext>
            </p:extLst>
          </p:nvPr>
        </p:nvGraphicFramePr>
        <p:xfrm>
          <a:off x="6457360" y="5316717"/>
          <a:ext cx="3532777" cy="890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Ondertitel 15">
            <a:extLst>
              <a:ext uri="{FF2B5EF4-FFF2-40B4-BE49-F238E27FC236}">
                <a16:creationId xmlns:a16="http://schemas.microsoft.com/office/drawing/2014/main" id="{02BDC790-019D-1AFB-B244-AE6E5B14F9AB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10018003" y="979033"/>
            <a:ext cx="732638" cy="93009"/>
          </a:xfrm>
        </p:spPr>
        <p:txBody>
          <a:bodyPr/>
          <a:lstStyle/>
          <a:p>
            <a:r>
              <a:rPr lang="nl-NL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nl-NL" sz="1400" dirty="0"/>
          </a:p>
          <a:p>
            <a:endParaRPr lang="nl-NL" sz="1400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EA3E6D5-1F5E-39EE-05D5-9010D3AFAE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49" y="1875934"/>
            <a:ext cx="5033456" cy="391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F83B81D-2BCC-B9C1-CDDD-AE6A3A3CED3E}"/>
              </a:ext>
            </a:extLst>
          </p:cNvPr>
          <p:cNvSpPr txBox="1"/>
          <p:nvPr/>
        </p:nvSpPr>
        <p:spPr>
          <a:xfrm>
            <a:off x="1145357" y="3232550"/>
            <a:ext cx="9907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nl-NL" dirty="0"/>
          </a:p>
        </p:txBody>
      </p:sp>
      <p:pic>
        <p:nvPicPr>
          <p:cNvPr id="9220" name="Picture 4" descr="Psychology – Page 6 – Sprouts – Learning Videos – Social Sciences">
            <a:extLst>
              <a:ext uri="{FF2B5EF4-FFF2-40B4-BE49-F238E27FC236}">
                <a16:creationId xmlns:a16="http://schemas.microsoft.com/office/drawing/2014/main" id="{93C06EA3-3959-B5F9-F33E-8785B3694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208" y="4338704"/>
            <a:ext cx="2277146" cy="142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B19609B-C337-3D7E-87C4-9D611D971FBD}"/>
              </a:ext>
            </a:extLst>
          </p:cNvPr>
          <p:cNvSpPr txBox="1"/>
          <p:nvPr/>
        </p:nvSpPr>
        <p:spPr>
          <a:xfrm>
            <a:off x="9540184" y="3232550"/>
            <a:ext cx="15127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>
              <a:hlinkClick r:id="rId5"/>
            </a:endParaRPr>
          </a:p>
          <a:p>
            <a:endParaRPr lang="nl-NL" dirty="0">
              <a:hlinkClick r:id="rId5"/>
            </a:endParaRPr>
          </a:p>
          <a:p>
            <a:endParaRPr lang="nl-NL" dirty="0">
              <a:hlinkClick r:id="rId5"/>
            </a:endParaRPr>
          </a:p>
          <a:p>
            <a:endParaRPr lang="nl-NL" dirty="0">
              <a:hlinkClick r:id="rId5"/>
            </a:endParaRPr>
          </a:p>
          <a:p>
            <a:r>
              <a:rPr lang="nl-NL" dirty="0">
                <a:hlinkClick r:id="rId5"/>
              </a:rPr>
              <a:t>Bing Video's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5284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0588296-3640-73E1-D997-0934E9E958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6BDA99C-EBFC-BA74-E6FA-D816EA78DF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1DE6C79-8132-0508-CA26-458AAB284A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04C281-261A-4259-4EBC-507D35D8B5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61570" y="5778630"/>
            <a:ext cx="1858930" cy="46214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42E8978-89AF-69DD-5622-C4F05C11E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01658"/>
            <a:ext cx="7138800" cy="575035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Vigotsky</a:t>
            </a:r>
            <a:endParaRPr lang="nl-NL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0784EE0-11BB-72F8-6C41-E301E79484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29" y="1190985"/>
            <a:ext cx="7331141" cy="53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457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BA1FB-68B9-3BBD-89E4-41BD49F8D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0427" y="2470078"/>
            <a:ext cx="9141770" cy="1473696"/>
          </a:xfrm>
        </p:spPr>
        <p:txBody>
          <a:bodyPr/>
          <a:lstStyle/>
          <a:p>
            <a:r>
              <a:rPr lang="nl-NL" dirty="0"/>
              <a:t>Stress en je 3-delige brein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C2D0B7B-E179-6B88-9F64-D48954781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6506" y="2834887"/>
            <a:ext cx="8629200" cy="2552365"/>
          </a:xfrm>
        </p:spPr>
        <p:txBody>
          <a:bodyPr vert="horz" lIns="0" tIns="0" rIns="0" bIns="0" rtlCol="0" anchor="t">
            <a:noAutofit/>
          </a:bodyPr>
          <a:lstStyle/>
          <a:p>
            <a:endParaRPr lang="nl-NL" sz="3600" i="1">
              <a:latin typeface="Nirmala UI"/>
              <a:cs typeface="Nirmala UI"/>
            </a:endParaRPr>
          </a:p>
          <a:p>
            <a:endParaRPr lang="nl-NL" sz="3600" i="1">
              <a:latin typeface="Nirmala UI"/>
              <a:cs typeface="Nirmala UI"/>
            </a:endParaRPr>
          </a:p>
          <a:p>
            <a:endParaRPr lang="nl-NL" sz="3600" i="1">
              <a:latin typeface="Nirmala UI"/>
              <a:cs typeface="Nirmala UI"/>
            </a:endParaRPr>
          </a:p>
          <a:p>
            <a:endParaRPr lang="nl-NL" sz="3600" i="1">
              <a:latin typeface="Nirmala UI"/>
              <a:cs typeface="Nirmala UI"/>
            </a:endParaRPr>
          </a:p>
          <a:p>
            <a:endParaRPr lang="nl-NL" sz="3600">
              <a:latin typeface="Nirmala UI"/>
              <a:cs typeface="Nirmala UI"/>
            </a:endParaRPr>
          </a:p>
          <a:p>
            <a:endParaRPr lang="nl-NL" sz="3600" i="1">
              <a:latin typeface="Nirmala UI"/>
              <a:cs typeface="Nirmala UI"/>
            </a:endParaRPr>
          </a:p>
          <a:p>
            <a:endParaRPr lang="nl-NL">
              <a:cs typeface="Segoe UI"/>
            </a:endParaRP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BF5EFB60-26F8-0F45-279B-4FCDD314B8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99D521-9E71-5678-E0F9-8C61A1AD86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F6C494-37AB-0CD8-3F05-223B8294C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3A575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3A575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505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1A012-6329-3585-769E-59700C0DA5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02800" y="6080400"/>
            <a:ext cx="370800" cy="1404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2" name="Picture Placeholder 11" descr="Eleonoor de Boevère on LinkedIn: Afvallen? Je brein denkt er anders ...">
            <a:extLst>
              <a:ext uri="{FF2B5EF4-FFF2-40B4-BE49-F238E27FC236}">
                <a16:creationId xmlns:a16="http://schemas.microsoft.com/office/drawing/2014/main" id="{5A7B9CF7-0A2E-302A-8794-FCD834B4F6E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30422" r="11840" b="-4"/>
          <a:stretch/>
        </p:blipFill>
        <p:spPr>
          <a:xfrm>
            <a:off x="10448336" y="3837886"/>
            <a:ext cx="1743664" cy="3020114"/>
          </a:xfrm>
          <a:noFill/>
        </p:spPr>
      </p:pic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D4DBE020-65FE-0886-4D92-8D13C4A170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07758" y="5701418"/>
            <a:ext cx="1512742" cy="539362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755CEC2B-45E6-6448-FA2F-5D1ABEBB2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4228" y="534763"/>
            <a:ext cx="6146799" cy="6146799"/>
          </a:xfr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2FE15B2-535B-9725-C3AA-27D5FE3CA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14" y="379905"/>
            <a:ext cx="7138800" cy="752400"/>
          </a:xfrm>
        </p:spPr>
        <p:txBody>
          <a:bodyPr anchor="ctr">
            <a:normAutofit/>
          </a:bodyPr>
          <a:lstStyle/>
          <a:p>
            <a:r>
              <a:rPr lang="en-US" dirty="0"/>
              <a:t>3-delige </a:t>
            </a:r>
            <a:r>
              <a:rPr lang="en-US" dirty="0" err="1"/>
              <a:t>brein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0487BA4-0C2B-FF6B-BD6F-E2C74D8F04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23309" y="5043714"/>
            <a:ext cx="1968691" cy="1814286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68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3FE0FCB-E5D2-3FA1-74AA-8EE6C99CB9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FA82E79-D4B1-9DB7-64F1-5CB1CFC5B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F20874F-29A6-5E92-A8F4-016F09D72F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E85510-C639-EB21-F47A-75D302FB1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Dit is het oudste gedeelte van ons brein.</a:t>
            </a:r>
          </a:p>
          <a:p>
            <a:pPr lvl="0"/>
            <a:r>
              <a:rPr lang="nl-NL" dirty="0"/>
              <a:t>Het zorgt voor overleving en veiligheid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Het regelt je hartslag, bloedsomloop en spijsvertering automatisch. Hier hoef je niets voor te doen.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Bij nood grijpt dit brein in. Het is je interne bodygard</a:t>
            </a:r>
          </a:p>
          <a:p>
            <a:pPr lvl="0"/>
            <a:endParaRPr lang="nl-NL" dirty="0"/>
          </a:p>
          <a:p>
            <a:pPr marL="1800" lvl="0" indent="0">
              <a:buNone/>
            </a:pPr>
            <a:endParaRPr lang="nl-NL" dirty="0"/>
          </a:p>
          <a:p>
            <a:pPr marL="1800" lvl="0" indent="0">
              <a:buNone/>
            </a:pP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B97F49-96D9-59BC-7724-E5FCE9AAE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Reptielenbrein (hersenstam)</a:t>
            </a:r>
          </a:p>
        </p:txBody>
      </p:sp>
      <p:pic>
        <p:nvPicPr>
          <p:cNvPr id="3078" name="Picture 6" descr="Afbeeldingsresultaat voor reptielenbrein zoogdierenbrein mensenbrein">
            <a:extLst>
              <a:ext uri="{FF2B5EF4-FFF2-40B4-BE49-F238E27FC236}">
                <a16:creationId xmlns:a16="http://schemas.microsoft.com/office/drawing/2014/main" id="{B2946A2A-F8A2-6200-6DA4-5FF109CCD6D2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6" b="5576"/>
          <a:stretch>
            <a:fillRect/>
          </a:stretch>
        </p:blipFill>
        <p:spPr bwMode="auto">
          <a:xfrm>
            <a:off x="8721985" y="900000"/>
            <a:ext cx="2771546" cy="27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617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DADC300-68F2-ADFF-1B8E-33C0F99A2B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631B0C91-38C2-D267-6362-DC7ED8D989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29F22A-2C3A-8326-B3BB-053B323E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3D095D-0A1B-6F3A-C439-55C3930DF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3A575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3A575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10B1726-9295-BBDE-3ED6-00CF54F2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2552400"/>
            <a:ext cx="7138800" cy="3690000"/>
          </a:xfrm>
        </p:spPr>
        <p:txBody>
          <a:bodyPr/>
          <a:lstStyle/>
          <a:p>
            <a:pPr lvl="0"/>
            <a:r>
              <a:rPr lang="nl-NL" dirty="0"/>
              <a:t>Ook wel het emotionele brein genoemd. Iets ‘jonger’ en meer ontwikkeld.</a:t>
            </a:r>
          </a:p>
          <a:p>
            <a:r>
              <a:rPr lang="nl-NL" dirty="0"/>
              <a:t>Het zorgt voor je emoties. </a:t>
            </a:r>
          </a:p>
          <a:p>
            <a:r>
              <a:rPr lang="nl-NL" dirty="0"/>
              <a:t>Dit zoogdierenbrein scant continue de omgeving en alle gebeurtenissen en heeft hierbij twee opties: Is het </a:t>
            </a:r>
            <a:r>
              <a:rPr lang="nl-NL" dirty="0" err="1"/>
              <a:t>oke</a:t>
            </a:r>
            <a:r>
              <a:rPr lang="nl-NL" dirty="0"/>
              <a:t>? Of is het niet </a:t>
            </a:r>
            <a:r>
              <a:rPr lang="nl-NL" dirty="0" err="1"/>
              <a:t>oke</a:t>
            </a:r>
            <a:r>
              <a:rPr lang="nl-NL" dirty="0"/>
              <a:t>? Het streeft ernaar plezier te hebben en pijn te vermijden.</a:t>
            </a:r>
          </a:p>
          <a:p>
            <a:pPr lv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6FDAEB-32B7-9B4F-5EB2-68B21A7E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Zoogdierenbrein, limbische systeem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2AD12B6-3921-A727-E9FF-2BDD4F48A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593" y="988742"/>
            <a:ext cx="23145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60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954C61E-9F8B-2D36-6E80-D2021380B8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92EA7AAE-206F-CF3D-3841-C6B90FD2423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3AA24D9-1F82-2386-0C43-04F9338F0A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7D83C5-1B7D-1E67-4A4F-83E516D55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408B122-E5F4-1E43-B8D9-D1594BFDA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nl-NL" dirty="0"/>
              <a:t>Ons mensenbrein, het meest ontwikkelde maar veel ‘jongere’ deel van ons brein. </a:t>
            </a:r>
          </a:p>
          <a:p>
            <a:pPr marL="457200" indent="-457200"/>
            <a:endParaRPr lang="nl-NL" dirty="0"/>
          </a:p>
          <a:p>
            <a:pPr marL="457200" indent="-457200"/>
            <a:r>
              <a:rPr lang="nl-NL" dirty="0"/>
              <a:t>Hiermee kunnen wij denken, analyseren en berekeningen maken. Je hebt overzicht, kunt leren en communiceren. </a:t>
            </a:r>
          </a:p>
          <a:p>
            <a:pPr marL="457200" indent="-457200"/>
            <a:endParaRPr lang="nl-NL" dirty="0"/>
          </a:p>
          <a:p>
            <a:pPr marL="457200" indent="-457200"/>
            <a:r>
              <a:rPr lang="nl-NL" dirty="0"/>
              <a:t>Dit slimme brein onderscheidt ons van de dieren.</a:t>
            </a:r>
          </a:p>
          <a:p>
            <a:pPr lv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5CA1A8-7121-8DAB-0CAF-29C85115C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Neo</a:t>
            </a:r>
            <a:r>
              <a:rPr lang="nl-NL" dirty="0"/>
              <a:t>-cortex of mensenbrein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4F04809-BB04-AD30-49F0-16F0A4EFC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925" y="1247086"/>
            <a:ext cx="23145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77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41C29-57EA-A34E-5660-9019CF0E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142" y="900000"/>
            <a:ext cx="9488458" cy="752400"/>
          </a:xfrm>
        </p:spPr>
        <p:txBody>
          <a:bodyPr>
            <a:normAutofit fontScale="90000"/>
          </a:bodyPr>
          <a:lstStyle/>
          <a:p>
            <a:r>
              <a:rPr lang="nl-NL" sz="4400" b="1" dirty="0"/>
              <a:t>Wat gebeurt er bij </a:t>
            </a:r>
            <a:r>
              <a:rPr lang="nl-NL" sz="4400" b="1" dirty="0" err="1"/>
              <a:t>stress-situaties</a:t>
            </a:r>
            <a:r>
              <a:rPr lang="nl-NL" sz="4400" b="1" dirty="0"/>
              <a:t> in je brein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7F94F39-9155-3E7E-D9A6-498048F45C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A7502F8-C8CB-6ED7-7950-38DDF2114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2" y="2170800"/>
            <a:ext cx="7119132" cy="4071600"/>
          </a:xfrm>
        </p:spPr>
        <p:txBody>
          <a:bodyPr>
            <a:normAutofit fontScale="92500"/>
          </a:bodyPr>
          <a:lstStyle/>
          <a:p>
            <a:r>
              <a:rPr lang="nl-NL" dirty="0"/>
              <a:t>Op het moment dat er gevaar dreigt nemen ons zoogdierenbrein en reptielenbrein de regie over. </a:t>
            </a:r>
          </a:p>
          <a:p>
            <a:r>
              <a:rPr lang="nl-NL" dirty="0"/>
              <a:t>Zij zijn nl. veel ouder, sterker en hebben meer invloed. </a:t>
            </a:r>
          </a:p>
          <a:p>
            <a:r>
              <a:rPr lang="nl-NL" dirty="0"/>
              <a:t>Samen zorgen zij ervoor dat je overleeft, veilig en comfortabel bent. </a:t>
            </a:r>
          </a:p>
          <a:p>
            <a:r>
              <a:rPr lang="nl-NL" dirty="0"/>
              <a:t>Het mensenbrein gaat dan uit: je kunt niet meer logisch nadenken en schiet in automatische overlevingsmechanismen.</a:t>
            </a:r>
          </a:p>
          <a:p>
            <a:pPr lvl="0"/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C96473-96BD-0B30-C294-35A9303D42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D0EC90-40E2-383D-4E9F-FF2ED3095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3A575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3A575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1301508-B59F-405C-0857-486852EC7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259" y="4145671"/>
            <a:ext cx="4808664" cy="271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55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A75085-BAF3-A4D9-D6E8-A946E0CE3D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dirty="0" smtClean="0"/>
              <a:pPr/>
              <a:t>19</a:t>
            </a:fld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08E570-90ED-482D-4533-22239CD052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3209501-61B4-832C-069F-55B7F078C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501" y="695792"/>
            <a:ext cx="9075957" cy="599904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174E0D5-0A99-3C01-1949-D2D3B835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D17C53F-3050-C9C8-B5E7-A445838828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70630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2A6A6-A14E-8A63-173C-E4998A37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Inhoud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09F788-7ED6-4B00-DC3D-DAA0F88064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Kennismaken</a:t>
            </a:r>
          </a:p>
          <a:p>
            <a:pPr lvl="1"/>
            <a:endParaRPr lang="nl-NL" dirty="0"/>
          </a:p>
          <a:p>
            <a:r>
              <a:rPr lang="nl-NL" dirty="0"/>
              <a:t>Wat is lastig</a:t>
            </a:r>
          </a:p>
          <a:p>
            <a:pPr lvl="1"/>
            <a:endParaRPr lang="nl-NL" dirty="0"/>
          </a:p>
          <a:p>
            <a:r>
              <a:rPr lang="nl-NL" dirty="0"/>
              <a:t>Aan de slag!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74FC2B-37AE-9EEC-DED5-D9539780A5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999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9DB5057-383F-3D06-613E-06E215667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3A575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3A575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FADB66E-19BA-431E-FAD9-FF13F76EBA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11C04A2C-658B-ABF5-323E-584C71CE17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A6C66F5-5DA2-ACC2-7FC1-2698368E68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AE011A3-3DF8-23AF-7193-3189F3A73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2552400"/>
            <a:ext cx="8671434" cy="3690000"/>
          </a:xfrm>
        </p:spPr>
        <p:txBody>
          <a:bodyPr/>
          <a:lstStyle/>
          <a:p>
            <a:r>
              <a:rPr lang="nl-NL" b="1" dirty="0"/>
              <a:t>Niet de gebeurtenissen zelf maken de mens van streek maar hun gedachten daarover.</a:t>
            </a:r>
          </a:p>
          <a:p>
            <a:endParaRPr lang="nl-NL" dirty="0"/>
          </a:p>
          <a:p>
            <a:r>
              <a:rPr lang="nl-NL" dirty="0"/>
              <a:t>Effectieve en ineffectieve gedachten</a:t>
            </a:r>
          </a:p>
          <a:p>
            <a:r>
              <a:rPr lang="nl-NL" dirty="0"/>
              <a:t>Helpende  en niet-helpende gedachten</a:t>
            </a:r>
          </a:p>
          <a:p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9E574DC-BE37-451F-C2D5-EFA73018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werkt het!</a:t>
            </a:r>
          </a:p>
        </p:txBody>
      </p:sp>
    </p:spTree>
    <p:extLst>
      <p:ext uri="{BB962C8B-B14F-4D97-AF65-F5344CB8AC3E}">
        <p14:creationId xmlns:p14="http://schemas.microsoft.com/office/powerpoint/2010/main" val="1539851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0F74E42-B144-4EF4-9F3D-182736F773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C2734FE-0DAD-C491-1089-A8FF43491D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8C19AAF-D194-7FE2-7CA5-FEB2A67C22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4B7004CE-003F-5DBE-C4C6-05E092EFC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2170800"/>
            <a:ext cx="9296100" cy="4071600"/>
          </a:xfrm>
        </p:spPr>
        <p:txBody>
          <a:bodyPr>
            <a:normAutofit lnSpcReduction="10000"/>
          </a:bodyPr>
          <a:lstStyle/>
          <a:p>
            <a:r>
              <a:rPr lang="nl-NL" dirty="0"/>
              <a:t>Herkennen van niet helpende gedachten en de gevoelens die die gedachten oproepen</a:t>
            </a:r>
          </a:p>
          <a:p>
            <a:endParaRPr lang="nl-NL" dirty="0"/>
          </a:p>
          <a:p>
            <a:r>
              <a:rPr lang="nl-NL" dirty="0"/>
              <a:t>Formuleren van helpende gedachten/feiten.</a:t>
            </a:r>
          </a:p>
          <a:p>
            <a:endParaRPr lang="nl-NL" dirty="0"/>
          </a:p>
          <a:p>
            <a:r>
              <a:rPr lang="nl-NL" dirty="0"/>
              <a:t>Onderzoeken wat helpende gedachten voor gevoelens opleveren</a:t>
            </a:r>
          </a:p>
          <a:p>
            <a:endParaRPr lang="nl-NL" dirty="0"/>
          </a:p>
          <a:p>
            <a:r>
              <a:rPr lang="nl-NL" b="1" dirty="0"/>
              <a:t>Ademhalingsoefeningen</a:t>
            </a:r>
          </a:p>
          <a:p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EC9BAD5-E305-4DFD-228E-20BDE4163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Hulp bij stressklachten</a:t>
            </a:r>
          </a:p>
        </p:txBody>
      </p:sp>
    </p:spTree>
    <p:extLst>
      <p:ext uri="{BB962C8B-B14F-4D97-AF65-F5344CB8AC3E}">
        <p14:creationId xmlns:p14="http://schemas.microsoft.com/office/powerpoint/2010/main" val="2802103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164E326-42F5-20FF-0114-6024735633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F3D9CC-F2C5-4F75-95F5-96E331A1DD9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3A575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3A575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300C1A2-FBAD-992D-AAF5-D4505C09081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068CB61-F6F3-BEDC-50EB-BB7FE19A4B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142F757A-3869-6EBA-C11E-3EE175B18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3" y="2170800"/>
            <a:ext cx="9198527" cy="407160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nl-NL" dirty="0"/>
              <a:t>Kies een situatie die stress veroorzaakt</a:t>
            </a:r>
          </a:p>
          <a:p>
            <a:endParaRPr lang="nl-NL" dirty="0"/>
          </a:p>
          <a:p>
            <a:r>
              <a:rPr lang="nl-NL" dirty="0"/>
              <a:t>Schrijf de ‘niet helpende gedachtes’ op.</a:t>
            </a:r>
          </a:p>
          <a:p>
            <a:endParaRPr lang="nl-NL" dirty="0"/>
          </a:p>
          <a:p>
            <a:r>
              <a:rPr lang="nl-NL" dirty="0"/>
              <a:t>Schrijf bij elke niet helpende gedachte een helpende gedachte.</a:t>
            </a:r>
          </a:p>
          <a:p>
            <a:endParaRPr lang="nl-NL" dirty="0"/>
          </a:p>
          <a:p>
            <a:pPr marL="229870"/>
            <a:r>
              <a:rPr lang="nl-NL" dirty="0"/>
              <a:t>Welke kwaliteiten van jouw zorgen ervoor dat je de stress overwint?</a:t>
            </a:r>
            <a:endParaRPr lang="nl-NL" dirty="0">
              <a:cs typeface="Segoe UI"/>
            </a:endParaRPr>
          </a:p>
          <a:p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3300362-031F-0772-1CCA-6547B713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Oefening</a:t>
            </a:r>
          </a:p>
        </p:txBody>
      </p:sp>
      <p:pic>
        <p:nvPicPr>
          <p:cNvPr id="7" name="Picture 2" descr="Afbeeldingsresultaten voor Emoticon Stress">
            <a:extLst>
              <a:ext uri="{FF2B5EF4-FFF2-40B4-BE49-F238E27FC236}">
                <a16:creationId xmlns:a16="http://schemas.microsoft.com/office/drawing/2014/main" id="{656732B3-664A-509D-6BC3-13ABA3CCF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557" y="1305888"/>
            <a:ext cx="2009043" cy="131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221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1F2997F-539E-AA79-60A2-B492354149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23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0988FDA-F440-5EB6-D6B5-2854E4F84C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54DECD8-F251-5B62-07EE-4AE5A1D462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43B9AFA-C5B0-42AF-6CC1-7BC5C12161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20C2CB8-7EBE-567C-D354-A56F5EF13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99" y="188536"/>
            <a:ext cx="10744181" cy="904974"/>
          </a:xfrm>
        </p:spPr>
        <p:txBody>
          <a:bodyPr>
            <a:normAutofit/>
          </a:bodyPr>
          <a:lstStyle/>
          <a:p>
            <a:r>
              <a:rPr lang="nl-NL" dirty="0" err="1"/>
              <a:t>Copingsysteem</a:t>
            </a:r>
            <a:r>
              <a:rPr lang="nl-NL" dirty="0"/>
              <a:t> in relatie tot Maslow</a:t>
            </a:r>
          </a:p>
        </p:txBody>
      </p:sp>
      <p:pic>
        <p:nvPicPr>
          <p:cNvPr id="11266" name="Picture 2" descr="Voorbeeld van afbeelding">
            <a:extLst>
              <a:ext uri="{FF2B5EF4-FFF2-40B4-BE49-F238E27FC236}">
                <a16:creationId xmlns:a16="http://schemas.microsoft.com/office/drawing/2014/main" id="{A48953A7-12C6-AE30-B5DE-5716618832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13" y="1087581"/>
            <a:ext cx="11839555" cy="571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987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CF71A19-7660-6C5D-42DC-5C98AF72F3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24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162E42D-C3B9-E8BF-87E1-0E827FEAC9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17097" y="0"/>
            <a:ext cx="7374903" cy="6858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5A54A660-6263-17C0-1D9D-B82880D7C2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448336" y="3837886"/>
            <a:ext cx="1743664" cy="3020114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BB2D1DF-1502-4993-D9DB-FD11C54BFE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CEEBA21-47E7-C490-62F6-D9218073B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1796400"/>
            <a:ext cx="4154845" cy="4446000"/>
          </a:xfrm>
        </p:spPr>
        <p:txBody>
          <a:bodyPr>
            <a:normAutofit/>
          </a:bodyPr>
          <a:lstStyle/>
          <a:p>
            <a:r>
              <a:rPr lang="nl-NL" sz="1800" dirty="0"/>
              <a:t>Versterken van autonomie van de ander</a:t>
            </a:r>
          </a:p>
          <a:p>
            <a:r>
              <a:rPr lang="nl-NL" sz="1800" dirty="0"/>
              <a:t>Focus op de oplossing </a:t>
            </a:r>
            <a:r>
              <a:rPr lang="nl-NL" sz="1800" dirty="0" err="1"/>
              <a:t>ipv</a:t>
            </a:r>
            <a:r>
              <a:rPr lang="nl-NL" sz="1800" dirty="0"/>
              <a:t> het probleem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pPr marL="1800" indent="0">
              <a:buNone/>
            </a:pPr>
            <a:endParaRPr lang="nl-NL" sz="1800" dirty="0"/>
          </a:p>
          <a:p>
            <a:pPr marL="1800" indent="0">
              <a:buNone/>
            </a:pPr>
            <a:endParaRPr lang="nl-NL" sz="1800" dirty="0"/>
          </a:p>
          <a:p>
            <a:pPr marL="1800" indent="0">
              <a:buNone/>
            </a:pPr>
            <a:endParaRPr lang="nl-NL" sz="1800" dirty="0"/>
          </a:p>
          <a:p>
            <a:pPr marL="1800" indent="0">
              <a:buNone/>
            </a:pPr>
            <a:endParaRPr lang="nl-NL" sz="1800" dirty="0"/>
          </a:p>
          <a:p>
            <a:pPr marL="1800" indent="0">
              <a:buNone/>
            </a:pPr>
            <a:endParaRPr lang="nl-NL" sz="1800" dirty="0"/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1100" b="0" i="0" u="sng" strike="noStrike" dirty="0">
                <a:solidFill>
                  <a:srgbClr val="0563C1"/>
                </a:solidFill>
                <a:effectLst/>
                <a:latin typeface="Muli"/>
                <a:hlinkClick r:id="rId2"/>
              </a:rPr>
              <a:t>Film: Oplossingsgericht werken</a:t>
            </a:r>
            <a:r>
              <a:rPr lang="en-US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Film: How Solution Focus Coaching Works</a:t>
            </a:r>
            <a:endParaRPr lang="nl-NL" sz="11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1800" indent="0">
              <a:buNone/>
            </a:pPr>
            <a:endParaRPr lang="nl-NL" sz="1800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2A0970D-90BE-E2A6-18B2-B49FA1A98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900000"/>
            <a:ext cx="4692173" cy="752400"/>
          </a:xfrm>
        </p:spPr>
        <p:txBody>
          <a:bodyPr>
            <a:noAutofit/>
          </a:bodyPr>
          <a:lstStyle/>
          <a:p>
            <a:r>
              <a:rPr lang="nl-NL" sz="3200" dirty="0"/>
              <a:t>Oplossingsgericht coachen</a:t>
            </a:r>
          </a:p>
        </p:txBody>
      </p:sp>
      <p:pic>
        <p:nvPicPr>
          <p:cNvPr id="12298" name="Picture 10">
            <a:extLst>
              <a:ext uri="{FF2B5EF4-FFF2-40B4-BE49-F238E27FC236}">
                <a16:creationId xmlns:a16="http://schemas.microsoft.com/office/drawing/2014/main" id="{437566E8-6F9D-AC34-D4AC-4A5050E6A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979" y="1290637"/>
            <a:ext cx="6410325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91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B69F148-FA42-CCB9-29FB-BB48EA5162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25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E12E994-508F-4937-0C86-EFDA869AEA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85122" y="0"/>
            <a:ext cx="7506878" cy="6858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FF34E6BE-FE25-443D-F92C-4E99065CEB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0635BA0-A403-8849-A96C-65B370328D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DA4DBD8-813B-4FE4-8999-B4C991C6F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1796400"/>
            <a:ext cx="4013443" cy="4446000"/>
          </a:xfrm>
        </p:spPr>
        <p:txBody>
          <a:bodyPr>
            <a:normAutofit/>
          </a:bodyPr>
          <a:lstStyle/>
          <a:p>
            <a:pPr marL="1800" indent="0">
              <a:buNone/>
            </a:pPr>
            <a:r>
              <a:rPr lang="nl-NL" sz="2000" dirty="0"/>
              <a:t>De samenwerkingsrelatie bepaalt 30% van de uitkomst.</a:t>
            </a:r>
          </a:p>
          <a:p>
            <a:pPr marL="1800" indent="0">
              <a:buNone/>
            </a:pPr>
            <a:endParaRPr lang="nl-NL" sz="2000" dirty="0"/>
          </a:p>
          <a:p>
            <a:pPr marL="1800" indent="0">
              <a:buNone/>
            </a:pPr>
            <a:r>
              <a:rPr lang="nl-NL" sz="2000" dirty="0"/>
              <a:t>Typen relaties</a:t>
            </a:r>
          </a:p>
          <a:p>
            <a:pPr marL="1800" indent="0">
              <a:buNone/>
            </a:pPr>
            <a:r>
              <a:rPr lang="nl-NL" sz="2000" dirty="0"/>
              <a:t>- bezoeker</a:t>
            </a:r>
          </a:p>
          <a:p>
            <a:pPr marL="1800" indent="0">
              <a:buNone/>
            </a:pPr>
            <a:r>
              <a:rPr lang="nl-NL" sz="2000" dirty="0"/>
              <a:t>- klager</a:t>
            </a:r>
          </a:p>
          <a:p>
            <a:pPr marL="1800" indent="0">
              <a:buNone/>
            </a:pPr>
            <a:r>
              <a:rPr lang="nl-NL" sz="2000" dirty="0"/>
              <a:t>- klant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AD20D8E-E2F3-FF08-62F7-819E3DCA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01658"/>
            <a:ext cx="7138800" cy="471340"/>
          </a:xfrm>
        </p:spPr>
        <p:txBody>
          <a:bodyPr>
            <a:normAutofit/>
          </a:bodyPr>
          <a:lstStyle/>
          <a:p>
            <a:r>
              <a:rPr lang="nl-NL" sz="2400" dirty="0"/>
              <a:t>Oplossingsgericht coachen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33E28B22-815D-9CEB-F352-2045284DF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922" y="1485750"/>
            <a:ext cx="6753225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484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3BE6589-8179-6571-76CB-31722CF49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26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4762FE6-A17D-0031-B7F5-94D766CCFB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A582BD0-48F7-A3EB-7A4C-4644F7227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C083436-1472-86BC-9FB1-77AAE857C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989814"/>
            <a:ext cx="5914141" cy="5252586"/>
          </a:xfrm>
        </p:spPr>
        <p:txBody>
          <a:bodyPr>
            <a:normAutofit/>
          </a:bodyPr>
          <a:lstStyle/>
          <a:p>
            <a:pPr marL="1800" indent="0" algn="l" rtl="0" fontAlgn="base">
              <a:buNone/>
            </a:pPr>
            <a:r>
              <a:rPr lang="nl-NL" sz="2000" b="0" i="0" u="none" strike="noStrike" dirty="0">
                <a:solidFill>
                  <a:srgbClr val="000000"/>
                </a:solidFill>
                <a:effectLst/>
                <a:latin typeface="Muli"/>
              </a:rPr>
              <a:t>- Methode om te helpen bij gedragsverandering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800" indent="0" algn="l" rtl="0" fontAlgn="base">
              <a:buNone/>
            </a:pPr>
            <a:r>
              <a:rPr lang="nl-NL" sz="2000" b="0" i="0" u="none" strike="noStrike" dirty="0">
                <a:solidFill>
                  <a:srgbClr val="000000"/>
                </a:solidFill>
                <a:effectLst/>
                <a:latin typeface="Muli"/>
              </a:rPr>
              <a:t>- Op zoek naar de veranderwens van de ander en de ambivalentie die deze verandering belemmert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800" indent="0" algn="l" rtl="0" fontAlgn="base">
              <a:buNone/>
            </a:pPr>
            <a:r>
              <a:rPr lang="nl-NL" sz="20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nl-NL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800" indent="0" algn="l" rtl="0" fontAlgn="base">
              <a:buNone/>
            </a:pP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Muli"/>
              </a:rPr>
              <a:t>Motiverende gespreksvoering is een op samenwerking gerichte gespreksstijl die iemands eigen motivatie en bereidheid tot veranderen versterkt.</a:t>
            </a:r>
          </a:p>
          <a:p>
            <a:pPr marL="1800" indent="0" algn="l" rtl="0" fontAlgn="base">
              <a:buNone/>
            </a:pPr>
            <a:endParaRPr lang="nl-NL" sz="2000" b="1" dirty="0">
              <a:solidFill>
                <a:srgbClr val="000000"/>
              </a:solidFill>
              <a:latin typeface="Muli"/>
            </a:endParaRPr>
          </a:p>
          <a:p>
            <a:pPr marL="1800" indent="0" algn="l" rtl="0" fontAlgn="base">
              <a:buNone/>
            </a:pPr>
            <a:endParaRPr lang="nl-NL" sz="2000" b="1" i="0" dirty="0">
              <a:solidFill>
                <a:srgbClr val="000000"/>
              </a:solidFill>
              <a:effectLst/>
              <a:latin typeface="Muli"/>
            </a:endParaRPr>
          </a:p>
          <a:p>
            <a:pPr marL="1800" indent="0" algn="l" rtl="0" fontAlgn="base">
              <a:buNone/>
            </a:pPr>
            <a:endParaRPr lang="nl-NL" sz="2000" b="1" dirty="0">
              <a:solidFill>
                <a:srgbClr val="000000"/>
              </a:solidFill>
              <a:latin typeface="Muli"/>
            </a:endParaRPr>
          </a:p>
          <a:p>
            <a:pPr marL="1800" indent="0" algn="l" rtl="0" fontAlgn="base">
              <a:buNone/>
            </a:pPr>
            <a:endParaRPr lang="nl-NL" sz="2000" b="1" i="0" dirty="0">
              <a:solidFill>
                <a:srgbClr val="000000"/>
              </a:solidFill>
              <a:effectLst/>
              <a:latin typeface="Muli"/>
            </a:endParaRPr>
          </a:p>
          <a:p>
            <a:pPr marL="1800" indent="0" algn="l" rtl="0" fontAlgn="base">
              <a:buNone/>
            </a:pPr>
            <a:endParaRPr lang="nl-NL" sz="2000" b="1" dirty="0">
              <a:solidFill>
                <a:srgbClr val="000000"/>
              </a:solidFill>
              <a:latin typeface="Muli"/>
            </a:endParaRPr>
          </a:p>
          <a:p>
            <a:pPr marL="1800" indent="0" algn="l" rtl="0" fontAlgn="base">
              <a:buNone/>
            </a:pPr>
            <a:endParaRPr lang="nl-NL" sz="2000" b="1" i="0" dirty="0">
              <a:solidFill>
                <a:srgbClr val="000000"/>
              </a:solidFill>
              <a:effectLst/>
              <a:latin typeface="Muli"/>
            </a:endParaRPr>
          </a:p>
          <a:p>
            <a:pPr algn="l" rtl="0" fontAlgn="base"/>
            <a:r>
              <a:rPr lang="nl-NL" sz="1200" b="0" i="0" u="sng" strike="noStrike" dirty="0">
                <a:solidFill>
                  <a:srgbClr val="0563C1"/>
                </a:solidFill>
                <a:effectLst/>
                <a:latin typeface="Muli"/>
                <a:hlinkClick r:id="rId2"/>
              </a:rPr>
              <a:t>Film: 'GAMEN spel of verslaving?' VNN Webinar</a:t>
            </a:r>
            <a:r>
              <a:rPr lang="nl-NL" sz="12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nl-NL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12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Motiverende Gespreksvoering - YouTube</a:t>
            </a:r>
            <a:r>
              <a:rPr lang="nl-NL" sz="12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nl-NL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1200" b="0" i="0" u="sng" strike="noStrike" dirty="0">
                <a:solidFill>
                  <a:srgbClr val="0563C1"/>
                </a:solidFill>
                <a:effectLst/>
                <a:latin typeface="Muli"/>
                <a:hlinkClick r:id="rId4"/>
              </a:rPr>
              <a:t>Film: Introductie motiverende gespreksvoering</a:t>
            </a:r>
            <a:endParaRPr lang="nl-NL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800" indent="0" algn="l" rtl="0" fontAlgn="base">
              <a:buNone/>
            </a:pPr>
            <a:endParaRPr lang="en-US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800" indent="0">
              <a:buNone/>
            </a:pPr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5168C66C-0CDD-E3ED-0886-537368793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20512"/>
            <a:ext cx="9082800" cy="490194"/>
          </a:xfrm>
        </p:spPr>
        <p:txBody>
          <a:bodyPr>
            <a:normAutofit/>
          </a:bodyPr>
          <a:lstStyle/>
          <a:p>
            <a:r>
              <a:rPr lang="nl-NL" sz="2400" dirty="0"/>
              <a:t>Motiverende gespreksvoering</a:t>
            </a:r>
          </a:p>
        </p:txBody>
      </p:sp>
      <p:pic>
        <p:nvPicPr>
          <p:cNvPr id="14338" name="Picture 2" descr="Training Het Motiverende Gesprek - Forzes">
            <a:extLst>
              <a:ext uri="{FF2B5EF4-FFF2-40B4-BE49-F238E27FC236}">
                <a16:creationId xmlns:a16="http://schemas.microsoft.com/office/drawing/2014/main" id="{3C24C951-3686-C4C9-AD9F-A9B8B9E2C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07" y="3458630"/>
            <a:ext cx="4197152" cy="279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637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768172B-824D-A5A1-1F0A-8A435E4B1A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27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1E9FDB3-167F-1E36-5147-EF557F7AF1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175254-AC83-AAA6-D04E-ABE124CA45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01895FA-5B3E-67D3-0710-83A66D644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876" y="1253765"/>
            <a:ext cx="4430598" cy="4988635"/>
          </a:xfrm>
        </p:spPr>
        <p:txBody>
          <a:bodyPr vert="horz" lIns="0" tIns="0" rIns="0" bIns="0" rtlCol="0" anchor="t">
            <a:normAutofit/>
          </a:bodyPr>
          <a:lstStyle/>
          <a:p>
            <a:pPr marL="1800" indent="0">
              <a:buNone/>
            </a:pPr>
            <a:r>
              <a:rPr lang="nl-NL" sz="2400" dirty="0"/>
              <a:t>Basisgesprekstechnieken (ORBS)</a:t>
            </a:r>
          </a:p>
          <a:p>
            <a:pPr marL="1800" indent="0">
              <a:buNone/>
            </a:pPr>
            <a:endParaRPr lang="nl-NL" sz="2400" dirty="0"/>
          </a:p>
          <a:p>
            <a:pPr marL="1800" indent="0">
              <a:buNone/>
            </a:pPr>
            <a:r>
              <a:rPr lang="nl-NL" sz="2400" b="1" dirty="0"/>
              <a:t>O</a:t>
            </a:r>
            <a:r>
              <a:rPr lang="nl-NL" sz="2400" dirty="0"/>
              <a:t>pen vragen stellen</a:t>
            </a:r>
            <a:endParaRPr lang="nl-NL" sz="2400" b="1" dirty="0"/>
          </a:p>
          <a:p>
            <a:pPr marL="1800" indent="0">
              <a:buNone/>
            </a:pPr>
            <a:r>
              <a:rPr lang="nl-NL" sz="2400" b="1" dirty="0"/>
              <a:t>R</a:t>
            </a:r>
            <a:r>
              <a:rPr lang="nl-NL" sz="2400" dirty="0"/>
              <a:t>eflectief luisteren</a:t>
            </a:r>
          </a:p>
          <a:p>
            <a:pPr marL="1800" indent="0">
              <a:buNone/>
            </a:pPr>
            <a:r>
              <a:rPr lang="nl-NL" sz="2400" b="1" dirty="0"/>
              <a:t>B</a:t>
            </a:r>
            <a:r>
              <a:rPr lang="nl-NL" sz="2400" dirty="0"/>
              <a:t>evestigen</a:t>
            </a:r>
          </a:p>
          <a:p>
            <a:pPr marL="1800" indent="0">
              <a:buNone/>
            </a:pPr>
            <a:r>
              <a:rPr lang="nl-NL" sz="2400" b="1" dirty="0"/>
              <a:t>S</a:t>
            </a:r>
            <a:r>
              <a:rPr lang="nl-NL" sz="2400" dirty="0"/>
              <a:t>amenvatten</a:t>
            </a:r>
            <a:endParaRPr lang="nl-NL" sz="2400" b="1" dirty="0"/>
          </a:p>
          <a:p>
            <a:pPr marL="1270" indent="0">
              <a:buNone/>
            </a:pPr>
            <a:endParaRPr lang="nl-NL" sz="2400" dirty="0">
              <a:cs typeface="Segoe UI"/>
            </a:endParaRPr>
          </a:p>
          <a:p>
            <a:pPr marL="1270" indent="0">
              <a:buNone/>
            </a:pPr>
            <a:endParaRPr lang="nl-NL" sz="2400" dirty="0">
              <a:cs typeface="Segoe UI"/>
            </a:endParaRPr>
          </a:p>
          <a:p>
            <a:pPr marL="1270" indent="0">
              <a:buNone/>
            </a:pPr>
            <a:endParaRPr lang="nl-NL" sz="2400" dirty="0">
              <a:cs typeface="Segoe UI"/>
            </a:endParaRPr>
          </a:p>
          <a:p>
            <a:pPr marL="1270" indent="0">
              <a:buNone/>
            </a:pPr>
            <a:endParaRPr lang="nl-NL" sz="2400" dirty="0">
              <a:ea typeface="+mn-lt"/>
              <a:cs typeface="+mn-lt"/>
            </a:endParaRPr>
          </a:p>
          <a:p>
            <a:pPr marL="1270" indent="0">
              <a:buNone/>
            </a:pPr>
            <a:r>
              <a:rPr lang="nl-NL" sz="1000" dirty="0">
                <a:ea typeface="+mn-lt"/>
                <a:cs typeface="+mn-lt"/>
                <a:hlinkClick r:id="rId2"/>
              </a:rPr>
              <a:t>filmpje motiverende gespreksvoering - YouTube</a:t>
            </a:r>
            <a:endParaRPr lang="nl-NL" sz="1000"/>
          </a:p>
          <a:p>
            <a:pPr marL="1270" indent="0">
              <a:buNone/>
            </a:pPr>
            <a:r>
              <a:rPr lang="nl-NL" sz="1000" dirty="0">
                <a:ea typeface="+mn-lt"/>
                <a:cs typeface="+mn-lt"/>
                <a:hlinkClick r:id="rId3"/>
              </a:rPr>
              <a:t>MVG Deel 1 Engageren en focussen - YouTube</a:t>
            </a:r>
            <a:endParaRPr lang="nl-NL"/>
          </a:p>
          <a:p>
            <a:pPr marL="1270" indent="0">
              <a:buNone/>
            </a:pPr>
            <a:r>
              <a:rPr lang="nl-NL" sz="1000" dirty="0">
                <a:ea typeface="+mn-lt"/>
                <a:cs typeface="+mn-lt"/>
                <a:hlinkClick r:id="rId4"/>
              </a:rPr>
              <a:t>MVG Deel 2 Ontlokken en plannen - YouTube</a:t>
            </a:r>
            <a:endParaRPr lang="nl-NL"/>
          </a:p>
          <a:p>
            <a:pPr marL="1800" indent="0">
              <a:buNone/>
            </a:pPr>
            <a:endParaRPr lang="nl-NL" b="1" dirty="0">
              <a:cs typeface="Segoe UI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02D1F64-5B97-FF5B-3A02-623F778FD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77072"/>
            <a:ext cx="9082800" cy="537328"/>
          </a:xfrm>
        </p:spPr>
        <p:txBody>
          <a:bodyPr>
            <a:normAutofit/>
          </a:bodyPr>
          <a:lstStyle/>
          <a:p>
            <a:r>
              <a:rPr lang="nl-NL" sz="2800" dirty="0"/>
              <a:t>Motiverende gespreksvoering</a:t>
            </a:r>
          </a:p>
        </p:txBody>
      </p:sp>
      <p:pic>
        <p:nvPicPr>
          <p:cNvPr id="15362" name="Picture 2" descr="Weerstand in gesprekken, dat wil je niet. - Groei in verandertaal">
            <a:extLst>
              <a:ext uri="{FF2B5EF4-FFF2-40B4-BE49-F238E27FC236}">
                <a16:creationId xmlns:a16="http://schemas.microsoft.com/office/drawing/2014/main" id="{7675AFFF-3A77-C8BD-94CC-A23592795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327" y="1813590"/>
            <a:ext cx="4360810" cy="327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115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87C73A3-F7CB-9FC4-B497-D89B334183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28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4CD965-34DE-2DC0-C0A2-E377A6FE72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7BF5CA-70ED-1176-DF5B-09EF1F02F8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6CA0F58-DF66-9D06-2647-303392D29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6400" indent="0">
              <a:buNone/>
            </a:pPr>
            <a:endParaRPr lang="nl-NL" dirty="0"/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AD04C39E-A24E-B93C-1E4B-071DBBCC0387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669304" y="1140643"/>
            <a:ext cx="5059052" cy="593889"/>
          </a:xfrm>
        </p:spPr>
        <p:txBody>
          <a:bodyPr/>
          <a:lstStyle/>
          <a:p>
            <a:r>
              <a:rPr lang="nl-NL" sz="2400" dirty="0"/>
              <a:t>Stadia van gedragsverandering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440AEF-D029-0830-339F-6EBBB0938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86500"/>
            <a:ext cx="9197400" cy="432000"/>
          </a:xfrm>
        </p:spPr>
        <p:txBody>
          <a:bodyPr>
            <a:normAutofit/>
          </a:bodyPr>
          <a:lstStyle/>
          <a:p>
            <a:r>
              <a:rPr lang="nl-NL" sz="2400" dirty="0"/>
              <a:t>Motiverende gespreksvoering</a:t>
            </a:r>
          </a:p>
        </p:txBody>
      </p:sp>
      <p:pic>
        <p:nvPicPr>
          <p:cNvPr id="16386" name="Picture 2" descr="Afbeelding met tekst, kaart&#10;&#10;Beschrijving is gegenereerd met zeer hoge betrouwbaarheid">
            <a:extLst>
              <a:ext uri="{FF2B5EF4-FFF2-40B4-BE49-F238E27FC236}">
                <a16:creationId xmlns:a16="http://schemas.microsoft.com/office/drawing/2014/main" id="{7408F726-9E05-4179-C418-CC14DBC7E11C}"/>
              </a:ext>
            </a:extLst>
          </p:cNvPr>
          <p:cNvPicPr>
            <a:picLocks noGrp="1" noChangeAspect="1" noChangeArrowheads="1"/>
          </p:cNvPicPr>
          <p:nvPr>
            <p:ph type="chart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2" y="539860"/>
            <a:ext cx="6070863" cy="597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366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D2D8306-F3A4-EEE0-FC8E-CAA93682EF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29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0B4046A-2362-E25E-590B-C23D175F65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743705-B3C7-9F0F-AE81-009621D5CD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8D4A6CD-1F95-03E2-0AB1-A13BC2F59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292231"/>
            <a:ext cx="9082800" cy="716437"/>
          </a:xfrm>
        </p:spPr>
        <p:txBody>
          <a:bodyPr>
            <a:normAutofit/>
          </a:bodyPr>
          <a:lstStyle/>
          <a:p>
            <a:r>
              <a:rPr lang="nl-NL" sz="2800" dirty="0"/>
              <a:t>Groepsdynamica volgens </a:t>
            </a:r>
            <a:r>
              <a:rPr lang="nl-NL" sz="2800" dirty="0" err="1"/>
              <a:t>Tuckman</a:t>
            </a:r>
            <a:endParaRPr lang="nl-NL" sz="2800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730C7DC9-F24D-A9E3-BA1C-4DAB2B5E61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068" y="1322921"/>
            <a:ext cx="7098384" cy="533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382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F2E2B68B-08F2-666B-09F7-CDC76CDC82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324813E-6E4A-07E1-6412-C9035AFD91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19601" y="6229319"/>
            <a:ext cx="1512742" cy="53936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1A012-6329-3585-769E-59700C0DA5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2FE15B2-535B-9725-C3AA-27D5FE3CA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Vraag</a:t>
            </a:r>
            <a:r>
              <a:rPr lang="en-US" dirty="0"/>
              <a:t>…..</a:t>
            </a: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892555CA-D03A-21EB-A500-278E3612EA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Welk gedrag van een ander (docent of een andere volwassene) zette jou ooit aan tot actie?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561E6B9-DF6D-49EA-5AC3-D54AE9E3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018" y="2852001"/>
            <a:ext cx="25336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935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1322D12-E740-F97A-AD01-3F2C62EC88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30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7E79A6F-BF2F-472F-3FCF-DB543B57A8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E323461-C4F4-C9E2-802C-09CEC6ABC8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E0FAC666-E0EE-39EF-4DE1-091784967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99" y="1593130"/>
            <a:ext cx="10385963" cy="2724346"/>
          </a:xfrm>
        </p:spPr>
        <p:txBody>
          <a:bodyPr>
            <a:normAutofit fontScale="92500"/>
          </a:bodyPr>
          <a:lstStyle/>
          <a:p>
            <a:pPr algn="l" rtl="0" fontAlgn="base"/>
            <a:r>
              <a:rPr lang="nl-NL" sz="2800" b="0" i="0" u="none" strike="noStrike" dirty="0">
                <a:effectLst/>
                <a:latin typeface="Muli"/>
              </a:rPr>
              <a:t>Vormfase: dirigerende leiderschapsstijl</a:t>
            </a:r>
            <a:r>
              <a:rPr lang="en-US" sz="2800" b="0" i="0" dirty="0">
                <a:effectLst/>
                <a:latin typeface="Muli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2800" b="0" i="0" u="none" strike="noStrike" dirty="0">
                <a:effectLst/>
                <a:latin typeface="Muli"/>
              </a:rPr>
              <a:t>Stormfase: leider tolerant </a:t>
            </a:r>
            <a:r>
              <a:rPr lang="nl-NL" sz="2800" b="0" i="0" u="none" strike="noStrike" dirty="0" err="1">
                <a:effectLst/>
                <a:latin typeface="Muli"/>
              </a:rPr>
              <a:t>tav</a:t>
            </a:r>
            <a:r>
              <a:rPr lang="nl-NL" sz="2800" b="0" i="0" u="none" strike="noStrike" dirty="0">
                <a:effectLst/>
                <a:latin typeface="Muli"/>
              </a:rPr>
              <a:t> verschillen. Conflicten zelf op laten lossen</a:t>
            </a:r>
            <a:r>
              <a:rPr lang="en-US" sz="2800" b="0" i="0" dirty="0">
                <a:effectLst/>
                <a:latin typeface="Muli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2800" b="0" i="0" u="none" strike="noStrike" dirty="0">
                <a:effectLst/>
                <a:latin typeface="Muli"/>
              </a:rPr>
              <a:t>Normfase: participatieve leiderschapsstijl, autonomie bij het team</a:t>
            </a:r>
            <a:r>
              <a:rPr lang="en-US" sz="2800" b="0" i="0" dirty="0">
                <a:effectLst/>
                <a:latin typeface="Muli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2800" b="0" i="0" u="none" strike="noStrike" dirty="0">
                <a:effectLst/>
                <a:latin typeface="Muli"/>
              </a:rPr>
              <a:t>Prestatiefase: delegeren en leider kan zich meer richten op omgeving team</a:t>
            </a:r>
            <a:r>
              <a:rPr lang="en-US" sz="2800" b="0" i="0" dirty="0">
                <a:effectLst/>
                <a:latin typeface="Muli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2800" b="0" i="0" u="none" strike="noStrike" dirty="0">
                <a:effectLst/>
                <a:latin typeface="Muli"/>
              </a:rPr>
              <a:t>Afscheidsfase: aandacht besteden aan ontmanteling team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pPr marL="1800" indent="0">
              <a:buNone/>
            </a:pPr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53E01C7-7D7B-28BE-33A6-40CC028AE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499622"/>
            <a:ext cx="9082800" cy="678730"/>
          </a:xfrm>
        </p:spPr>
        <p:txBody>
          <a:bodyPr>
            <a:normAutofit/>
          </a:bodyPr>
          <a:lstStyle/>
          <a:p>
            <a:r>
              <a:rPr lang="nl-NL" sz="2800" dirty="0"/>
              <a:t>Groepsdynamica in de praktijk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4E0FE29B-C376-11FD-9601-C37EAA65E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053" y="4094494"/>
            <a:ext cx="3060045" cy="23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13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3DB12F9-0A75-357C-0766-4A0B9724A3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31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FCF0284-F7C5-CA83-75AD-AA779DE07D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A9B4E7-ADEA-AFD2-AB47-9BCA7BE296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C9246C8-9ECD-610E-1D66-B0F5B4629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23" y="1036948"/>
            <a:ext cx="9226577" cy="5205452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Muli"/>
              </a:rPr>
              <a:t>Leiderschap: 'de kunst om een ander iets te laten doen dat jij wilt, omdat hij het zelf wil' (</a:t>
            </a:r>
            <a:r>
              <a:rPr lang="nl-NL" sz="2400" b="0" i="0" u="none" strike="noStrike" dirty="0" err="1">
                <a:solidFill>
                  <a:srgbClr val="000000"/>
                </a:solidFill>
                <a:effectLst/>
                <a:latin typeface="Muli"/>
              </a:rPr>
              <a:t>Eisenhower</a:t>
            </a: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Muli"/>
              </a:rPr>
              <a:t>).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Muli"/>
              </a:rPr>
              <a:t>Stijl afstemmen op de student waarbij 2 vragen voorop staan: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Muli"/>
              </a:rPr>
              <a:t>  1. Is iemand in staat om de taak te doen? (kunnen, bekwaamheid)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Muli"/>
              </a:rPr>
              <a:t>  2. Is iemand gemotiveerd om de taak te doen? (willen, betrokkenheid of bereidheid)</a:t>
            </a: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800" indent="0">
              <a:buNone/>
            </a:pPr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51AE57-B924-0043-0306-1E0F3B686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86499"/>
            <a:ext cx="9082800" cy="735291"/>
          </a:xfrm>
        </p:spPr>
        <p:txBody>
          <a:bodyPr>
            <a:normAutofit/>
          </a:bodyPr>
          <a:lstStyle/>
          <a:p>
            <a:r>
              <a:rPr lang="nl-NL" sz="2400" dirty="0"/>
              <a:t>Situationeel leidinggeven</a:t>
            </a:r>
          </a:p>
        </p:txBody>
      </p:sp>
      <p:pic>
        <p:nvPicPr>
          <p:cNvPr id="26628" name="Picture 4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F9735A30-660B-A5D9-D5C6-A7B4ECF44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722" y="3766401"/>
            <a:ext cx="32575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1213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944B099-DD70-457C-A23E-9540A54C68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32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8277E21-330C-7CFF-131C-182D9C9D2B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F621E0B7-49CC-2165-E72F-217631B054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650060D-6D10-2C1A-B7E8-F5A4F865EC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B6FE99A-51B0-BAD5-A6F7-889F3D5B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197963"/>
            <a:ext cx="7138800" cy="650449"/>
          </a:xfrm>
        </p:spPr>
        <p:txBody>
          <a:bodyPr>
            <a:normAutofit/>
          </a:bodyPr>
          <a:lstStyle/>
          <a:p>
            <a:r>
              <a:rPr lang="nl-NL" sz="2400" dirty="0"/>
              <a:t>Situationeel begeleiden</a:t>
            </a:r>
          </a:p>
        </p:txBody>
      </p:sp>
      <p:pic>
        <p:nvPicPr>
          <p:cNvPr id="27650" name="Picture 2" descr="Situationeel leiderschap - Gestaag rijk worden">
            <a:extLst>
              <a:ext uri="{FF2B5EF4-FFF2-40B4-BE49-F238E27FC236}">
                <a16:creationId xmlns:a16="http://schemas.microsoft.com/office/drawing/2014/main" id="{C50ABD93-3B67-2569-0832-C09A54AF53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68" y="1349074"/>
            <a:ext cx="8633053" cy="524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361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F7A0874-E7FA-9FA3-5617-F3203ABC4C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33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B1FA8DB-7FC2-2091-02BA-83A732557D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B9A10D32-602C-DBB9-D281-058EAE1318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78C930D-0F15-2E52-F6D7-5D3080B90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4D068DE-B4C0-410E-4FBE-511AB78CE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216816"/>
            <a:ext cx="7138800" cy="744718"/>
          </a:xfrm>
        </p:spPr>
        <p:txBody>
          <a:bodyPr>
            <a:normAutofit/>
          </a:bodyPr>
          <a:lstStyle/>
          <a:p>
            <a:r>
              <a:rPr lang="nl-NL" sz="2000" dirty="0"/>
              <a:t>Disfunctionerende groepsdynamische processen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1193C10-E68B-E149-8E86-0AE32177E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1291472"/>
            <a:ext cx="7138800" cy="4950928"/>
          </a:xfrm>
        </p:spPr>
        <p:txBody>
          <a:bodyPr/>
          <a:lstStyle/>
          <a:p>
            <a:r>
              <a:rPr lang="nl-NL" dirty="0"/>
              <a:t>Diamant van </a:t>
            </a:r>
            <a:r>
              <a:rPr lang="nl-NL" dirty="0" err="1"/>
              <a:t>Polsky</a:t>
            </a:r>
            <a:endParaRPr lang="nl-NL" dirty="0"/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E3855D3D-DB36-B733-9E70-1D4B884D7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603" y="345159"/>
            <a:ext cx="5095875" cy="62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612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FF65503-74E1-37D9-833C-D59A017F9F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34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AEB0B8-B10E-30D6-C679-60EE50300E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7EAEBE3F-C020-0CBE-B878-5F8AE81C76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FD89550-FA7B-513C-7A2A-F9557F358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A0EB95E-1ACF-D67D-5658-B4EC65AAE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42" y="1018095"/>
            <a:ext cx="6796725" cy="5224305"/>
          </a:xfrm>
        </p:spPr>
        <p:txBody>
          <a:bodyPr vert="horz" lIns="0" tIns="0" rIns="0" bIns="0" rtlCol="0" anchor="t">
            <a:normAutofit/>
          </a:bodyPr>
          <a:lstStyle/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dirty="0">
                <a:effectLst/>
                <a:latin typeface="Muli"/>
              </a:rPr>
              <a:t>Leider- </a:t>
            </a:r>
            <a:r>
              <a:rPr lang="en-US" sz="1900" b="0" i="0" u="none" strike="noStrike" err="1">
                <a:effectLst/>
                <a:latin typeface="Muli"/>
              </a:rPr>
              <a:t>stelt</a:t>
            </a:r>
            <a:r>
              <a:rPr lang="en-US" sz="1900" b="0" i="0" u="none" strike="noStrike" dirty="0">
                <a:effectLst/>
                <a:latin typeface="Muli"/>
              </a:rPr>
              <a:t> de norm/</a:t>
            </a:r>
            <a:r>
              <a:rPr lang="en-US" sz="1900" b="0" i="0" u="none" strike="noStrike" err="1">
                <a:effectLst/>
                <a:latin typeface="Muli"/>
              </a:rPr>
              <a:t>stille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leider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err="1">
                <a:effectLst/>
                <a:latin typeface="Muli"/>
              </a:rPr>
              <a:t>Luitenant</a:t>
            </a:r>
            <a:r>
              <a:rPr lang="en-US" sz="1900" b="0" i="0" u="none" strike="noStrike" dirty="0">
                <a:effectLst/>
                <a:latin typeface="Muli"/>
              </a:rPr>
              <a:t>- </a:t>
            </a:r>
            <a:r>
              <a:rPr lang="en-US" sz="1900" b="0" i="0" u="none" strike="noStrike" err="1">
                <a:effectLst/>
                <a:latin typeface="Muli"/>
              </a:rPr>
              <a:t>rechterhand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vd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leider</a:t>
            </a:r>
            <a:r>
              <a:rPr lang="en-US" sz="1900" b="0" i="0" u="none" strike="noStrike" dirty="0">
                <a:effectLst/>
                <a:latin typeface="Muli"/>
              </a:rPr>
              <a:t>/</a:t>
            </a:r>
            <a:r>
              <a:rPr lang="en-US" sz="1900" b="0" i="0" u="none" strike="noStrike" err="1">
                <a:effectLst/>
                <a:latin typeface="Muli"/>
              </a:rPr>
              <a:t>communicatief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err="1">
                <a:effectLst/>
                <a:latin typeface="Muli"/>
              </a:rPr>
              <a:t>Oplichter</a:t>
            </a:r>
            <a:r>
              <a:rPr lang="en-US" sz="1900" b="0" i="0" u="none" strike="noStrike" dirty="0">
                <a:effectLst/>
                <a:latin typeface="Muli"/>
              </a:rPr>
              <a:t>- link </a:t>
            </a:r>
            <a:r>
              <a:rPr lang="en-US" sz="1900" b="0" i="0" u="none" strike="noStrike" err="1">
                <a:effectLst/>
                <a:latin typeface="Muli"/>
              </a:rPr>
              <a:t>tussen</a:t>
            </a:r>
            <a:r>
              <a:rPr lang="en-US" sz="1900" b="0" i="0" u="none" strike="noStrike" dirty="0">
                <a:effectLst/>
                <a:latin typeface="Muli"/>
              </a:rPr>
              <a:t> de </a:t>
            </a:r>
            <a:r>
              <a:rPr lang="en-US" sz="1900" b="0" i="0" u="none" strike="noStrike" err="1">
                <a:effectLst/>
                <a:latin typeface="Muli"/>
              </a:rPr>
              <a:t>groepen</a:t>
            </a:r>
            <a:r>
              <a:rPr lang="en-US" sz="1900" b="0" i="0" u="none" strike="noStrike" dirty="0">
                <a:effectLst/>
                <a:latin typeface="Muli"/>
              </a:rPr>
              <a:t>/sluit deals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err="1">
                <a:effectLst/>
                <a:latin typeface="Muli"/>
              </a:rPr>
              <a:t>Geïsoleerde-nieuwe</a:t>
            </a:r>
            <a:r>
              <a:rPr lang="en-US" sz="1900" b="0" i="0" u="none" strike="noStrike" dirty="0">
                <a:effectLst/>
                <a:latin typeface="Muli"/>
              </a:rPr>
              <a:t> student/</a:t>
            </a:r>
            <a:r>
              <a:rPr lang="en-US" sz="1900" b="0" i="0" u="none" strike="noStrike" err="1">
                <a:effectLst/>
                <a:latin typeface="Muli"/>
              </a:rPr>
              <a:t>tijdelijke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rol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err="1">
                <a:effectLst/>
                <a:latin typeface="Muli"/>
              </a:rPr>
              <a:t>Alleengaand-alleen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als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verdediging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tegen</a:t>
            </a:r>
            <a:r>
              <a:rPr lang="en-US" sz="1900" b="0" i="0" u="none" strike="noStrike" dirty="0">
                <a:effectLst/>
                <a:latin typeface="Muli"/>
              </a:rPr>
              <a:t> de </a:t>
            </a:r>
            <a:r>
              <a:rPr lang="en-US" sz="1900" b="0" i="0" u="none" strike="noStrike" err="1">
                <a:effectLst/>
                <a:latin typeface="Muli"/>
              </a:rPr>
              <a:t>groep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dirty="0">
                <a:effectLst/>
                <a:latin typeface="Muli"/>
              </a:rPr>
              <a:t>Gopher – </a:t>
            </a:r>
            <a:r>
              <a:rPr lang="en-US" sz="1900" b="0" i="0" u="none" strike="noStrike" err="1">
                <a:effectLst/>
                <a:latin typeface="Muli"/>
              </a:rPr>
              <a:t>verlaat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plek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voor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leider</a:t>
            </a:r>
            <a:r>
              <a:rPr lang="en-US" sz="1900" b="0" i="0" u="none" strike="noStrike" dirty="0">
                <a:effectLst/>
                <a:latin typeface="Muli"/>
              </a:rPr>
              <a:t>/</a:t>
            </a:r>
            <a:r>
              <a:rPr lang="en-US" sz="1900" b="0" i="0" u="none" strike="noStrike" err="1">
                <a:effectLst/>
                <a:latin typeface="Muli"/>
              </a:rPr>
              <a:t>haalt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sigaretten</a:t>
            </a:r>
            <a:r>
              <a:rPr lang="en-US" sz="1900" b="0" i="0" u="none" strike="noStrike" dirty="0">
                <a:effectLst/>
                <a:latin typeface="Muli"/>
              </a:rPr>
              <a:t> in </a:t>
            </a:r>
            <a:r>
              <a:rPr lang="en-US" sz="1900" b="0" i="0" u="none" strike="noStrike" err="1">
                <a:effectLst/>
                <a:latin typeface="Muli"/>
              </a:rPr>
              <a:t>ruil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voor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bescherming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err="1">
                <a:effectLst/>
                <a:latin typeface="Muli"/>
              </a:rPr>
              <a:t>Dyade</a:t>
            </a:r>
            <a:r>
              <a:rPr lang="en-US" sz="1900" b="0" i="0" u="none" strike="noStrike" dirty="0">
                <a:effectLst/>
                <a:latin typeface="Muli"/>
              </a:rPr>
              <a:t>- 2 </a:t>
            </a:r>
            <a:r>
              <a:rPr lang="en-US" sz="1900" b="0" i="0" u="none" strike="noStrike" err="1">
                <a:effectLst/>
                <a:latin typeface="Muli"/>
              </a:rPr>
              <a:t>personen</a:t>
            </a:r>
            <a:r>
              <a:rPr lang="en-US" sz="1900" b="0" i="0" u="none" strike="noStrike" dirty="0">
                <a:effectLst/>
                <a:latin typeface="Muli"/>
              </a:rPr>
              <a:t> die </a:t>
            </a:r>
            <a:r>
              <a:rPr lang="en-US" sz="1900" b="0" i="0" u="none" strike="noStrike" err="1">
                <a:effectLst/>
                <a:latin typeface="Muli"/>
              </a:rPr>
              <a:t>elkaar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beschermen</a:t>
            </a:r>
            <a:r>
              <a:rPr lang="en-US" sz="1900" b="0" i="0" u="none" strike="noStrike" dirty="0">
                <a:effectLst/>
                <a:latin typeface="Muli"/>
              </a:rPr>
              <a:t>. Alleen </a:t>
            </a:r>
            <a:r>
              <a:rPr lang="en-US" sz="1900" b="0" i="0" u="none" strike="noStrike" err="1">
                <a:effectLst/>
                <a:latin typeface="Muli"/>
              </a:rPr>
              <a:t>zijn</a:t>
            </a:r>
            <a:r>
              <a:rPr lang="en-US" sz="1900" b="0" i="0" u="none" strike="noStrike" dirty="0">
                <a:effectLst/>
                <a:latin typeface="Muli"/>
              </a:rPr>
              <a:t> ze loner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err="1">
                <a:effectLst/>
                <a:latin typeface="Muli"/>
              </a:rPr>
              <a:t>Zondebok</a:t>
            </a:r>
            <a:r>
              <a:rPr lang="en-US" sz="1900" b="0" i="0" u="none" strike="noStrike" dirty="0">
                <a:effectLst/>
                <a:latin typeface="Muli"/>
              </a:rPr>
              <a:t>- </a:t>
            </a:r>
            <a:r>
              <a:rPr lang="en-US" sz="1900" b="0" i="0" u="none" strike="noStrike" err="1">
                <a:effectLst/>
                <a:latin typeface="Muli"/>
              </a:rPr>
              <a:t>Zwakste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persoon</a:t>
            </a:r>
            <a:r>
              <a:rPr lang="en-US" sz="1900" b="0" i="0" u="none" strike="noStrike" dirty="0">
                <a:effectLst/>
                <a:latin typeface="Muli"/>
              </a:rPr>
              <a:t> in de </a:t>
            </a:r>
            <a:r>
              <a:rPr lang="en-US" sz="1900" b="0" i="0" u="none" strike="noStrike" err="1">
                <a:effectLst/>
                <a:latin typeface="Muli"/>
              </a:rPr>
              <a:t>groep</a:t>
            </a:r>
            <a:r>
              <a:rPr lang="en-US" sz="1900" b="0" i="0" u="none" strike="noStrike" dirty="0">
                <a:effectLst/>
                <a:latin typeface="Muli"/>
              </a:rPr>
              <a:t>/</a:t>
            </a:r>
            <a:r>
              <a:rPr lang="en-US" sz="1900" b="0" i="0" u="none" strike="noStrike" err="1">
                <a:effectLst/>
                <a:latin typeface="Muli"/>
              </a:rPr>
              <a:t>groep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gooit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problemen</a:t>
            </a:r>
            <a:r>
              <a:rPr lang="en-US" sz="1900" b="0" i="0" u="none" strike="noStrike" dirty="0">
                <a:effectLst/>
                <a:latin typeface="Muli"/>
              </a:rPr>
              <a:t> op </a:t>
            </a:r>
            <a:r>
              <a:rPr lang="en-US" sz="1900" b="0" i="0" u="none" strike="noStrike" err="1">
                <a:effectLst/>
                <a:latin typeface="Muli"/>
              </a:rPr>
              <a:t>deze</a:t>
            </a:r>
            <a:r>
              <a:rPr lang="en-US" sz="1900" b="0" i="0" u="none" strike="noStrike" dirty="0">
                <a:effectLst/>
                <a:latin typeface="Muli"/>
              </a:rPr>
              <a:t> </a:t>
            </a:r>
            <a:r>
              <a:rPr lang="en-US" sz="1900" b="0" i="0" u="none" strike="noStrike" err="1">
                <a:effectLst/>
                <a:latin typeface="Muli"/>
              </a:rPr>
              <a:t>persoon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/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dirty="0">
                <a:effectLst/>
                <a:latin typeface="Muli"/>
              </a:rPr>
              <a:t>Grote </a:t>
            </a:r>
            <a:r>
              <a:rPr lang="en-US" sz="1900" b="0" i="0" u="none" strike="noStrike" err="1">
                <a:effectLst/>
                <a:latin typeface="Muli"/>
              </a:rPr>
              <a:t>groep</a:t>
            </a:r>
            <a:r>
              <a:rPr lang="en-US" sz="1900" b="0" i="0" dirty="0">
                <a:effectLst/>
                <a:latin typeface="Muli"/>
              </a:rPr>
              <a:t>​</a:t>
            </a:r>
            <a:endParaRPr lang="en-US" sz="1900" b="0" i="0">
              <a:effectLst/>
              <a:latin typeface="Arial" panose="020B0604020202020204" pitchFamily="34" charset="0"/>
              <a:cs typeface="Arial"/>
            </a:endParaRPr>
          </a:p>
          <a:p>
            <a:pPr marL="229870" algn="l" rtl="0" fontAlgn="base">
              <a:buFont typeface="Arial" panose="020B0604020202020204" pitchFamily="34" charset="0"/>
              <a:buChar char="•"/>
            </a:pPr>
            <a:r>
              <a:rPr lang="en-US" sz="1900" b="0" i="0" u="none" strike="noStrike" dirty="0">
                <a:effectLst/>
                <a:latin typeface="Muli"/>
              </a:rPr>
              <a:t>Kleine </a:t>
            </a:r>
            <a:r>
              <a:rPr lang="en-US" sz="1900" b="0" i="0" u="none" strike="noStrike" err="1">
                <a:effectLst/>
                <a:latin typeface="Muli"/>
              </a:rPr>
              <a:t>groep</a:t>
            </a:r>
            <a:endParaRPr lang="en-US" sz="1900" b="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" indent="0">
              <a:buNone/>
            </a:pPr>
            <a:endParaRPr lang="nl-NL" dirty="0">
              <a:cs typeface="Segoe U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B2DD6D2-34F1-36F7-DD99-1667E936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39366"/>
            <a:ext cx="7138800" cy="424206"/>
          </a:xfrm>
        </p:spPr>
        <p:txBody>
          <a:bodyPr>
            <a:normAutofit/>
          </a:bodyPr>
          <a:lstStyle/>
          <a:p>
            <a:r>
              <a:rPr lang="nl-NL" sz="2400" dirty="0"/>
              <a:t>Diamant van </a:t>
            </a:r>
            <a:r>
              <a:rPr lang="nl-NL" sz="2400" dirty="0" err="1"/>
              <a:t>Polsky</a:t>
            </a:r>
            <a:endParaRPr lang="nl-NL" sz="2400" dirty="0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A571EFD5-1D28-40A8-2C7B-17FD920CF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154" y="3318234"/>
            <a:ext cx="2706357" cy="334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639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4DB97EF-0E77-5DFB-B573-8B35902638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dirty="0" smtClean="0"/>
              <a:pPr/>
              <a:t>35</a:t>
            </a:fld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C615922-B05E-0DF9-02BF-0504B6A253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FDF86D58-6AAB-CC2D-6B31-360A032E60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C75FC12-5FEC-5B8B-C10E-E600445E53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FEEEAA-5A51-F701-DBC3-F23EE8C50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072" y="1272619"/>
            <a:ext cx="6787299" cy="2714919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Diamant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moet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instorten</a:t>
            </a:r>
            <a:r>
              <a:rPr lang="en-US" sz="2000" b="0" i="0" dirty="0">
                <a:solidFill>
                  <a:srgbClr val="7F7F7F"/>
                </a:solidFill>
                <a:effectLst/>
                <a:latin typeface="Muli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Door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grote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groep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en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leider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aan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te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pakken</a:t>
            </a:r>
            <a:r>
              <a:rPr lang="en-US" sz="2000" b="0" i="0" dirty="0">
                <a:solidFill>
                  <a:srgbClr val="7F7F7F"/>
                </a:solidFill>
                <a:effectLst/>
                <a:latin typeface="Muli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Hoe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negatiever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de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groep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hoe harder de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diamant</a:t>
            </a:r>
            <a:r>
              <a:rPr lang="en-US" sz="2000" b="0" i="0" dirty="0">
                <a:solidFill>
                  <a:srgbClr val="7F7F7F"/>
                </a:solidFill>
                <a:effectLst/>
                <a:latin typeface="Muli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Soms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houden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we de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diamant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in stand</a:t>
            </a:r>
            <a:r>
              <a:rPr lang="en-US" sz="2000" b="0" i="0" dirty="0">
                <a:solidFill>
                  <a:srgbClr val="7F7F7F"/>
                </a:solidFill>
                <a:effectLst/>
                <a:latin typeface="Muli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Bespreek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de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diamantrollen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met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elkaar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en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bespreek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hoe je de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leider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uitschakelt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door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ander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gedrag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aan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te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Muli"/>
              </a:rPr>
              <a:t> </a:t>
            </a:r>
            <a:r>
              <a:rPr lang="en-US" sz="2000" b="0" i="0" u="none" strike="noStrike" dirty="0" err="1">
                <a:solidFill>
                  <a:srgbClr val="7F7F7F"/>
                </a:solidFill>
                <a:effectLst/>
                <a:latin typeface="Muli"/>
              </a:rPr>
              <a:t>spreken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800" indent="0">
              <a:buNone/>
            </a:pPr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4379F1B-83FA-0EA5-73A7-2435C083B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11085"/>
            <a:ext cx="7138800" cy="509047"/>
          </a:xfrm>
        </p:spPr>
        <p:txBody>
          <a:bodyPr>
            <a:normAutofit/>
          </a:bodyPr>
          <a:lstStyle/>
          <a:p>
            <a:r>
              <a:rPr lang="nl-NL" sz="2800" dirty="0"/>
              <a:t>Diamant van </a:t>
            </a:r>
            <a:r>
              <a:rPr lang="nl-NL" sz="2800" dirty="0" err="1"/>
              <a:t>Polsky</a:t>
            </a:r>
            <a:endParaRPr lang="nl-NL" sz="2800" dirty="0"/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id="{E1D24BBE-3EEF-1792-09A4-BA08E1940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45" y="3315783"/>
            <a:ext cx="2294852" cy="283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9752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0A23A0-7FAC-BD4F-C32A-2686872D72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36</a:t>
            </a:fld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5573DA-F8B3-4605-A4F7-783520ADF3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37F9032-5AFF-6D83-270B-F9B28F81ED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3C5098-12B2-5D99-F9F8-E09CE9998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4CF8579-48C7-B7FA-ED81-4D3C1EE96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005" y="4020846"/>
            <a:ext cx="9637730" cy="116867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err="1">
                <a:cs typeface="Segoe UI"/>
              </a:rPr>
              <a:t>Traumasensitief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taakgebruik</a:t>
            </a:r>
            <a:r>
              <a:rPr lang="en-US" dirty="0">
                <a:cs typeface="Segoe UI"/>
              </a:rPr>
              <a:t> op </a:t>
            </a:r>
            <a:r>
              <a:rPr lang="en-US" dirty="0" err="1">
                <a:cs typeface="Segoe UI"/>
              </a:rPr>
              <a:t>een</a:t>
            </a:r>
            <a:r>
              <a:rPr lang="en-US" dirty="0">
                <a:cs typeface="Segoe UI"/>
              </a:rPr>
              <a:t> school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379A54-82A4-A2B1-3C39-B65C62254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05" y="291600"/>
            <a:ext cx="8617995" cy="2288505"/>
          </a:xfrm>
        </p:spPr>
        <p:txBody>
          <a:bodyPr/>
          <a:lstStyle/>
          <a:p>
            <a:r>
              <a:rPr lang="en-US" sz="6600" err="1"/>
              <a:t>Woorden</a:t>
            </a:r>
            <a:r>
              <a:rPr lang="en-US" sz="6600" dirty="0"/>
              <a:t> </a:t>
            </a:r>
            <a:r>
              <a:rPr lang="en-US" sz="6600" err="1"/>
              <a:t>doen</a:t>
            </a:r>
            <a:r>
              <a:rPr lang="en-US" sz="6600" dirty="0"/>
              <a:t> </a:t>
            </a:r>
            <a:r>
              <a:rPr lang="en-US" sz="6600" err="1"/>
              <a:t>ertoe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1905970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E08C03-ADF6-F649-B96A-BB8B91AE7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37</a:t>
            </a:fld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383CC8-5733-6D7E-CA84-68C261615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678BC5-ED78-0058-21EF-6EC1635AA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1A511B-415B-DD51-B21B-B306D0AF8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29870"/>
            <a:r>
              <a:rPr lang="en-US" dirty="0">
                <a:cs typeface="Segoe UI"/>
              </a:rPr>
              <a:t>Gedrag </a:t>
            </a:r>
            <a:r>
              <a:rPr lang="en-US" dirty="0" err="1">
                <a:cs typeface="Segoe UI"/>
              </a:rPr>
              <a:t>dat</a:t>
            </a:r>
            <a:r>
              <a:rPr lang="en-US" dirty="0">
                <a:cs typeface="Segoe UI"/>
              </a:rPr>
              <a:t> we </a:t>
            </a:r>
            <a:r>
              <a:rPr lang="en-US" dirty="0" err="1">
                <a:cs typeface="Segoe UI"/>
              </a:rPr>
              <a:t>zien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bij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mensen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hangt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samen</a:t>
            </a:r>
            <a:r>
              <a:rPr lang="en-US" dirty="0">
                <a:cs typeface="Segoe UI"/>
              </a:rPr>
              <a:t> met </a:t>
            </a:r>
            <a:r>
              <a:rPr lang="en-US" dirty="0" err="1">
                <a:cs typeface="Segoe UI"/>
              </a:rPr>
              <a:t>eerdere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ervaringen</a:t>
            </a:r>
            <a:r>
              <a:rPr lang="en-US" dirty="0">
                <a:cs typeface="Segoe UI"/>
              </a:rPr>
              <a:t>.</a:t>
            </a:r>
          </a:p>
          <a:p>
            <a:pPr marL="229870"/>
            <a:r>
              <a:rPr lang="en-US" dirty="0">
                <a:cs typeface="Segoe UI"/>
              </a:rPr>
              <a:t>Het </a:t>
            </a:r>
            <a:r>
              <a:rPr lang="en-US" err="1">
                <a:cs typeface="Segoe UI"/>
              </a:rPr>
              <a:t>gedrag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dat</a:t>
            </a:r>
            <a:r>
              <a:rPr lang="en-US" dirty="0">
                <a:cs typeface="Segoe UI"/>
              </a:rPr>
              <a:t> we </a:t>
            </a:r>
            <a:r>
              <a:rPr lang="en-US" err="1">
                <a:cs typeface="Segoe UI"/>
              </a:rPr>
              <a:t>zien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hangt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samen</a:t>
            </a:r>
            <a:r>
              <a:rPr lang="en-US" dirty="0">
                <a:cs typeface="Segoe UI"/>
              </a:rPr>
              <a:t> met </a:t>
            </a:r>
            <a:r>
              <a:rPr lang="en-US" err="1">
                <a:cs typeface="Segoe UI"/>
              </a:rPr>
              <a:t>onzichtbare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koffers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en</a:t>
            </a:r>
            <a:r>
              <a:rPr lang="en-US" dirty="0">
                <a:cs typeface="Segoe UI"/>
              </a:rPr>
              <a:t> triggers die </a:t>
            </a:r>
            <a:r>
              <a:rPr lang="en-US" err="1">
                <a:cs typeface="Segoe UI"/>
              </a:rPr>
              <a:t>zijn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ontstaan</a:t>
            </a:r>
            <a:r>
              <a:rPr lang="en-US" dirty="0">
                <a:cs typeface="Segoe UI"/>
              </a:rPr>
              <a:t> door </a:t>
            </a:r>
            <a:r>
              <a:rPr lang="en-US" err="1">
                <a:cs typeface="Segoe UI"/>
              </a:rPr>
              <a:t>eerdere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ervaringen</a:t>
            </a:r>
            <a:r>
              <a:rPr lang="en-US">
                <a:cs typeface="Segoe UI"/>
              </a:rPr>
              <a:t>.</a:t>
            </a:r>
          </a:p>
          <a:p>
            <a:pPr marL="229870"/>
            <a:endParaRPr lang="en-US" dirty="0">
              <a:cs typeface="Segoe UI"/>
            </a:endParaRPr>
          </a:p>
          <a:p>
            <a:pPr marL="229870"/>
            <a:endParaRPr lang="en-US" dirty="0">
              <a:cs typeface="Segoe UI"/>
            </a:endParaRPr>
          </a:p>
          <a:p>
            <a:pPr marL="229870"/>
            <a:endParaRPr lang="en-US" dirty="0">
              <a:cs typeface="Segoe UI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39C6DB3-08CD-80BA-061F-7EEFAC9AC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Gedrag</a:t>
            </a:r>
          </a:p>
        </p:txBody>
      </p:sp>
    </p:spTree>
    <p:extLst>
      <p:ext uri="{BB962C8B-B14F-4D97-AF65-F5344CB8AC3E}">
        <p14:creationId xmlns:p14="http://schemas.microsoft.com/office/powerpoint/2010/main" val="2489363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7BCF06-A331-B98E-69AE-1411025213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38</a:t>
            </a:fld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3DDCB5-3358-6BE3-9CB4-67ABA84A42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B86A4C7-3BA9-A060-CC45-503A17C4DE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6466AE-D2ED-6D7C-EB3F-412EDF377A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8700F-D92D-4B5A-BF7F-02E125404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29870"/>
            <a:r>
              <a:rPr lang="en-US" dirty="0" err="1">
                <a:cs typeface="Segoe UI"/>
              </a:rPr>
              <a:t>Helpt</a:t>
            </a:r>
            <a:r>
              <a:rPr lang="en-US" dirty="0">
                <a:cs typeface="Segoe UI"/>
              </a:rPr>
              <a:t> om de </a:t>
            </a:r>
            <a:r>
              <a:rPr lang="en-US" dirty="0" err="1">
                <a:cs typeface="Segoe UI"/>
              </a:rPr>
              <a:t>behoeftes</a:t>
            </a:r>
            <a:r>
              <a:rPr lang="en-US" dirty="0">
                <a:cs typeface="Segoe UI"/>
              </a:rPr>
              <a:t> van de </a:t>
            </a:r>
            <a:r>
              <a:rPr lang="en-US" dirty="0" err="1">
                <a:cs typeface="Segoe UI"/>
              </a:rPr>
              <a:t>ander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beter</a:t>
            </a:r>
            <a:r>
              <a:rPr lang="en-US" dirty="0">
                <a:cs typeface="Segoe UI"/>
              </a:rPr>
              <a:t> </a:t>
            </a:r>
            <a:r>
              <a:rPr lang="en-US" dirty="0" err="1">
                <a:cs typeface="Segoe UI"/>
              </a:rPr>
              <a:t>te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begrijpen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en</a:t>
            </a:r>
            <a:r>
              <a:rPr lang="en-US" dirty="0">
                <a:cs typeface="Segoe UI"/>
              </a:rPr>
              <a:t> er </a:t>
            </a:r>
            <a:r>
              <a:rPr lang="en-US" dirty="0" err="1">
                <a:cs typeface="Segoe UI"/>
              </a:rPr>
              <a:t>adequat</a:t>
            </a:r>
            <a:r>
              <a:rPr lang="en-US" dirty="0">
                <a:cs typeface="Segoe UI"/>
              </a:rPr>
              <a:t> op </a:t>
            </a:r>
            <a:r>
              <a:rPr lang="en-US" dirty="0" err="1">
                <a:cs typeface="Segoe UI"/>
              </a:rPr>
              <a:t>te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reageren</a:t>
            </a:r>
            <a:r>
              <a:rPr lang="en-US" dirty="0">
                <a:cs typeface="Segoe UI"/>
              </a:rPr>
              <a:t>.</a:t>
            </a:r>
          </a:p>
          <a:p>
            <a:pPr marL="229870"/>
            <a:r>
              <a:rPr lang="en-US" dirty="0">
                <a:cs typeface="Segoe UI"/>
              </a:rPr>
              <a:t>Er </a:t>
            </a:r>
            <a:r>
              <a:rPr lang="en-US" dirty="0" err="1">
                <a:cs typeface="Segoe UI"/>
              </a:rPr>
              <a:t>ontstaat</a:t>
            </a:r>
            <a:r>
              <a:rPr lang="en-US" dirty="0">
                <a:cs typeface="Segoe UI"/>
              </a:rPr>
              <a:t> zo </a:t>
            </a:r>
            <a:r>
              <a:rPr lang="en-US" dirty="0" err="1">
                <a:cs typeface="Segoe UI"/>
              </a:rPr>
              <a:t>meer</a:t>
            </a:r>
            <a:r>
              <a:rPr lang="en-US" dirty="0">
                <a:cs typeface="Segoe UI"/>
              </a:rPr>
              <a:t> grip op het </a:t>
            </a:r>
            <a:r>
              <a:rPr lang="en-US" dirty="0" err="1">
                <a:cs typeface="Segoe UI"/>
              </a:rPr>
              <a:t>gedrag</a:t>
            </a:r>
            <a:r>
              <a:rPr lang="en-US" dirty="0">
                <a:cs typeface="Segoe UI"/>
              </a:rPr>
              <a:t> </a:t>
            </a:r>
            <a:r>
              <a:rPr lang="en-US" dirty="0" err="1">
                <a:cs typeface="Segoe UI"/>
              </a:rPr>
              <a:t>waardoor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dit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beter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bij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te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sturen</a:t>
            </a:r>
            <a:r>
              <a:rPr lang="en-US" dirty="0">
                <a:cs typeface="Segoe UI"/>
              </a:rPr>
              <a:t> is door de </a:t>
            </a:r>
            <a:r>
              <a:rPr lang="en-US" dirty="0" err="1">
                <a:cs typeface="Segoe UI"/>
              </a:rPr>
              <a:t>persoon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zelf</a:t>
            </a:r>
            <a:r>
              <a:rPr lang="en-US" dirty="0">
                <a:cs typeface="Segoe UI"/>
              </a:rPr>
              <a:t>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BA5985-A8FD-5BFB-1D5F-D347C7D8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Traumasensitief</a:t>
            </a:r>
            <a:r>
              <a:rPr lang="en-US" dirty="0"/>
              <a:t> </a:t>
            </a:r>
            <a:r>
              <a:rPr lang="en-US" dirty="0" err="1"/>
              <a:t>taalgebruik</a:t>
            </a:r>
          </a:p>
        </p:txBody>
      </p:sp>
    </p:spTree>
    <p:extLst>
      <p:ext uri="{BB962C8B-B14F-4D97-AF65-F5344CB8AC3E}">
        <p14:creationId xmlns:p14="http://schemas.microsoft.com/office/powerpoint/2010/main" val="14617808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964386-12F5-6D93-9347-1CD3BBC1C7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39</a:t>
            </a:fld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CB8285-8E1B-0E22-338F-595CAEBF1D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6C30F4-4284-59AC-B82E-5AEA750711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D4EAB8-2376-7A83-5B6F-1DE1DF6F4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5686" y="231482"/>
            <a:ext cx="4431914" cy="6548801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229870"/>
            <a:r>
              <a:rPr lang="en-US" err="1">
                <a:cs typeface="Segoe UI"/>
              </a:rPr>
              <a:t>Respectloos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en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onbeleefd</a:t>
            </a:r>
            <a:endParaRPr lang="en-US" dirty="0" err="1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Uitdagen</a:t>
            </a:r>
            <a:endParaRPr lang="en-US" dirty="0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Manipuleren</a:t>
            </a:r>
            <a:endParaRPr lang="en-US" dirty="0">
              <a:cs typeface="Segoe UI"/>
            </a:endParaRPr>
          </a:p>
          <a:p>
            <a:pPr marL="229870"/>
            <a:r>
              <a:rPr lang="en-US" dirty="0">
                <a:cs typeface="Segoe UI"/>
              </a:rPr>
              <a:t>Storen</a:t>
            </a:r>
          </a:p>
          <a:p>
            <a:pPr marL="229870"/>
            <a:r>
              <a:rPr lang="en-US" dirty="0" err="1">
                <a:cs typeface="Segoe UI"/>
              </a:rPr>
              <a:t>Agressief</a:t>
            </a:r>
            <a:r>
              <a:rPr lang="en-US" dirty="0">
                <a:cs typeface="Segoe UI"/>
              </a:rPr>
              <a:t>/</a:t>
            </a:r>
            <a:r>
              <a:rPr lang="en-US" dirty="0" err="1">
                <a:cs typeface="Segoe UI"/>
              </a:rPr>
              <a:t>opstandig</a:t>
            </a:r>
            <a:endParaRPr lang="en-US">
              <a:cs typeface="Segoe UI"/>
            </a:endParaRPr>
          </a:p>
          <a:p>
            <a:pPr marL="229870"/>
            <a:r>
              <a:rPr lang="en-US" err="1">
                <a:cs typeface="Segoe UI"/>
              </a:rPr>
              <a:t>Risicovol</a:t>
            </a:r>
            <a:r>
              <a:rPr lang="en-US" dirty="0">
                <a:cs typeface="Segoe UI"/>
              </a:rPr>
              <a:t> </a:t>
            </a:r>
            <a:r>
              <a:rPr lang="en-US" err="1">
                <a:cs typeface="Segoe UI"/>
              </a:rPr>
              <a:t>gedrag</a:t>
            </a:r>
            <a:endParaRPr lang="en-US" dirty="0" err="1">
              <a:cs typeface="Segoe UI"/>
            </a:endParaRPr>
          </a:p>
          <a:p>
            <a:pPr marL="229870"/>
            <a:r>
              <a:rPr lang="en-US" dirty="0">
                <a:cs typeface="Segoe UI"/>
              </a:rPr>
              <a:t>Weg </a:t>
            </a:r>
            <a:r>
              <a:rPr lang="en-US" dirty="0" err="1">
                <a:cs typeface="Segoe UI"/>
              </a:rPr>
              <a:t>duiken</a:t>
            </a:r>
            <a:endParaRPr lang="en-US" dirty="0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Afzonderen</a:t>
            </a:r>
            <a:endParaRPr lang="en-US" dirty="0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Aandacht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vragen</a:t>
            </a:r>
            <a:endParaRPr lang="en-US" dirty="0">
              <a:cs typeface="Segoe UI"/>
            </a:endParaRPr>
          </a:p>
          <a:p>
            <a:pPr marL="229870"/>
            <a:r>
              <a:rPr lang="en-US" err="1">
                <a:cs typeface="Segoe UI"/>
              </a:rPr>
              <a:t>Narcistisch</a:t>
            </a:r>
            <a:endParaRPr lang="en-US" dirty="0" err="1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Ongepaste</a:t>
            </a:r>
            <a:r>
              <a:rPr lang="en-US" dirty="0">
                <a:cs typeface="Segoe UI"/>
              </a:rPr>
              <a:t> humor</a:t>
            </a:r>
          </a:p>
          <a:p>
            <a:pPr marL="229870"/>
            <a:r>
              <a:rPr lang="en-US" err="1">
                <a:cs typeface="Segoe UI"/>
              </a:rPr>
              <a:t>Initimiderend</a:t>
            </a:r>
            <a:endParaRPr lang="en-US" dirty="0" err="1">
              <a:cs typeface="Segoe UI"/>
            </a:endParaRPr>
          </a:p>
          <a:p>
            <a:pPr marL="229870"/>
            <a:r>
              <a:rPr lang="en-US" err="1">
                <a:cs typeface="Segoe UI"/>
              </a:rPr>
              <a:t>Controlerend</a:t>
            </a:r>
            <a:endParaRPr lang="en-US" dirty="0" err="1">
              <a:cs typeface="Segoe UI"/>
            </a:endParaRPr>
          </a:p>
          <a:p>
            <a:pPr marL="229870"/>
            <a:r>
              <a:rPr lang="en-US" err="1">
                <a:cs typeface="Segoe UI"/>
              </a:rPr>
              <a:t>Vergeetachtig</a:t>
            </a:r>
            <a:endParaRPr lang="en-US" dirty="0" err="1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Aanhankelijk</a:t>
            </a:r>
          </a:p>
          <a:p>
            <a:pPr marL="229870"/>
            <a:endParaRPr lang="en-US" dirty="0">
              <a:cs typeface="Segoe UI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E6A332C-679D-633E-C96C-5E784DC83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05" y="-7676"/>
            <a:ext cx="9071595" cy="729988"/>
          </a:xfrm>
        </p:spPr>
        <p:txBody>
          <a:bodyPr/>
          <a:lstStyle/>
          <a:p>
            <a:r>
              <a:rPr lang="en-US" dirty="0" err="1"/>
              <a:t>Gedragingen</a:t>
            </a:r>
          </a:p>
        </p:txBody>
      </p:sp>
    </p:spTree>
    <p:extLst>
      <p:ext uri="{BB962C8B-B14F-4D97-AF65-F5344CB8AC3E}">
        <p14:creationId xmlns:p14="http://schemas.microsoft.com/office/powerpoint/2010/main" val="3531312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AD36131E-A770-50FC-1C75-F1FBFC568A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D210F432-F9E7-5F01-F6D7-2C9947DA5B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A8958DA-3745-FE17-8BF4-4E086342C7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874894" y="7787100"/>
            <a:ext cx="1512742" cy="53936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354F02C-2E49-8EEA-D0E0-063C3C7C87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F8780BC9-772A-9B19-751E-D29977456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799" y="2290714"/>
            <a:ext cx="10197427" cy="933254"/>
          </a:xfrm>
        </p:spPr>
        <p:txBody>
          <a:bodyPr/>
          <a:lstStyle/>
          <a:p>
            <a:r>
              <a:rPr lang="nl-NL" dirty="0"/>
              <a:t>Bespreek kort met je collega wat je lastig vindt of wat weerstand geeft in de begeleiding van studenten.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CB34B1E-83AD-76F9-3863-4CF751531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39366"/>
            <a:ext cx="8629200" cy="1404000"/>
          </a:xfrm>
        </p:spPr>
        <p:txBody>
          <a:bodyPr/>
          <a:lstStyle/>
          <a:p>
            <a:r>
              <a:rPr lang="nl-NL" dirty="0"/>
              <a:t>Wat is lastig?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BF0FD53-BBF3-7F07-4B82-DB449A8AA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4" y="4219282"/>
            <a:ext cx="46577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2648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A21A43-61F2-581C-FB6B-7D335B38FC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40</a:t>
            </a:fld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DDACD1-BB40-6819-C49D-28FC8D29EE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E4933-F3CA-1D48-1C4F-D82E9F8F8A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64CB95-9B3E-0D1B-4DEE-8AE67EC613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8B7AB0-7A41-226F-4E5C-AB80AA010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00" y="675812"/>
            <a:ext cx="5928563" cy="5566588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229870"/>
            <a:r>
              <a:rPr lang="en-US" dirty="0" err="1">
                <a:cs typeface="Segoe UI"/>
              </a:rPr>
              <a:t>Veiligheid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en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steun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bieden</a:t>
            </a:r>
          </a:p>
          <a:p>
            <a:pPr marL="229870"/>
            <a:r>
              <a:rPr lang="en-US" dirty="0">
                <a:cs typeface="Segoe UI"/>
              </a:rPr>
              <a:t>Controle </a:t>
            </a:r>
            <a:r>
              <a:rPr lang="en-US" dirty="0" err="1">
                <a:cs typeface="Segoe UI"/>
              </a:rPr>
              <a:t>geven</a:t>
            </a:r>
            <a:r>
              <a:rPr lang="en-US" dirty="0">
                <a:cs typeface="Segoe UI"/>
              </a:rPr>
              <a:t>/laten </a:t>
            </a:r>
            <a:r>
              <a:rPr lang="en-US" dirty="0" err="1">
                <a:cs typeface="Segoe UI"/>
              </a:rPr>
              <a:t>voelen</a:t>
            </a:r>
          </a:p>
          <a:p>
            <a:pPr marL="229870"/>
            <a:r>
              <a:rPr lang="en-US" dirty="0" err="1">
                <a:cs typeface="Segoe UI"/>
              </a:rPr>
              <a:t>Behoefte</a:t>
            </a:r>
            <a:r>
              <a:rPr lang="en-US" dirty="0">
                <a:cs typeface="Segoe UI"/>
              </a:rPr>
              <a:t> </a:t>
            </a:r>
            <a:r>
              <a:rPr lang="en-US" dirty="0" err="1">
                <a:cs typeface="Segoe UI"/>
              </a:rPr>
              <a:t>aan</a:t>
            </a:r>
            <a:r>
              <a:rPr lang="en-US" dirty="0">
                <a:cs typeface="Segoe UI"/>
              </a:rPr>
              <a:t> co-</a:t>
            </a:r>
            <a:r>
              <a:rPr lang="en-US" dirty="0" err="1">
                <a:cs typeface="Segoe UI"/>
              </a:rPr>
              <a:t>regulatie</a:t>
            </a:r>
          </a:p>
          <a:p>
            <a:pPr marL="229870"/>
            <a:r>
              <a:rPr lang="en-US" dirty="0" err="1">
                <a:cs typeface="Segoe UI"/>
              </a:rPr>
              <a:t>Duidelijkheid</a:t>
            </a:r>
          </a:p>
          <a:p>
            <a:pPr marL="229870"/>
            <a:r>
              <a:rPr lang="en-US" err="1">
                <a:cs typeface="Segoe UI"/>
              </a:rPr>
              <a:t>Structuur</a:t>
            </a:r>
            <a:endParaRPr lang="en-US">
              <a:cs typeface="Segoe UI"/>
            </a:endParaRPr>
          </a:p>
          <a:p>
            <a:pPr marL="229870"/>
            <a:r>
              <a:rPr lang="en-US" dirty="0" err="1">
                <a:cs typeface="Segoe UI"/>
              </a:rPr>
              <a:t>Heldere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gedragsverwachtingen</a:t>
            </a:r>
          </a:p>
          <a:p>
            <a:pPr marL="229870"/>
            <a:r>
              <a:rPr lang="en-US" dirty="0" err="1">
                <a:cs typeface="Segoe UI"/>
              </a:rPr>
              <a:t>Verbinding</a:t>
            </a:r>
            <a:r>
              <a:rPr lang="en-US" dirty="0">
                <a:cs typeface="Segoe UI"/>
              </a:rPr>
              <a:t> </a:t>
            </a:r>
          </a:p>
          <a:p>
            <a:pPr marL="229870"/>
            <a:r>
              <a:rPr lang="en-US" dirty="0">
                <a:cs typeface="Segoe UI"/>
              </a:rPr>
              <a:t>Troost </a:t>
            </a:r>
          </a:p>
          <a:p>
            <a:pPr marL="229870"/>
            <a:r>
              <a:rPr lang="en-US" dirty="0" err="1">
                <a:cs typeface="Segoe UI"/>
              </a:rPr>
              <a:t>Nabijheid</a:t>
            </a:r>
          </a:p>
          <a:p>
            <a:pPr marL="229870"/>
            <a:r>
              <a:rPr lang="en-US" dirty="0" err="1">
                <a:cs typeface="Segoe UI"/>
              </a:rPr>
              <a:t>Bevestiging</a:t>
            </a:r>
            <a:r>
              <a:rPr lang="en-US" dirty="0">
                <a:cs typeface="Segoe UI"/>
              </a:rPr>
              <a:t> </a:t>
            </a:r>
          </a:p>
          <a:p>
            <a:pPr marL="229870"/>
            <a:r>
              <a:rPr lang="en-US" dirty="0" err="1">
                <a:cs typeface="Segoe UI"/>
              </a:rPr>
              <a:t>Acceptatie</a:t>
            </a:r>
          </a:p>
          <a:p>
            <a:pPr marL="229870"/>
            <a:r>
              <a:rPr lang="en-US" dirty="0" err="1">
                <a:cs typeface="Segoe UI"/>
              </a:rPr>
              <a:t>Voorspelbaarheid</a:t>
            </a:r>
          </a:p>
          <a:p>
            <a:pPr marL="229870"/>
            <a:r>
              <a:rPr lang="en-US" dirty="0" err="1">
                <a:cs typeface="Segoe UI"/>
              </a:rPr>
              <a:t>Grenzen</a:t>
            </a:r>
          </a:p>
          <a:p>
            <a:pPr marL="229870"/>
            <a:endParaRPr lang="en-US" dirty="0">
              <a:cs typeface="Segoe UI"/>
            </a:endParaRPr>
          </a:p>
          <a:p>
            <a:pPr marL="229870"/>
            <a:endParaRPr lang="en-US" dirty="0">
              <a:cs typeface="Segoe UI"/>
            </a:endParaRPr>
          </a:p>
          <a:p>
            <a:pPr marL="229870"/>
            <a:endParaRPr lang="en-US" dirty="0">
              <a:cs typeface="Segoe UI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EA18DD9-080A-82A2-ED99-3F088CF36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05" y="900000"/>
            <a:ext cx="4191654" cy="7524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Traumasensitief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gedrag</a:t>
            </a:r>
          </a:p>
        </p:txBody>
      </p:sp>
    </p:spTree>
    <p:extLst>
      <p:ext uri="{BB962C8B-B14F-4D97-AF65-F5344CB8AC3E}">
        <p14:creationId xmlns:p14="http://schemas.microsoft.com/office/powerpoint/2010/main" val="3298012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0A23A0-7FAC-BD4F-C32A-2686872D72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41</a:t>
            </a:fld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5573DA-F8B3-4605-A4F7-783520ADF3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37F9032-5AFF-6D83-270B-F9B28F81ED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3C5098-12B2-5D99-F9F8-E09CE9998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4CF8579-48C7-B7FA-ED81-4D3C1EE96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005" y="4020846"/>
            <a:ext cx="8617995" cy="116867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err="1">
                <a:cs typeface="Segoe UI"/>
              </a:rPr>
              <a:t>Wendbaar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en</a:t>
            </a:r>
            <a:r>
              <a:rPr lang="en-US" dirty="0">
                <a:cs typeface="Segoe UI"/>
              </a:rPr>
              <a:t> </a:t>
            </a:r>
            <a:r>
              <a:rPr lang="en-US" dirty="0" err="1">
                <a:cs typeface="Segoe UI"/>
              </a:rPr>
              <a:t>Responsief</a:t>
            </a:r>
            <a:endParaRPr lang="en-US" dirty="0" err="1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379A54-82A4-A2B1-3C39-B65C62254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05" y="291600"/>
            <a:ext cx="8617995" cy="2288505"/>
          </a:xfrm>
        </p:spPr>
        <p:txBody>
          <a:bodyPr/>
          <a:lstStyle/>
          <a:p>
            <a:r>
              <a:rPr lang="en-US" sz="9600" dirty="0"/>
              <a:t>FIRDA</a:t>
            </a:r>
            <a:endParaRPr lang="en-US" sz="9600" dirty="0" err="1"/>
          </a:p>
        </p:txBody>
      </p:sp>
    </p:spTree>
    <p:extLst>
      <p:ext uri="{BB962C8B-B14F-4D97-AF65-F5344CB8AC3E}">
        <p14:creationId xmlns:p14="http://schemas.microsoft.com/office/powerpoint/2010/main" val="5743500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B1D2313-B970-4E57-B9E8-EFA730CB8E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42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83162CA-E334-7E1B-A22A-7963963256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153F5AB-F4A7-0F39-1E6A-41D1BA938C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862245A-9D98-08CB-5AF7-EC48ED2A6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600" y="1709018"/>
            <a:ext cx="3301200" cy="3992400"/>
          </a:xfrm>
        </p:spPr>
        <p:txBody>
          <a:bodyPr/>
          <a:lstStyle/>
          <a:p>
            <a:r>
              <a:rPr lang="nl-NL" dirty="0"/>
              <a:t>Nieuwe rollen en beroepen in de praktijk</a:t>
            </a:r>
          </a:p>
          <a:p>
            <a:r>
              <a:rPr lang="nl-NL" dirty="0"/>
              <a:t>Vraagt om wendbare vakmensen</a:t>
            </a:r>
          </a:p>
          <a:p>
            <a:r>
              <a:rPr lang="nl-NL" dirty="0"/>
              <a:t>Die niet meewaaien met alle winden.</a:t>
            </a:r>
          </a:p>
          <a:p>
            <a:endParaRPr lang="nl-NL" dirty="0"/>
          </a:p>
          <a:p>
            <a:pPr marL="86400" indent="0">
              <a:buNone/>
            </a:pPr>
            <a:endParaRPr lang="nl-NL" dirty="0"/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1E21D468-9285-F906-1D39-F5CB19238313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1281600" y="1228194"/>
            <a:ext cx="8718600" cy="432000"/>
          </a:xfrm>
        </p:spPr>
        <p:txBody>
          <a:bodyPr/>
          <a:lstStyle/>
          <a:p>
            <a:r>
              <a:rPr lang="nl-NL" sz="2400" dirty="0"/>
              <a:t>Van klaslokaal naar werkpraktijk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1DE1BA91-D09B-5ABA-76F6-568F77FA2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00" y="475794"/>
            <a:ext cx="9197400" cy="752400"/>
          </a:xfrm>
        </p:spPr>
        <p:txBody>
          <a:bodyPr>
            <a:normAutofit/>
          </a:bodyPr>
          <a:lstStyle/>
          <a:p>
            <a:r>
              <a:rPr lang="nl-NL" sz="2800" dirty="0"/>
              <a:t>Wendbaar onderwijs</a:t>
            </a:r>
          </a:p>
        </p:txBody>
      </p:sp>
      <p:pic>
        <p:nvPicPr>
          <p:cNvPr id="19458" name="Picture 2" descr="Werkgeluk - Het Adviesbureau">
            <a:extLst>
              <a:ext uri="{FF2B5EF4-FFF2-40B4-BE49-F238E27FC236}">
                <a16:creationId xmlns:a16="http://schemas.microsoft.com/office/drawing/2014/main" id="{41002256-87B1-D170-B28C-F1B04182E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163" y="3242821"/>
            <a:ext cx="4082158" cy="257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4042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5201C4A-B05A-14AD-B389-075F9C5337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43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F2EA2FC-8C16-190A-B2BC-232A948C13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AD565F4-477E-F088-A01A-EB4DEA06D12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E186BAF-95E0-2703-56AF-7C35E8DBEB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2F633CE-95D7-CE06-1D61-BE1DE791D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1140643"/>
            <a:ext cx="5050392" cy="5101757"/>
          </a:xfrm>
        </p:spPr>
        <p:txBody>
          <a:bodyPr>
            <a:normAutofit/>
          </a:bodyPr>
          <a:lstStyle/>
          <a:p>
            <a:pPr marL="1800" indent="0">
              <a:buNone/>
            </a:pPr>
            <a:r>
              <a:rPr lang="nl-NL" sz="2000" dirty="0"/>
              <a:t>Houdt in dat de student leert zich de kennis, vaardigheden&amp; houding eigen te maken die in de beroepscontext aanwezig en nodig zijn.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FC84C29-F256-D859-2BEB-5E425D63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273377"/>
            <a:ext cx="7138800" cy="593889"/>
          </a:xfrm>
        </p:spPr>
        <p:txBody>
          <a:bodyPr>
            <a:normAutofit/>
          </a:bodyPr>
          <a:lstStyle/>
          <a:p>
            <a:r>
              <a:rPr lang="nl-NL" sz="2800" dirty="0"/>
              <a:t>Leren in de beroepscontext</a:t>
            </a:r>
          </a:p>
        </p:txBody>
      </p:sp>
      <p:pic>
        <p:nvPicPr>
          <p:cNvPr id="20484" name="Picture 4" descr="Bouw | Professionele bachelor | Thomas More">
            <a:extLst>
              <a:ext uri="{FF2B5EF4-FFF2-40B4-BE49-F238E27FC236}">
                <a16:creationId xmlns:a16="http://schemas.microsoft.com/office/drawing/2014/main" id="{1043498C-F5E4-9428-4670-740BA221E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997" y="2770364"/>
            <a:ext cx="5818050" cy="347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8665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EFAF5AB-703F-6E95-052F-3F41BC6226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44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1472A9A-4D55-7B43-C517-08AC6C43F5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7B488730-B522-7707-A580-62B755711F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08E4F75-205F-4280-CC3A-CADF10080F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43185C2-14B1-9CB6-142B-3CAAAB88B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1796400"/>
            <a:ext cx="3932152" cy="4446000"/>
          </a:xfrm>
        </p:spPr>
        <p:txBody>
          <a:bodyPr vert="horz" lIns="0" tIns="0" rIns="0" bIns="0" rtlCol="0" anchor="t">
            <a:normAutofit/>
          </a:bodyPr>
          <a:lstStyle/>
          <a:p>
            <a:pPr marL="1270" indent="0">
              <a:buNone/>
            </a:pPr>
            <a:r>
              <a:rPr lang="nl-NL" sz="2400" dirty="0"/>
              <a:t>Onderwijs dat </a:t>
            </a:r>
            <a:r>
              <a:rPr lang="nl-NL" sz="2400" dirty="0" err="1"/>
              <a:t>pro-actief</a:t>
            </a:r>
            <a:r>
              <a:rPr lang="nl-NL" sz="2400" dirty="0"/>
              <a:t> inspeelt op nieuwe (maatschappelijke) wensen en mogelijkheden.</a:t>
            </a:r>
            <a:endParaRPr lang="en-US"/>
          </a:p>
          <a:p>
            <a:pPr marL="1270" indent="0">
              <a:buNone/>
            </a:pPr>
            <a:endParaRPr lang="nl-NL" sz="2400" dirty="0">
              <a:cs typeface="Segoe UI"/>
            </a:endParaRPr>
          </a:p>
          <a:p>
            <a:pPr marL="1270" indent="0">
              <a:buNone/>
            </a:pPr>
            <a:r>
              <a:rPr lang="nl-NL" sz="2400" dirty="0"/>
              <a:t>Studenten ontwikkelen tot wendbare &amp; innovatieve professionals</a:t>
            </a:r>
            <a:endParaRPr lang="nl-NL" sz="2400" dirty="0">
              <a:cs typeface="Segoe U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98E348-C9EB-94C9-75F7-81ED962E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67646"/>
            <a:ext cx="7138800" cy="603316"/>
          </a:xfrm>
        </p:spPr>
        <p:txBody>
          <a:bodyPr>
            <a:normAutofit/>
          </a:bodyPr>
          <a:lstStyle/>
          <a:p>
            <a:r>
              <a:rPr lang="nl-NL" sz="3200" dirty="0"/>
              <a:t>Responsief onderwijs</a:t>
            </a:r>
          </a:p>
        </p:txBody>
      </p:sp>
      <p:pic>
        <p:nvPicPr>
          <p:cNvPr id="22530" name="Picture 2" descr="Ons onderwijs vormt niet, maar vervormt. Tijd om anders te durven ...">
            <a:extLst>
              <a:ext uri="{FF2B5EF4-FFF2-40B4-BE49-F238E27FC236}">
                <a16:creationId xmlns:a16="http://schemas.microsoft.com/office/drawing/2014/main" id="{6D66F3A1-C5B0-B333-F48A-3A7B56194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460" y="2229892"/>
            <a:ext cx="6021846" cy="426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1928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43D8410-2CAF-A36B-03F7-7766996CCB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45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99E2BEF-416E-6CBA-4998-0EF63D0034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ED03181-4235-CEB4-55E8-703752A43F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D76A13F-3590-5767-857E-C2A144EE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602557"/>
            <a:ext cx="6658859" cy="4639843"/>
          </a:xfrm>
        </p:spPr>
        <p:txBody>
          <a:bodyPr>
            <a:normAutofit/>
          </a:bodyPr>
          <a:lstStyle/>
          <a:p>
            <a:pPr marL="1800" indent="0">
              <a:buNone/>
            </a:pPr>
            <a:r>
              <a:rPr lang="nl-NL" b="1" dirty="0"/>
              <a:t>Bekwaamheid</a:t>
            </a:r>
          </a:p>
          <a:p>
            <a:pPr marL="1800" indent="0">
              <a:buNone/>
            </a:pPr>
            <a:endParaRPr lang="nl-NL" b="1" dirty="0"/>
          </a:p>
          <a:p>
            <a:pPr marL="1800" indent="0">
              <a:buNone/>
            </a:pPr>
            <a:r>
              <a:rPr lang="nl-NL" sz="2400" dirty="0"/>
              <a:t>Onderwijs kan niet op alle toekomstige situaties participeren.</a:t>
            </a:r>
          </a:p>
          <a:p>
            <a:pPr marL="1800" indent="0">
              <a:buNone/>
            </a:pPr>
            <a:endParaRPr lang="nl-NL" sz="2400" dirty="0"/>
          </a:p>
          <a:p>
            <a:pPr marL="1800" indent="0">
              <a:buNone/>
            </a:pPr>
            <a:r>
              <a:rPr lang="nl-NL" sz="2400" dirty="0"/>
              <a:t>Wat wel: studenten toerusten opdat ze kunnen meebewegen en zelfs ontwikkelingen mee kunnen beïnvloeden.</a:t>
            </a:r>
          </a:p>
          <a:p>
            <a:pPr marL="1800" indent="0">
              <a:buNone/>
            </a:pPr>
            <a:endParaRPr lang="nl-NL" sz="2400" dirty="0"/>
          </a:p>
          <a:p>
            <a:pPr marL="1800" indent="0">
              <a:buNone/>
            </a:pPr>
            <a:r>
              <a:rPr lang="nl-NL" sz="2400" dirty="0"/>
              <a:t>Toegerust zijn op het ontstaan van nieuwe rollen in de praktijk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66220B9-84B9-CB67-DE8E-56C63E30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01658"/>
            <a:ext cx="9082800" cy="810705"/>
          </a:xfrm>
        </p:spPr>
        <p:txBody>
          <a:bodyPr>
            <a:normAutofit/>
          </a:bodyPr>
          <a:lstStyle/>
          <a:p>
            <a:r>
              <a:rPr lang="nl-NL" sz="2800" dirty="0"/>
              <a:t>Aanvullende competentie</a:t>
            </a:r>
          </a:p>
        </p:txBody>
      </p:sp>
      <p:pic>
        <p:nvPicPr>
          <p:cNvPr id="21508" name="Picture 4" descr="Concetto Del Diagramma Di Competenza Fotografia Stock - Immagine di ...">
            <a:extLst>
              <a:ext uri="{FF2B5EF4-FFF2-40B4-BE49-F238E27FC236}">
                <a16:creationId xmlns:a16="http://schemas.microsoft.com/office/drawing/2014/main" id="{2F7FA8A0-0E82-13D2-A922-549EE602D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200" y="621571"/>
            <a:ext cx="4056800" cy="33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4680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C76BCFD-630C-6D49-C535-826F6E2583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46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9290C2B-50F9-EF70-A152-FE4F647A0C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01B7BCA-5670-9E04-BB80-8F3E38E0A7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A97988-0B47-D494-3A1E-E4959B852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634" y="1084083"/>
            <a:ext cx="6900420" cy="5158318"/>
          </a:xfrm>
        </p:spPr>
        <p:txBody>
          <a:bodyPr>
            <a:normAutofit/>
          </a:bodyPr>
          <a:lstStyle/>
          <a:p>
            <a:r>
              <a:rPr lang="nl-NL" sz="1800" dirty="0"/>
              <a:t>Zorg ervoor dat de student zich begrepen, geaccepteerd en veilig voelt.</a:t>
            </a:r>
          </a:p>
          <a:p>
            <a:r>
              <a:rPr lang="nl-NL" sz="1800" dirty="0"/>
              <a:t>Zorg voor een positieve, rijke leeromgeving zodat de student zich veilig voelt</a:t>
            </a:r>
          </a:p>
          <a:p>
            <a:r>
              <a:rPr lang="nl-NL" sz="1800" dirty="0"/>
              <a:t>Kijk goed naar wat de student nodig heeft</a:t>
            </a:r>
          </a:p>
          <a:p>
            <a:r>
              <a:rPr lang="nl-NL" sz="1800" dirty="0"/>
              <a:t>Maak studenten op een positieve manier bewust van hun mogelijkheden</a:t>
            </a:r>
          </a:p>
          <a:p>
            <a:r>
              <a:rPr lang="nl-NL" sz="1800" dirty="0"/>
              <a:t>Reageer op de signalen van de studenten en geef ruimte aan eigen initiatieven</a:t>
            </a:r>
          </a:p>
          <a:p>
            <a:r>
              <a:rPr lang="nl-NL" sz="1800" dirty="0"/>
              <a:t>Een positieve houding leidt tot pro-sociaal gedrag in de klas.</a:t>
            </a:r>
          </a:p>
          <a:p>
            <a:r>
              <a:rPr lang="nl-NL" sz="1800" dirty="0"/>
              <a:t>Behandel je studenten gelijk en stem je je aanbod op hen af.</a:t>
            </a:r>
          </a:p>
          <a:p>
            <a:r>
              <a:rPr lang="nl-NL" sz="1800" dirty="0"/>
              <a:t>Hoge verwachtingen hebben en deze ook uitspreken</a:t>
            </a:r>
          </a:p>
          <a:p>
            <a:r>
              <a:rPr lang="nl-NL" sz="1800" dirty="0"/>
              <a:t>Reageer werkinhoudelijk op vragen &amp; opmerkingen van de studenten</a:t>
            </a:r>
          </a:p>
          <a:p>
            <a:r>
              <a:rPr lang="nl-NL" sz="1800" dirty="0"/>
              <a:t>Ga in gesprek als een student meer aandacht nodig heeft</a:t>
            </a:r>
          </a:p>
          <a:p>
            <a:endParaRPr lang="nl-NL" sz="2000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AC4A3ED-6C3A-3379-1109-D5E9623C3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84841"/>
            <a:ext cx="9082800" cy="999241"/>
          </a:xfrm>
        </p:spPr>
        <p:txBody>
          <a:bodyPr>
            <a:normAutofit/>
          </a:bodyPr>
          <a:lstStyle/>
          <a:p>
            <a:r>
              <a:rPr lang="nl-NL" sz="2800" dirty="0"/>
              <a:t>Hoe word je een responsieve docent?</a:t>
            </a:r>
          </a:p>
        </p:txBody>
      </p:sp>
      <p:pic>
        <p:nvPicPr>
          <p:cNvPr id="23556" name="Picture 4" descr="inhetteam | Onderwijs citaten, Onderwijs quotes, School citaten">
            <a:extLst>
              <a:ext uri="{FF2B5EF4-FFF2-40B4-BE49-F238E27FC236}">
                <a16:creationId xmlns:a16="http://schemas.microsoft.com/office/drawing/2014/main" id="{A68916B0-CEFE-0805-557F-59DE93DE4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268" y="1522773"/>
            <a:ext cx="2247900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530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6419EB4-542C-1DA7-7618-82CD3E2D1A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47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A67C500-C77D-DB1C-E87C-B303B73170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1967253-E15B-B77B-6F66-A520D64DF7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A024A9-A3BB-5B90-00D6-8D9EDFC86A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B638408-6EF2-62C6-CC3B-C589343CC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00" y="1796400"/>
            <a:ext cx="4060577" cy="4446000"/>
          </a:xfrm>
        </p:spPr>
        <p:txBody>
          <a:bodyPr>
            <a:normAutofit/>
          </a:bodyPr>
          <a:lstStyle/>
          <a:p>
            <a:pPr marL="1800" indent="0">
              <a:buNone/>
            </a:pPr>
            <a:r>
              <a:rPr lang="nl-NL" sz="1800" dirty="0"/>
              <a:t>Overheersen er bij de student negatieve gedachten dan is de kans op </a:t>
            </a:r>
            <a:r>
              <a:rPr lang="nl-NL" sz="1800" dirty="0" err="1"/>
              <a:t>taakgerichtgedrag</a:t>
            </a:r>
            <a:r>
              <a:rPr lang="nl-NL" sz="1800" dirty="0"/>
              <a:t> klein.</a:t>
            </a:r>
          </a:p>
          <a:p>
            <a:pPr marL="1800" indent="0">
              <a:buNone/>
            </a:pPr>
            <a:endParaRPr lang="nl-NL" sz="1800" dirty="0"/>
          </a:p>
          <a:p>
            <a:pPr marL="1800" indent="0">
              <a:buNone/>
            </a:pPr>
            <a:r>
              <a:rPr lang="nl-NL" sz="1800" dirty="0"/>
              <a:t>Faalervaringen volgen elkaar dan op en de student zal zich nog incompetenter gaan voelen.</a:t>
            </a:r>
          </a:p>
          <a:p>
            <a:pPr marL="1800" indent="0">
              <a:buNone/>
            </a:pPr>
            <a:endParaRPr lang="nl-NL" sz="1800" dirty="0"/>
          </a:p>
          <a:p>
            <a:pPr marL="1800" indent="0">
              <a:buNone/>
            </a:pPr>
            <a:r>
              <a:rPr lang="nl-NL" sz="1800" dirty="0"/>
              <a:t>Hier zul je zo responsief mogelijk mee om moeten gaan.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DC8AF7B-93A9-44C2-D49D-EEC7BC3A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471340"/>
            <a:ext cx="7138800" cy="480767"/>
          </a:xfrm>
        </p:spPr>
        <p:txBody>
          <a:bodyPr>
            <a:normAutofit/>
          </a:bodyPr>
          <a:lstStyle/>
          <a:p>
            <a:r>
              <a:rPr lang="nl-NL" sz="2400" dirty="0"/>
              <a:t>Responsief als leren lastiger gaat</a:t>
            </a:r>
          </a:p>
        </p:txBody>
      </p:sp>
      <p:pic>
        <p:nvPicPr>
          <p:cNvPr id="24578" name="Picture 2" descr="Negatieve gedachten en zelfvertrouwen? – LEREN WINNEN!">
            <a:extLst>
              <a:ext uri="{FF2B5EF4-FFF2-40B4-BE49-F238E27FC236}">
                <a16:creationId xmlns:a16="http://schemas.microsoft.com/office/drawing/2014/main" id="{E030F2E4-FA5D-A5E1-2E05-324CF393B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49" y="4240833"/>
            <a:ext cx="5535548" cy="221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6011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9CEABA4-7AB4-44F3-E520-6D1DDE1E01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48</a:t>
            </a:fld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6CE59B3-7FC4-C5EA-2DEB-8EA1C19C73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51371323-E4DE-A8D5-0190-A8651BA08C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16E933F-8E62-54D0-1C95-8D51CC9D5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978FE93-984B-5E3F-3C3F-8C72A8E32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685" y="925543"/>
            <a:ext cx="6904324" cy="5316857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sz="2000" dirty="0"/>
              <a:t>Ga bij de uitleg/instructie na of de student weet waarover de opdracht gaat en wat het doel is.</a:t>
            </a:r>
          </a:p>
          <a:p>
            <a:r>
              <a:rPr lang="nl-NL" sz="2000" dirty="0"/>
              <a:t>Haal voorkennis op en vraag naar de oplossingsmethode.</a:t>
            </a:r>
          </a:p>
          <a:p>
            <a:r>
              <a:rPr lang="nl-NL" sz="2000" dirty="0"/>
              <a:t>Vraag naar taakbeleving en haalbaarheid.</a:t>
            </a:r>
          </a:p>
          <a:p>
            <a:r>
              <a:rPr lang="nl-NL" sz="2000" dirty="0"/>
              <a:t>Laat de student zelf de beoordelingscriteria bepalen.</a:t>
            </a:r>
          </a:p>
          <a:p>
            <a:r>
              <a:rPr lang="nl-NL" sz="2000" dirty="0"/>
              <a:t>Moedig tijdens het werk aan en herhaal eventueel de instructie</a:t>
            </a:r>
          </a:p>
          <a:p>
            <a:pPr marL="229870"/>
            <a:r>
              <a:rPr lang="nl-NL" sz="2000" dirty="0"/>
              <a:t>Bepaal samen met de student of aan de beoordelingscriteria is voldaan.</a:t>
            </a:r>
            <a:endParaRPr lang="nl-NL" sz="2000" dirty="0">
              <a:cs typeface="Segoe UI"/>
            </a:endParaRPr>
          </a:p>
          <a:p>
            <a:r>
              <a:rPr lang="nl-NL" sz="2000" dirty="0"/>
              <a:t>Geef de student de gelegenheid om zelfsucces of falen te verklaren</a:t>
            </a:r>
          </a:p>
          <a:p>
            <a:r>
              <a:rPr lang="nl-NL" sz="2000" dirty="0"/>
              <a:t>Geef je eigen beoordeling</a:t>
            </a:r>
          </a:p>
          <a:p>
            <a:pPr marL="229870"/>
            <a:r>
              <a:rPr lang="nl-NL" sz="2000" dirty="0">
                <a:cs typeface="Segoe UI"/>
              </a:rPr>
              <a:t>Houd hierbij altijd de bedoeling voor ogen.</a:t>
            </a:r>
          </a:p>
          <a:p>
            <a:endParaRPr lang="nl-NL" sz="2000" dirty="0">
              <a:cs typeface="Segoe UI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E7FAA5D-1B99-DA0E-750B-F46EE653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29938"/>
            <a:ext cx="7138800" cy="527901"/>
          </a:xfrm>
        </p:spPr>
        <p:txBody>
          <a:bodyPr>
            <a:normAutofit/>
          </a:bodyPr>
          <a:lstStyle/>
          <a:p>
            <a:r>
              <a:rPr lang="nl-NL" sz="2400" dirty="0"/>
              <a:t>Hoe doe je dat?</a:t>
            </a:r>
          </a:p>
        </p:txBody>
      </p:sp>
      <p:pic>
        <p:nvPicPr>
          <p:cNvPr id="25602" name="Picture 2" descr="Coachend Leidinggeven: vergroot zelfsturende kracht met deze 4 stijlen">
            <a:extLst>
              <a:ext uri="{FF2B5EF4-FFF2-40B4-BE49-F238E27FC236}">
                <a16:creationId xmlns:a16="http://schemas.microsoft.com/office/drawing/2014/main" id="{36A1A1D5-0730-F871-ACE2-3D407A683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626" y="3582186"/>
            <a:ext cx="4262377" cy="318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6940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0760F44E-B265-84B1-B7A0-3D13499F78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1CCB46-868C-887A-3CB2-1D7CB682F9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140FFDE-D9FE-CE28-62D7-6DFB62266F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452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68E7B8AF-D4F6-0C53-CDEF-F6CAA6123E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3FE0FCB-E5D2-3FA1-74AA-8EE6C99CB9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FA82E79-D4B1-9DB7-64F1-5CB1CFC5B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F20874F-29A6-5E92-A8F4-016F09D72F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B97F49-96D9-59BC-7724-E5FCE9AA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348792"/>
            <a:ext cx="7138800" cy="556181"/>
          </a:xfrm>
        </p:spPr>
        <p:txBody>
          <a:bodyPr>
            <a:normAutofit fontScale="90000"/>
          </a:bodyPr>
          <a:lstStyle/>
          <a:p>
            <a:r>
              <a:rPr lang="nl-NL" dirty="0"/>
              <a:t>gesprekstechnieken</a:t>
            </a:r>
          </a:p>
        </p:txBody>
      </p:sp>
      <p:pic>
        <p:nvPicPr>
          <p:cNvPr id="3074" name="Picture 2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7C97683D-B939-6771-9F4B-7A71D5E361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484" y="1253765"/>
            <a:ext cx="5835703" cy="538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36E2F97-A31B-2716-4C2F-9A2BC383F063}"/>
              </a:ext>
            </a:extLst>
          </p:cNvPr>
          <p:cNvSpPr txBox="1"/>
          <p:nvPr/>
        </p:nvSpPr>
        <p:spPr>
          <a:xfrm>
            <a:off x="490195" y="3237264"/>
            <a:ext cx="54392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3"/>
              </a:rPr>
              <a:t>Hé OEN laat OMA thuis en gebruik NIVEA - YouTube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5334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631B0C91-38C2-D267-6362-DC7ED8D989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129F22A-2C3A-8326-B3BB-053B323E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3D095D-0A1B-6F3A-C439-55C3930DF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10B1726-9295-BBDE-3ED6-00CF54F2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32" y="1178352"/>
            <a:ext cx="6561056" cy="3987538"/>
          </a:xfrm>
        </p:spPr>
        <p:txBody>
          <a:bodyPr>
            <a:normAutofit/>
          </a:bodyPr>
          <a:lstStyle/>
          <a:p>
            <a:pPr lvl="0"/>
            <a:r>
              <a:rPr lang="nl-NL" sz="2000" dirty="0"/>
              <a:t>Zegt iets over:</a:t>
            </a:r>
          </a:p>
          <a:p>
            <a:pPr marL="1800" lvl="0" indent="0">
              <a:buNone/>
            </a:pPr>
            <a:endParaRPr lang="nl-NL" sz="2000" dirty="0"/>
          </a:p>
          <a:p>
            <a:pPr lvl="1"/>
            <a:r>
              <a:rPr lang="nl-NL" sz="2000" dirty="0"/>
              <a:t>Welk gedrag door welk gedrag wordt opgeroepen</a:t>
            </a:r>
          </a:p>
          <a:p>
            <a:pPr lvl="1"/>
            <a:r>
              <a:rPr lang="nl-NL" sz="2000" dirty="0"/>
              <a:t>Hoe gedrag te beïnvloeden is</a:t>
            </a:r>
          </a:p>
          <a:p>
            <a:pPr lvl="3"/>
            <a:endParaRPr lang="nl-NL" sz="2400" dirty="0"/>
          </a:p>
          <a:p>
            <a:pPr lvl="4"/>
            <a:r>
              <a:rPr lang="nl-NL" sz="2400" dirty="0"/>
              <a:t>Gedrag van een ander is je eigen keuze</a:t>
            </a:r>
          </a:p>
          <a:p>
            <a:pPr lvl="4"/>
            <a:endParaRPr lang="nl-NL" dirty="0"/>
          </a:p>
          <a:p>
            <a:pPr algn="l" rtl="0" fontAlgn="base"/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2"/>
              </a:rPr>
              <a:t>Roos van </a:t>
            </a:r>
            <a:r>
              <a:rPr lang="nl-NL" sz="1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2"/>
              </a:rPr>
              <a:t>Leary</a:t>
            </a:r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2"/>
              </a:rPr>
              <a:t> - YouTube</a:t>
            </a:r>
            <a:r>
              <a:rPr lang="nl-NL" sz="18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nl-NL" sz="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171213 </a:t>
            </a:r>
            <a:r>
              <a:rPr lang="nl-NL" sz="1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3"/>
              </a:rPr>
              <a:t>shl</a:t>
            </a:r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 roos van </a:t>
            </a:r>
            <a:r>
              <a:rPr lang="nl-NL" sz="1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3"/>
              </a:rPr>
              <a:t>leary</a:t>
            </a:r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 1080p - YouTube</a:t>
            </a:r>
            <a:r>
              <a:rPr lang="nl-NL" sz="18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nl-NL" sz="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4"/>
              </a:rPr>
              <a:t>Roos van </a:t>
            </a:r>
            <a:r>
              <a:rPr lang="nl-NL" sz="1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4"/>
              </a:rPr>
              <a:t>Leary</a:t>
            </a:r>
            <a:r>
              <a:rPr lang="nl-NL" sz="1800" b="0" i="0" u="sng" strike="noStrike" dirty="0">
                <a:solidFill>
                  <a:srgbClr val="0563C1"/>
                </a:solidFill>
                <a:effectLst/>
                <a:latin typeface="Muli"/>
                <a:hlinkClick r:id="rId4"/>
              </a:rPr>
              <a:t>- voorbeeld leraar &amp; leerling</a:t>
            </a:r>
            <a:endParaRPr lang="nl-NL" sz="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lvl="4"/>
            <a:endParaRPr lang="nl-NL" sz="11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6FDAEB-32B7-9B4F-5EB2-68B21A7E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245097"/>
            <a:ext cx="7138800" cy="499621"/>
          </a:xfrm>
        </p:spPr>
        <p:txBody>
          <a:bodyPr>
            <a:normAutofit fontScale="90000"/>
          </a:bodyPr>
          <a:lstStyle/>
          <a:p>
            <a:r>
              <a:rPr lang="nl-NL" dirty="0"/>
              <a:t>Roos van </a:t>
            </a:r>
            <a:r>
              <a:rPr lang="nl-NL" dirty="0" err="1"/>
              <a:t>Leary</a:t>
            </a:r>
            <a:endParaRPr lang="nl-NL" dirty="0"/>
          </a:p>
        </p:txBody>
      </p:sp>
      <p:pic>
        <p:nvPicPr>
          <p:cNvPr id="4098" name="Picture 2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850E6A6B-00EC-D034-740E-B82B10B6997D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" b="333"/>
          <a:stretch>
            <a:fillRect/>
          </a:stretch>
        </p:blipFill>
        <p:spPr bwMode="auto">
          <a:xfrm>
            <a:off x="6512587" y="1143590"/>
            <a:ext cx="5679413" cy="564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553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954C61E-9F8B-2D36-6E80-D2021380B8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92EA7AAE-206F-CF3D-3841-C6B90FD2423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3AA24D9-1F82-2386-0C43-04F9338F0A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7D83C5-1B7D-1E67-4A4F-83E516D55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5CA1A8-7121-8DAB-0CAF-29C85115C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900000"/>
            <a:ext cx="7138800" cy="45719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5122" name="Picture 2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5A32AAFB-49C4-D173-C16E-06BB4D0C40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326" y="291231"/>
            <a:ext cx="7456602" cy="629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82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41C29-57EA-A34E-5660-9019CF0E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197963"/>
            <a:ext cx="9082800" cy="439237"/>
          </a:xfrm>
        </p:spPr>
        <p:txBody>
          <a:bodyPr>
            <a:normAutofit/>
          </a:bodyPr>
          <a:lstStyle/>
          <a:p>
            <a:r>
              <a:rPr lang="nl-NL" sz="2800" dirty="0" err="1"/>
              <a:t>Transactionele</a:t>
            </a:r>
            <a:r>
              <a:rPr lang="nl-NL" sz="2800" dirty="0"/>
              <a:t> analyse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7F94F39-9155-3E7E-D9A6-498048F45C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C96473-96BD-0B30-C294-35A9303D42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D0EC90-40E2-383D-4E9F-FF2ED3095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24EEC28-E990-5F28-DA0C-91B0EE951B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774" y="960140"/>
            <a:ext cx="7647814" cy="553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25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Dramadriehoek en Winnaarsdriehoek | Coachcenter | Maatschappelijk werk ...">
            <a:extLst>
              <a:ext uri="{FF2B5EF4-FFF2-40B4-BE49-F238E27FC236}">
                <a16:creationId xmlns:a16="http://schemas.microsoft.com/office/drawing/2014/main" id="{6FF2ADEC-FE98-045D-90EF-D577F976B6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705" y="1527443"/>
            <a:ext cx="5203491" cy="439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96572B-5C51-7F44-DD0C-405AF420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00" y="405353"/>
            <a:ext cx="9082800" cy="414779"/>
          </a:xfrm>
        </p:spPr>
        <p:txBody>
          <a:bodyPr>
            <a:normAutofit/>
          </a:bodyPr>
          <a:lstStyle/>
          <a:p>
            <a:r>
              <a:rPr lang="nl-NL" sz="2400" dirty="0"/>
              <a:t>Dramadriehoek (model van disfunctionele communicatie)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DF3592-994C-C23A-254A-29BC6F44CA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371CAA0-E491-AC61-68A3-E8526AD81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EC723E-193A-8F8C-2186-06DAB2730D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3D9CC-F2C5-4F75-95F5-96E331A1DD9E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ACB5524-01DC-1F7A-B2A1-8285CEC8E3D7}"/>
              </a:ext>
            </a:extLst>
          </p:cNvPr>
          <p:cNvSpPr txBox="1"/>
          <p:nvPr/>
        </p:nvSpPr>
        <p:spPr>
          <a:xfrm>
            <a:off x="113123" y="2817052"/>
            <a:ext cx="30260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Onttrekt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zichzelf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uit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verantwoordelijkheden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sz="11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Voelt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zich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beter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dan de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ander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sz="11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Houdt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anderen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op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afstand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sz="11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Hem/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haar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treft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geen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blaam</a:t>
            </a:r>
            <a:endParaRPr lang="nl-NL" sz="11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7465E26-F665-6145-C0FB-B5C30B974599}"/>
              </a:ext>
            </a:extLst>
          </p:cNvPr>
          <p:cNvSpPr txBox="1"/>
          <p:nvPr/>
        </p:nvSpPr>
        <p:spPr>
          <a:xfrm>
            <a:off x="8766928" y="2878608"/>
            <a:ext cx="24415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Maakt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zichzelf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belangrijk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Maakt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anderen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afhankelijk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Hoeft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niet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bij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zichzelf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te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leven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Kan laten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zien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hoe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goed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hij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/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zij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is</a:t>
            </a:r>
            <a:endParaRPr lang="nl-NL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EF751B6-C613-A58E-4008-CA850605FD23}"/>
              </a:ext>
            </a:extLst>
          </p:cNvPr>
          <p:cNvSpPr txBox="1"/>
          <p:nvPr/>
        </p:nvSpPr>
        <p:spPr>
          <a:xfrm>
            <a:off x="5033914" y="5971099"/>
            <a:ext cx="99075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Hoeft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niet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na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te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denken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Hoeft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niet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te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kiezen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Draagt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geen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verantwoordelijkheid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​</a:t>
            </a:r>
            <a:endParaRPr lang="en-US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Er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wordt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voor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hem/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haar</a:t>
            </a:r>
            <a:r>
              <a:rPr lang="en-US" sz="1100" b="1" i="0" dirty="0">
                <a:solidFill>
                  <a:schemeClr val="bg1"/>
                </a:solidFill>
                <a:effectLst/>
                <a:latin typeface="Muli"/>
              </a:rPr>
              <a:t> </a:t>
            </a:r>
            <a:r>
              <a:rPr lang="en-US" sz="1100" b="1" i="0" dirty="0" err="1">
                <a:solidFill>
                  <a:schemeClr val="bg1"/>
                </a:solidFill>
                <a:effectLst/>
                <a:latin typeface="Muli"/>
              </a:rPr>
              <a:t>gezorgd</a:t>
            </a:r>
            <a:endParaRPr lang="nl-NL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39F6F17-193D-A4C9-F8FC-8087F9A6810C}"/>
              </a:ext>
            </a:extLst>
          </p:cNvPr>
          <p:cNvSpPr txBox="1"/>
          <p:nvPr/>
        </p:nvSpPr>
        <p:spPr>
          <a:xfrm>
            <a:off x="457201" y="5100025"/>
            <a:ext cx="19937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3"/>
              </a:rPr>
              <a:t>Dramadriehoek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 </a:t>
            </a:r>
            <a:r>
              <a:rPr lang="en-US" sz="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3"/>
              </a:rPr>
              <a:t>deel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 1: De </a:t>
            </a:r>
            <a:r>
              <a:rPr lang="en-US" sz="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3"/>
              </a:rPr>
              <a:t>theorie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Muli"/>
                <a:hlinkClick r:id="rId3"/>
              </a:rPr>
              <a:t> van </a:t>
            </a:r>
            <a:r>
              <a:rPr lang="en-US" sz="800" b="0" i="0" u="sng" strike="noStrike" dirty="0" err="1">
                <a:solidFill>
                  <a:srgbClr val="0563C1"/>
                </a:solidFill>
                <a:effectLst/>
                <a:latin typeface="Muli"/>
                <a:hlinkClick r:id="rId3"/>
              </a:rPr>
              <a:t>dedramadriehoekYouTube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800" b="0" i="0" dirty="0">
                <a:solidFill>
                  <a:srgbClr val="000000"/>
                </a:solidFill>
                <a:effectLst/>
                <a:latin typeface="Muli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Muli"/>
                <a:hlinkClick r:id="rId4"/>
              </a:rPr>
              <a:t>Understanding the Drama Triangle vs. Presence - YouTube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86483"/>
      </p:ext>
    </p:extLst>
  </p:cSld>
  <p:clrMapOvr>
    <a:masterClrMapping/>
  </p:clrMapOvr>
</p:sld>
</file>

<file path=ppt/theme/theme1.xml><?xml version="1.0" encoding="utf-8"?>
<a:theme xmlns:a="http://schemas.openxmlformats.org/drawingml/2006/main" name="Titel, tekst, afbeelding en grafiek">
  <a:themeElements>
    <a:clrScheme name="Firda definitief">
      <a:dk1>
        <a:srgbClr val="3C3C3C"/>
      </a:dk1>
      <a:lt1>
        <a:sysClr val="window" lastClr="FFFFFF"/>
      </a:lt1>
      <a:dk2>
        <a:srgbClr val="3A5757"/>
      </a:dk2>
      <a:lt2>
        <a:srgbClr val="BCCEC2"/>
      </a:lt2>
      <a:accent1>
        <a:srgbClr val="95CDEA"/>
      </a:accent1>
      <a:accent2>
        <a:srgbClr val="3A5757"/>
      </a:accent2>
      <a:accent3>
        <a:srgbClr val="7E9E9B"/>
      </a:accent3>
      <a:accent4>
        <a:srgbClr val="BCCEC2"/>
      </a:accent4>
      <a:accent5>
        <a:srgbClr val="D5EBF7"/>
      </a:accent5>
      <a:accent6>
        <a:srgbClr val="FFCD00"/>
      </a:accent6>
      <a:hlink>
        <a:srgbClr val="7E9E9B"/>
      </a:hlink>
      <a:folHlink>
        <a:srgbClr val="CBD8D7"/>
      </a:folHlink>
    </a:clrScheme>
    <a:fontScheme name="Firda">
      <a:majorFont>
        <a:latin typeface="Constantia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da PowerPoint Template v20230718-v2.0_inclusief voorbeeldslides" id="{6F8129DF-2DD4-43D8-BD65-2FF1167B7AC3}" vid="{FBACDDB2-7F70-436F-B978-103F6C930E4E}"/>
    </a:ext>
  </a:extLst>
</a:theme>
</file>

<file path=ppt/theme/theme2.xml><?xml version="1.0" encoding="utf-8"?>
<a:theme xmlns:a="http://schemas.openxmlformats.org/drawingml/2006/main" name="Inhoudsopgave">
  <a:themeElements>
    <a:clrScheme name="Firda definitief">
      <a:dk1>
        <a:srgbClr val="3C3C3C"/>
      </a:dk1>
      <a:lt1>
        <a:sysClr val="window" lastClr="FFFFFF"/>
      </a:lt1>
      <a:dk2>
        <a:srgbClr val="3A5757"/>
      </a:dk2>
      <a:lt2>
        <a:srgbClr val="BCCEC2"/>
      </a:lt2>
      <a:accent1>
        <a:srgbClr val="95CDEA"/>
      </a:accent1>
      <a:accent2>
        <a:srgbClr val="3A5757"/>
      </a:accent2>
      <a:accent3>
        <a:srgbClr val="7E9E9B"/>
      </a:accent3>
      <a:accent4>
        <a:srgbClr val="BCCEC2"/>
      </a:accent4>
      <a:accent5>
        <a:srgbClr val="D5EBF7"/>
      </a:accent5>
      <a:accent6>
        <a:srgbClr val="FFCD00"/>
      </a:accent6>
      <a:hlink>
        <a:srgbClr val="7E9E9B"/>
      </a:hlink>
      <a:folHlink>
        <a:srgbClr val="CBD8D7"/>
      </a:folHlink>
    </a:clrScheme>
    <a:fontScheme name="Firda">
      <a:majorFont>
        <a:latin typeface="Constantia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da PowerPoint Template v20230718-v2.0_inclusief voorbeeldslides" id="{6F8129DF-2DD4-43D8-BD65-2FF1167B7AC3}" vid="{22856686-AED7-4224-A6E8-6A67276FACEB}"/>
    </a:ext>
  </a:extLst>
</a:theme>
</file>

<file path=ppt/theme/theme3.xml><?xml version="1.0" encoding="utf-8"?>
<a:theme xmlns:a="http://schemas.openxmlformats.org/drawingml/2006/main" name="Afsluiting">
  <a:themeElements>
    <a:clrScheme name="Firda definitief">
      <a:dk1>
        <a:srgbClr val="3C3C3C"/>
      </a:dk1>
      <a:lt1>
        <a:sysClr val="window" lastClr="FFFFFF"/>
      </a:lt1>
      <a:dk2>
        <a:srgbClr val="3A5757"/>
      </a:dk2>
      <a:lt2>
        <a:srgbClr val="BCCEC2"/>
      </a:lt2>
      <a:accent1>
        <a:srgbClr val="95CDEA"/>
      </a:accent1>
      <a:accent2>
        <a:srgbClr val="3A5757"/>
      </a:accent2>
      <a:accent3>
        <a:srgbClr val="7E9E9B"/>
      </a:accent3>
      <a:accent4>
        <a:srgbClr val="BCCEC2"/>
      </a:accent4>
      <a:accent5>
        <a:srgbClr val="D5EBF7"/>
      </a:accent5>
      <a:accent6>
        <a:srgbClr val="FFCD00"/>
      </a:accent6>
      <a:hlink>
        <a:srgbClr val="7E9E9B"/>
      </a:hlink>
      <a:folHlink>
        <a:srgbClr val="CBD8D7"/>
      </a:folHlink>
    </a:clrScheme>
    <a:fontScheme name="Firda">
      <a:majorFont>
        <a:latin typeface="Constantia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da PowerPoint Template v20230718-v2.0_inclusief voorbeeldslides" id="{6F8129DF-2DD4-43D8-BD65-2FF1167B7AC3}" vid="{9116F62E-E00E-480F-9841-ADFAE07D14C1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EE72189C1D934096223ABE0E519465" ma:contentTypeVersion="14" ma:contentTypeDescription="Een nieuw document maken." ma:contentTypeScope="" ma:versionID="a0f2ed9f801e226d113f27b27383cbb9">
  <xsd:schema xmlns:xsd="http://www.w3.org/2001/XMLSchema" xmlns:xs="http://www.w3.org/2001/XMLSchema" xmlns:p="http://schemas.microsoft.com/office/2006/metadata/properties" xmlns:ns2="b10143ba-f660-4e57-9f32-fef115e146ba" xmlns:ns3="f6725d97-9c97-4c1e-aa76-a8a92da663b5" targetNamespace="http://schemas.microsoft.com/office/2006/metadata/properties" ma:root="true" ma:fieldsID="ab5973eac9298b714a23afdcb5c178fd" ns2:_="" ns3:_="">
    <xsd:import namespace="b10143ba-f660-4e57-9f32-fef115e146ba"/>
    <xsd:import namespace="f6725d97-9c97-4c1e-aa76-a8a92da663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143ba-f660-4e57-9f32-fef115e146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0cb06dcc-c70e-433a-8543-1a27c73166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25d97-9c97-4c1e-aa76-a8a92da663b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6ca9f15-fc70-4045-bca9-706a307c344f}" ma:internalName="TaxCatchAll" ma:showField="CatchAllData" ma:web="f6725d97-9c97-4c1e-aa76-a8a92da663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143ba-f660-4e57-9f32-fef115e146ba">
      <Terms xmlns="http://schemas.microsoft.com/office/infopath/2007/PartnerControls"/>
    </lcf76f155ced4ddcb4097134ff3c332f>
    <TaxCatchAll xmlns="f6725d97-9c97-4c1e-aa76-a8a92da663b5" xsi:nil="true"/>
    <SharedWithUsers xmlns="f6725d97-9c97-4c1e-aa76-a8a92da663b5">
      <UserInfo>
        <DisplayName>Selena Reijnders</DisplayName>
        <AccountId>3532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5BE21E4-998E-4E98-AA4B-C062031685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AF1308-D383-41E1-8BD9-6BE3D2F6686D}">
  <ds:schemaRefs>
    <ds:schemaRef ds:uri="b10143ba-f660-4e57-9f32-fef115e146ba"/>
    <ds:schemaRef ds:uri="f6725d97-9c97-4c1e-aa76-a8a92da663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26B8CDE-3C3F-407C-B99F-92013373E2E6}">
  <ds:schemaRefs>
    <ds:schemaRef ds:uri="b10143ba-f660-4e57-9f32-fef115e146ba"/>
    <ds:schemaRef ds:uri="f6725d97-9c97-4c1e-aa76-a8a92da663b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Firda PowerPoint Template v20230718-v2.0_inclusief voorbeeldslides</Template>
  <TotalTime>25</TotalTime>
  <Words>1377</Words>
  <Application>Microsoft Office PowerPoint</Application>
  <PresentationFormat>Widescreen</PresentationFormat>
  <Paragraphs>276</Paragraphs>
  <Slides>49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Titel, tekst, afbeelding en grafiek</vt:lpstr>
      <vt:lpstr>Inhoudsopgave</vt:lpstr>
      <vt:lpstr>Afsluiting</vt:lpstr>
      <vt:lpstr>De student in regie</vt:lpstr>
      <vt:lpstr>Inhoud</vt:lpstr>
      <vt:lpstr>Vraag…..</vt:lpstr>
      <vt:lpstr>Wat is lastig?</vt:lpstr>
      <vt:lpstr>gesprekstechnieken</vt:lpstr>
      <vt:lpstr>Roos van Leary</vt:lpstr>
      <vt:lpstr>PowerPoint Presentation</vt:lpstr>
      <vt:lpstr>Transactionele analyse</vt:lpstr>
      <vt:lpstr>Dramadriehoek (model van disfunctionele communicatie)</vt:lpstr>
      <vt:lpstr>Dramadriehoek (model van disfunctionele communicatie</vt:lpstr>
      <vt:lpstr>Winaarsdriehoek</vt:lpstr>
      <vt:lpstr>Vigotsky</vt:lpstr>
      <vt:lpstr>Stress en je 3-delige brein</vt:lpstr>
      <vt:lpstr>3-delige brein</vt:lpstr>
      <vt:lpstr>Reptielenbrein (hersenstam)</vt:lpstr>
      <vt:lpstr>Zoogdierenbrein, limbische systeem</vt:lpstr>
      <vt:lpstr>Neo-cortex of mensenbrein</vt:lpstr>
      <vt:lpstr>Wat gebeurt er bij stress-situaties in je brein</vt:lpstr>
      <vt:lpstr>PowerPoint Presentation</vt:lpstr>
      <vt:lpstr>Hoe werkt het!</vt:lpstr>
      <vt:lpstr>Hulp bij stressklachten</vt:lpstr>
      <vt:lpstr>Oefening</vt:lpstr>
      <vt:lpstr>Copingsysteem in relatie tot Maslow</vt:lpstr>
      <vt:lpstr>Oplossingsgericht coachen</vt:lpstr>
      <vt:lpstr>Oplossingsgericht coachen</vt:lpstr>
      <vt:lpstr>Motiverende gespreksvoering</vt:lpstr>
      <vt:lpstr>Motiverende gespreksvoering</vt:lpstr>
      <vt:lpstr>Motiverende gespreksvoering</vt:lpstr>
      <vt:lpstr>Groepsdynamica volgens Tuckman</vt:lpstr>
      <vt:lpstr>Groepsdynamica in de praktijk</vt:lpstr>
      <vt:lpstr>Situationeel leidinggeven</vt:lpstr>
      <vt:lpstr>Situationeel begeleiden</vt:lpstr>
      <vt:lpstr>Disfunctionerende groepsdynamische processen</vt:lpstr>
      <vt:lpstr>Diamant van Polsky</vt:lpstr>
      <vt:lpstr>Diamant van Polsky</vt:lpstr>
      <vt:lpstr>Woorden doen ertoe</vt:lpstr>
      <vt:lpstr>Gedrag</vt:lpstr>
      <vt:lpstr>Traumasensitief taalgebruik</vt:lpstr>
      <vt:lpstr>Gedragingen</vt:lpstr>
      <vt:lpstr>Traumasensitief  gedrag</vt:lpstr>
      <vt:lpstr>FIRDA</vt:lpstr>
      <vt:lpstr>Wendbaar onderwijs</vt:lpstr>
      <vt:lpstr>Leren in de beroepscontext</vt:lpstr>
      <vt:lpstr>Responsief onderwijs</vt:lpstr>
      <vt:lpstr>Aanvullende competentie</vt:lpstr>
      <vt:lpstr>Hoe word je een responsieve docent?</vt:lpstr>
      <vt:lpstr>Responsief als leren lastiger gaat</vt:lpstr>
      <vt:lpstr>Hoe doe je dat?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Hendrika Vis - de Ruiter</dc:creator>
  <cp:lastModifiedBy>Alien Stuifzand</cp:lastModifiedBy>
  <cp:revision>221</cp:revision>
  <dcterms:created xsi:type="dcterms:W3CDTF">2023-07-19T14:57:12Z</dcterms:created>
  <dcterms:modified xsi:type="dcterms:W3CDTF">2024-04-19T09:56:51Z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0x010100DCEE72189C1D934096223ABE0E519465</vt:lpwstr>
  </property>
</Properties>
</file>