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4"/>
    <p:sldMasterId id="2147483746" r:id="rId5"/>
  </p:sldMasterIdLst>
  <p:notesMasterIdLst>
    <p:notesMasterId r:id="rId15"/>
  </p:notesMasterIdLst>
  <p:handoutMasterIdLst>
    <p:handoutMasterId r:id="rId16"/>
  </p:handoutMasterIdLst>
  <p:sldIdLst>
    <p:sldId id="257" r:id="rId6"/>
    <p:sldId id="258" r:id="rId7"/>
    <p:sldId id="263" r:id="rId8"/>
    <p:sldId id="265" r:id="rId9"/>
    <p:sldId id="271" r:id="rId10"/>
    <p:sldId id="273" r:id="rId11"/>
    <p:sldId id="270" r:id="rId12"/>
    <p:sldId id="276" r:id="rId13"/>
    <p:sldId id="274" r:id="rId14"/>
  </p:sldIdLst>
  <p:sldSz cx="12192000" cy="6858000"/>
  <p:notesSz cx="6858000" cy="9144000"/>
  <p:embeddedFontLst>
    <p:embeddedFont>
      <p:font typeface="Cera PRO" panose="020B0604020202020204" charset="0"/>
      <p:regular r:id="rId17"/>
      <p:bold r:id="rId18"/>
      <p:italic r:id="rId19"/>
      <p:boldItalic r:id="rId20"/>
    </p:embeddedFont>
    <p:embeddedFont>
      <p:font typeface="Plus Jakarta Sans" panose="020B0604020202020204" charset="0"/>
      <p:regular r:id="rId21"/>
      <p:bold r:id="rId22"/>
      <p:italic r:id="rId23"/>
      <p:boldItalic r:id="rId24"/>
    </p:embeddedFont>
  </p:embeddedFontLst>
  <p:defaultTex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85BA7"/>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DC9DE71-7738-BBDF-BD03-1F760CA26158}" v="13" dt="2025-09-30T14:56:08.974"/>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287" autoAdjust="0"/>
    <p:restoredTop sz="94601" autoAdjust="0"/>
  </p:normalViewPr>
  <p:slideViewPr>
    <p:cSldViewPr snapToGrid="0" showGuides="1">
      <p:cViewPr varScale="1">
        <p:scale>
          <a:sx n="74" d="100"/>
          <a:sy n="74" d="100"/>
        </p:scale>
        <p:origin x="488" y="44"/>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notesViewPr>
    <p:cSldViewPr snapToGrid="0" showGuides="1">
      <p:cViewPr varScale="1">
        <p:scale>
          <a:sx n="78" d="100"/>
          <a:sy n="78" d="100"/>
        </p:scale>
        <p:origin x="3966"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font" Target="fonts/font2.fntdata"/><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font" Target="fonts/font5.fntdata"/><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font" Target="fonts/font1.fntdata"/><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font" Target="fonts/font4.fntdata"/><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font" Target="fonts/font8.fntdata"/><Relationship Id="rId5" Type="http://schemas.openxmlformats.org/officeDocument/2006/relationships/slideMaster" Target="slideMasters/slideMaster2.xml"/><Relationship Id="rId15" Type="http://schemas.openxmlformats.org/officeDocument/2006/relationships/notesMaster" Target="notesMasters/notesMaster1.xml"/><Relationship Id="rId23" Type="http://schemas.openxmlformats.org/officeDocument/2006/relationships/font" Target="fonts/font7.fntdata"/><Relationship Id="rId28"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font" Target="fonts/font3.fntdata"/><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font" Target="fonts/font6.fntdata"/><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D47824BF-8959-46EA-935A-FA704A22681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a:extLst>
              <a:ext uri="{FF2B5EF4-FFF2-40B4-BE49-F238E27FC236}">
                <a16:creationId xmlns:a16="http://schemas.microsoft.com/office/drawing/2014/main" id="{9FC95454-A29B-4A79-B1A1-913602352E6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BC7D90C-24C1-4E50-8AFB-0983413C7629}" type="datetimeFigureOut">
              <a:rPr lang="nl-NL" smtClean="0"/>
              <a:t>30-9-2025</a:t>
            </a:fld>
            <a:endParaRPr lang="nl-NL"/>
          </a:p>
        </p:txBody>
      </p:sp>
      <p:sp>
        <p:nvSpPr>
          <p:cNvPr id="4" name="Tijdelijke aanduiding voor voettekst 3">
            <a:extLst>
              <a:ext uri="{FF2B5EF4-FFF2-40B4-BE49-F238E27FC236}">
                <a16:creationId xmlns:a16="http://schemas.microsoft.com/office/drawing/2014/main" id="{48930068-D1B4-4FBF-9B4A-1DCB8FA6222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a:extLst>
              <a:ext uri="{FF2B5EF4-FFF2-40B4-BE49-F238E27FC236}">
                <a16:creationId xmlns:a16="http://schemas.microsoft.com/office/drawing/2014/main" id="{DEACC4B9-D562-4561-810B-1BB082F739F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4B1C049-A8A0-42D4-BDE1-73C424150D94}" type="slidenum">
              <a:rPr lang="nl-NL" smtClean="0"/>
              <a:t>‹#›</a:t>
            </a:fld>
            <a:endParaRPr lang="nl-NL"/>
          </a:p>
        </p:txBody>
      </p:sp>
    </p:spTree>
    <p:extLst>
      <p:ext uri="{BB962C8B-B14F-4D97-AF65-F5344CB8AC3E}">
        <p14:creationId xmlns:p14="http://schemas.microsoft.com/office/powerpoint/2010/main" val="41663410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3F54CBE-392D-4216-900D-2E195B5F5D3E}" type="datetimeFigureOut">
              <a:rPr lang="nl-NL" smtClean="0"/>
              <a:t>30-9-2025</a:t>
            </a:fld>
            <a:endParaRPr lang="nl-NL"/>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2405F5E-DB88-4186-B834-DABDFDBB7060}" type="slidenum">
              <a:rPr lang="nl-NL" smtClean="0"/>
              <a:t>‹#›</a:t>
            </a:fld>
            <a:endParaRPr lang="nl-NL"/>
          </a:p>
        </p:txBody>
      </p:sp>
    </p:spTree>
    <p:extLst>
      <p:ext uri="{BB962C8B-B14F-4D97-AF65-F5344CB8AC3E}">
        <p14:creationId xmlns:p14="http://schemas.microsoft.com/office/powerpoint/2010/main" val="6998309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svg"/><Relationship Id="rId7" Type="http://schemas.openxmlformats.org/officeDocument/2006/relationships/image" Target="../media/image7.sv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svg"/><Relationship Id="rId7" Type="http://schemas.openxmlformats.org/officeDocument/2006/relationships/image" Target="../media/image5.sv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12.svg"/><Relationship Id="rId4" Type="http://schemas.openxmlformats.org/officeDocument/2006/relationships/image" Target="../media/image11.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6.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8.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8.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8.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8.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8.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8.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8.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8.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8.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Master" Target="../slideMasters/slideMaster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6.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xml"/><Relationship Id="rId5" Type="http://schemas.openxmlformats.org/officeDocument/2006/relationships/image" Target="../media/image10.svg"/><Relationship Id="rId4" Type="http://schemas.openxmlformats.org/officeDocument/2006/relationships/image" Target="../media/image9.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svg"/><Relationship Id="rId7" Type="http://schemas.openxmlformats.org/officeDocument/2006/relationships/image" Target="../media/image5.sv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3.svg"/><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svg"/><Relationship Id="rId7" Type="http://schemas.openxmlformats.org/officeDocument/2006/relationships/image" Target="../media/image5.sv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3.svg"/><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dia 1">
    <p:bg>
      <p:bgPr>
        <a:solidFill>
          <a:schemeClr val="accent1"/>
        </a:solidFill>
        <a:effectLst/>
      </p:bgPr>
    </p:bg>
    <p:spTree>
      <p:nvGrpSpPr>
        <p:cNvPr id="1" name=""/>
        <p:cNvGrpSpPr/>
        <p:nvPr/>
      </p:nvGrpSpPr>
      <p:grpSpPr>
        <a:xfrm>
          <a:off x="0" y="0"/>
          <a:ext cx="0" cy="0"/>
          <a:chOff x="0" y="0"/>
          <a:chExt cx="0" cy="0"/>
        </a:xfrm>
      </p:grpSpPr>
      <p:sp>
        <p:nvSpPr>
          <p:cNvPr id="40" name="Rechthoek 39">
            <a:extLst>
              <a:ext uri="{FF2B5EF4-FFF2-40B4-BE49-F238E27FC236}">
                <a16:creationId xmlns:a16="http://schemas.microsoft.com/office/drawing/2014/main" id="{3D2ED8DA-ECDC-C475-23CD-32BC10040C21}"/>
              </a:ext>
            </a:extLst>
          </p:cNvPr>
          <p:cNvSpPr/>
          <p:nvPr userDrawn="1"/>
        </p:nvSpPr>
        <p:spPr>
          <a:xfrm>
            <a:off x="0" y="0"/>
            <a:ext cx="3013200" cy="39024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Titel 1">
            <a:extLst>
              <a:ext uri="{FF2B5EF4-FFF2-40B4-BE49-F238E27FC236}">
                <a16:creationId xmlns:a16="http://schemas.microsoft.com/office/drawing/2014/main" id="{674CF724-D228-79DA-D2C2-2E75E76D2BD5}"/>
              </a:ext>
            </a:extLst>
          </p:cNvPr>
          <p:cNvSpPr>
            <a:spLocks noGrp="1"/>
          </p:cNvSpPr>
          <p:nvPr>
            <p:ph type="ctrTitle" hasCustomPrompt="1"/>
          </p:nvPr>
        </p:nvSpPr>
        <p:spPr>
          <a:xfrm>
            <a:off x="4172762" y="3101153"/>
            <a:ext cx="6859675" cy="1314450"/>
          </a:xfrm>
        </p:spPr>
        <p:txBody>
          <a:bodyPr anchor="t" anchorCtr="0">
            <a:normAutofit/>
          </a:bodyPr>
          <a:lstStyle>
            <a:lvl1pPr algn="l">
              <a:defRPr sz="4400"/>
            </a:lvl1pPr>
          </a:lstStyle>
          <a:p>
            <a:r>
              <a:rPr lang="nl-NL" dirty="0"/>
              <a:t>[titel]</a:t>
            </a:r>
          </a:p>
        </p:txBody>
      </p:sp>
      <p:pic>
        <p:nvPicPr>
          <p:cNvPr id="3" name="Graphic 2">
            <a:extLst>
              <a:ext uri="{FF2B5EF4-FFF2-40B4-BE49-F238E27FC236}">
                <a16:creationId xmlns:a16="http://schemas.microsoft.com/office/drawing/2014/main" id="{680E0450-8FD2-E573-1918-051252E7445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79219" y="4310267"/>
            <a:ext cx="2181600" cy="2181600"/>
          </a:xfrm>
          <a:prstGeom prst="rect">
            <a:avLst/>
          </a:prstGeom>
        </p:spPr>
      </p:pic>
      <p:sp>
        <p:nvSpPr>
          <p:cNvPr id="11" name="object 7">
            <a:extLst>
              <a:ext uri="{FF2B5EF4-FFF2-40B4-BE49-F238E27FC236}">
                <a16:creationId xmlns:a16="http://schemas.microsoft.com/office/drawing/2014/main" id="{111FC6D4-531B-DB7A-6820-0A0F6C8E3B27}"/>
              </a:ext>
            </a:extLst>
          </p:cNvPr>
          <p:cNvSpPr/>
          <p:nvPr userDrawn="1"/>
        </p:nvSpPr>
        <p:spPr>
          <a:xfrm>
            <a:off x="595468" y="630346"/>
            <a:ext cx="2164063" cy="1320001"/>
          </a:xfrm>
          <a:custGeom>
            <a:avLst/>
            <a:gdLst/>
            <a:ahLst/>
            <a:cxnLst/>
            <a:rect l="l" t="t" r="r" b="b"/>
            <a:pathLst>
              <a:path w="3568700" h="2176780">
                <a:moveTo>
                  <a:pt x="876795" y="1548980"/>
                </a:moveTo>
                <a:lnTo>
                  <a:pt x="870127" y="1508366"/>
                </a:lnTo>
                <a:lnTo>
                  <a:pt x="850265" y="1475282"/>
                </a:lnTo>
                <a:lnTo>
                  <a:pt x="815962" y="1446466"/>
                </a:lnTo>
                <a:lnTo>
                  <a:pt x="767346" y="1419618"/>
                </a:lnTo>
                <a:lnTo>
                  <a:pt x="714984" y="1395577"/>
                </a:lnTo>
                <a:lnTo>
                  <a:pt x="698334" y="1387221"/>
                </a:lnTo>
                <a:lnTo>
                  <a:pt x="663790" y="1365237"/>
                </a:lnTo>
                <a:lnTo>
                  <a:pt x="647509" y="1325346"/>
                </a:lnTo>
                <a:lnTo>
                  <a:pt x="648906" y="1311402"/>
                </a:lnTo>
                <a:lnTo>
                  <a:pt x="681126" y="1273263"/>
                </a:lnTo>
                <a:lnTo>
                  <a:pt x="722363" y="1264666"/>
                </a:lnTo>
                <a:lnTo>
                  <a:pt x="751395" y="1268120"/>
                </a:lnTo>
                <a:lnTo>
                  <a:pt x="777671" y="1278432"/>
                </a:lnTo>
                <a:lnTo>
                  <a:pt x="801128" y="1295565"/>
                </a:lnTo>
                <a:lnTo>
                  <a:pt x="821664" y="1319479"/>
                </a:lnTo>
                <a:lnTo>
                  <a:pt x="867727" y="1283995"/>
                </a:lnTo>
                <a:lnTo>
                  <a:pt x="842556" y="1252791"/>
                </a:lnTo>
                <a:lnTo>
                  <a:pt x="809485" y="1228013"/>
                </a:lnTo>
                <a:lnTo>
                  <a:pt x="768350" y="1211211"/>
                </a:lnTo>
                <a:lnTo>
                  <a:pt x="722363" y="1205572"/>
                </a:lnTo>
                <a:lnTo>
                  <a:pt x="693242" y="1207719"/>
                </a:lnTo>
                <a:lnTo>
                  <a:pt x="642073" y="1224800"/>
                </a:lnTo>
                <a:lnTo>
                  <a:pt x="602322" y="1257871"/>
                </a:lnTo>
                <a:lnTo>
                  <a:pt x="581799" y="1302207"/>
                </a:lnTo>
                <a:lnTo>
                  <a:pt x="579221" y="1328178"/>
                </a:lnTo>
                <a:lnTo>
                  <a:pt x="580948" y="1349070"/>
                </a:lnTo>
                <a:lnTo>
                  <a:pt x="594753" y="1385595"/>
                </a:lnTo>
                <a:lnTo>
                  <a:pt x="622249" y="1415567"/>
                </a:lnTo>
                <a:lnTo>
                  <a:pt x="661835" y="1442059"/>
                </a:lnTo>
                <a:lnTo>
                  <a:pt x="737514" y="1478064"/>
                </a:lnTo>
                <a:lnTo>
                  <a:pt x="754964" y="1486535"/>
                </a:lnTo>
                <a:lnTo>
                  <a:pt x="791235" y="1509839"/>
                </a:lnTo>
                <a:lnTo>
                  <a:pt x="808520" y="1551813"/>
                </a:lnTo>
                <a:lnTo>
                  <a:pt x="807021" y="1566824"/>
                </a:lnTo>
                <a:lnTo>
                  <a:pt x="784682" y="1602422"/>
                </a:lnTo>
                <a:lnTo>
                  <a:pt x="741603" y="1619821"/>
                </a:lnTo>
                <a:lnTo>
                  <a:pt x="723773" y="1620989"/>
                </a:lnTo>
                <a:lnTo>
                  <a:pt x="689432" y="1616417"/>
                </a:lnTo>
                <a:lnTo>
                  <a:pt x="657364" y="1602765"/>
                </a:lnTo>
                <a:lnTo>
                  <a:pt x="627672" y="1580070"/>
                </a:lnTo>
                <a:lnTo>
                  <a:pt x="600456" y="1548409"/>
                </a:lnTo>
                <a:lnTo>
                  <a:pt x="553593" y="1584020"/>
                </a:lnTo>
                <a:lnTo>
                  <a:pt x="584060" y="1623555"/>
                </a:lnTo>
                <a:lnTo>
                  <a:pt x="623201" y="1653743"/>
                </a:lnTo>
                <a:lnTo>
                  <a:pt x="671068" y="1673466"/>
                </a:lnTo>
                <a:lnTo>
                  <a:pt x="724484" y="1680083"/>
                </a:lnTo>
                <a:lnTo>
                  <a:pt x="756170" y="1677797"/>
                </a:lnTo>
                <a:lnTo>
                  <a:pt x="811047" y="1659661"/>
                </a:lnTo>
                <a:lnTo>
                  <a:pt x="852678" y="1624482"/>
                </a:lnTo>
                <a:lnTo>
                  <a:pt x="874102" y="1576959"/>
                </a:lnTo>
                <a:lnTo>
                  <a:pt x="876795" y="1548980"/>
                </a:lnTo>
                <a:close/>
              </a:path>
              <a:path w="3568700" h="2176780">
                <a:moveTo>
                  <a:pt x="962444" y="504698"/>
                </a:moveTo>
                <a:lnTo>
                  <a:pt x="895565" y="504698"/>
                </a:lnTo>
                <a:lnTo>
                  <a:pt x="895565" y="826363"/>
                </a:lnTo>
                <a:lnTo>
                  <a:pt x="605866" y="496925"/>
                </a:lnTo>
                <a:lnTo>
                  <a:pt x="585597" y="496925"/>
                </a:lnTo>
                <a:lnTo>
                  <a:pt x="585597" y="963650"/>
                </a:lnTo>
                <a:lnTo>
                  <a:pt x="652462" y="963650"/>
                </a:lnTo>
                <a:lnTo>
                  <a:pt x="652462" y="641286"/>
                </a:lnTo>
                <a:lnTo>
                  <a:pt x="942860" y="971435"/>
                </a:lnTo>
                <a:lnTo>
                  <a:pt x="962444" y="971435"/>
                </a:lnTo>
                <a:lnTo>
                  <a:pt x="962444" y="504698"/>
                </a:lnTo>
                <a:close/>
              </a:path>
              <a:path w="3568700" h="2176780">
                <a:moveTo>
                  <a:pt x="1315542" y="1213827"/>
                </a:moveTo>
                <a:lnTo>
                  <a:pt x="933754" y="1213827"/>
                </a:lnTo>
                <a:lnTo>
                  <a:pt x="933754" y="1272247"/>
                </a:lnTo>
                <a:lnTo>
                  <a:pt x="1090866" y="1272247"/>
                </a:lnTo>
                <a:lnTo>
                  <a:pt x="1090866" y="1672297"/>
                </a:lnTo>
                <a:lnTo>
                  <a:pt x="1157732" y="1672297"/>
                </a:lnTo>
                <a:lnTo>
                  <a:pt x="1157732" y="1272247"/>
                </a:lnTo>
                <a:lnTo>
                  <a:pt x="1315542" y="1272247"/>
                </a:lnTo>
                <a:lnTo>
                  <a:pt x="1315542" y="1213827"/>
                </a:lnTo>
                <a:close/>
              </a:path>
              <a:path w="3568700" h="2176780">
                <a:moveTo>
                  <a:pt x="1465567" y="505180"/>
                </a:moveTo>
                <a:lnTo>
                  <a:pt x="1398701" y="505180"/>
                </a:lnTo>
                <a:lnTo>
                  <a:pt x="1398701" y="690600"/>
                </a:lnTo>
                <a:lnTo>
                  <a:pt x="1155598" y="690600"/>
                </a:lnTo>
                <a:lnTo>
                  <a:pt x="1155598" y="505180"/>
                </a:lnTo>
                <a:lnTo>
                  <a:pt x="1088732" y="505180"/>
                </a:lnTo>
                <a:lnTo>
                  <a:pt x="1088732" y="690600"/>
                </a:lnTo>
                <a:lnTo>
                  <a:pt x="1088732" y="750290"/>
                </a:lnTo>
                <a:lnTo>
                  <a:pt x="1088732" y="963650"/>
                </a:lnTo>
                <a:lnTo>
                  <a:pt x="1155598" y="963650"/>
                </a:lnTo>
                <a:lnTo>
                  <a:pt x="1155598" y="750290"/>
                </a:lnTo>
                <a:lnTo>
                  <a:pt x="1398701" y="750290"/>
                </a:lnTo>
                <a:lnTo>
                  <a:pt x="1398701" y="963650"/>
                </a:lnTo>
                <a:lnTo>
                  <a:pt x="1465567" y="963650"/>
                </a:lnTo>
                <a:lnTo>
                  <a:pt x="1465567" y="750290"/>
                </a:lnTo>
                <a:lnTo>
                  <a:pt x="1465567" y="690600"/>
                </a:lnTo>
                <a:lnTo>
                  <a:pt x="1465567" y="505180"/>
                </a:lnTo>
                <a:close/>
              </a:path>
              <a:path w="3568700" h="2176780">
                <a:moveTo>
                  <a:pt x="1701190" y="1612607"/>
                </a:moveTo>
                <a:lnTo>
                  <a:pt x="1460588" y="1612607"/>
                </a:lnTo>
                <a:lnTo>
                  <a:pt x="1460588" y="1457667"/>
                </a:lnTo>
                <a:lnTo>
                  <a:pt x="1635379" y="1457667"/>
                </a:lnTo>
                <a:lnTo>
                  <a:pt x="1635379" y="1400517"/>
                </a:lnTo>
                <a:lnTo>
                  <a:pt x="1460588" y="1400517"/>
                </a:lnTo>
                <a:lnTo>
                  <a:pt x="1460588" y="1272247"/>
                </a:lnTo>
                <a:lnTo>
                  <a:pt x="1692706" y="1272247"/>
                </a:lnTo>
                <a:lnTo>
                  <a:pt x="1692706" y="1213827"/>
                </a:lnTo>
                <a:lnTo>
                  <a:pt x="1393710" y="1213827"/>
                </a:lnTo>
                <a:lnTo>
                  <a:pt x="1393710" y="1272247"/>
                </a:lnTo>
                <a:lnTo>
                  <a:pt x="1393710" y="1400517"/>
                </a:lnTo>
                <a:lnTo>
                  <a:pt x="1393710" y="1457667"/>
                </a:lnTo>
                <a:lnTo>
                  <a:pt x="1393710" y="1612607"/>
                </a:lnTo>
                <a:lnTo>
                  <a:pt x="1393710" y="1672297"/>
                </a:lnTo>
                <a:lnTo>
                  <a:pt x="1701190" y="1672297"/>
                </a:lnTo>
                <a:lnTo>
                  <a:pt x="1701190" y="1612607"/>
                </a:lnTo>
                <a:close/>
              </a:path>
              <a:path w="3568700" h="2176780">
                <a:moveTo>
                  <a:pt x="2176157" y="0"/>
                </a:moveTo>
                <a:lnTo>
                  <a:pt x="0" y="0"/>
                </a:lnTo>
                <a:lnTo>
                  <a:pt x="0" y="2176157"/>
                </a:lnTo>
                <a:lnTo>
                  <a:pt x="2176157" y="2176157"/>
                </a:lnTo>
                <a:lnTo>
                  <a:pt x="2176157" y="1213358"/>
                </a:lnTo>
                <a:lnTo>
                  <a:pt x="2104491" y="1213358"/>
                </a:lnTo>
                <a:lnTo>
                  <a:pt x="2104491" y="1532915"/>
                </a:lnTo>
                <a:lnTo>
                  <a:pt x="1816633" y="1205560"/>
                </a:lnTo>
                <a:lnTo>
                  <a:pt x="1796351" y="1205560"/>
                </a:lnTo>
                <a:lnTo>
                  <a:pt x="1796351" y="1672297"/>
                </a:lnTo>
                <a:lnTo>
                  <a:pt x="1863229" y="1672297"/>
                </a:lnTo>
                <a:lnTo>
                  <a:pt x="1863229" y="1349933"/>
                </a:lnTo>
                <a:lnTo>
                  <a:pt x="2104491" y="1624203"/>
                </a:lnTo>
                <a:lnTo>
                  <a:pt x="2104491" y="2104478"/>
                </a:lnTo>
                <a:lnTo>
                  <a:pt x="71666" y="2104478"/>
                </a:lnTo>
                <a:lnTo>
                  <a:pt x="71666" y="71666"/>
                </a:lnTo>
                <a:lnTo>
                  <a:pt x="2104491" y="71666"/>
                </a:lnTo>
                <a:lnTo>
                  <a:pt x="2104491" y="904163"/>
                </a:lnTo>
                <a:lnTo>
                  <a:pt x="2100414" y="904544"/>
                </a:lnTo>
                <a:lnTo>
                  <a:pt x="1658747" y="904544"/>
                </a:lnTo>
                <a:lnTo>
                  <a:pt x="1658747" y="504710"/>
                </a:lnTo>
                <a:lnTo>
                  <a:pt x="1591868" y="504710"/>
                </a:lnTo>
                <a:lnTo>
                  <a:pt x="1591868" y="963637"/>
                </a:lnTo>
                <a:lnTo>
                  <a:pt x="2176157" y="963193"/>
                </a:lnTo>
                <a:lnTo>
                  <a:pt x="2176157" y="0"/>
                </a:lnTo>
                <a:close/>
              </a:path>
              <a:path w="3568700" h="2176780">
                <a:moveTo>
                  <a:pt x="2691904" y="1442123"/>
                </a:moveTo>
                <a:lnTo>
                  <a:pt x="2687624" y="1393545"/>
                </a:lnTo>
                <a:lnTo>
                  <a:pt x="2674810" y="1349679"/>
                </a:lnTo>
                <a:lnTo>
                  <a:pt x="2653538" y="1310678"/>
                </a:lnTo>
                <a:lnTo>
                  <a:pt x="2623845" y="1276680"/>
                </a:lnTo>
                <a:lnTo>
                  <a:pt x="2622905" y="1275981"/>
                </a:lnTo>
                <a:lnTo>
                  <a:pt x="2622905" y="1442123"/>
                </a:lnTo>
                <a:lnTo>
                  <a:pt x="2619806" y="1477987"/>
                </a:lnTo>
                <a:lnTo>
                  <a:pt x="2595080" y="1539709"/>
                </a:lnTo>
                <a:lnTo>
                  <a:pt x="2546820" y="1586217"/>
                </a:lnTo>
                <a:lnTo>
                  <a:pt x="2480526" y="1610194"/>
                </a:lnTo>
                <a:lnTo>
                  <a:pt x="2441194" y="1613204"/>
                </a:lnTo>
                <a:lnTo>
                  <a:pt x="2366365" y="1613204"/>
                </a:lnTo>
                <a:lnTo>
                  <a:pt x="2366365" y="1273162"/>
                </a:lnTo>
                <a:lnTo>
                  <a:pt x="2441194" y="1273162"/>
                </a:lnTo>
                <a:lnTo>
                  <a:pt x="2480792" y="1276057"/>
                </a:lnTo>
                <a:lnTo>
                  <a:pt x="2547239" y="1299108"/>
                </a:lnTo>
                <a:lnTo>
                  <a:pt x="2595257" y="1344155"/>
                </a:lnTo>
                <a:lnTo>
                  <a:pt x="2619819" y="1405737"/>
                </a:lnTo>
                <a:lnTo>
                  <a:pt x="2622905" y="1442123"/>
                </a:lnTo>
                <a:lnTo>
                  <a:pt x="2622905" y="1275981"/>
                </a:lnTo>
                <a:lnTo>
                  <a:pt x="2586939" y="1249057"/>
                </a:lnTo>
                <a:lnTo>
                  <a:pt x="2544216" y="1229271"/>
                </a:lnTo>
                <a:lnTo>
                  <a:pt x="2495816" y="1217345"/>
                </a:lnTo>
                <a:lnTo>
                  <a:pt x="2441905" y="1213370"/>
                </a:lnTo>
                <a:lnTo>
                  <a:pt x="2299487" y="1213370"/>
                </a:lnTo>
                <a:lnTo>
                  <a:pt x="2299487" y="1672297"/>
                </a:lnTo>
                <a:lnTo>
                  <a:pt x="2441905" y="1672297"/>
                </a:lnTo>
                <a:lnTo>
                  <a:pt x="2495524" y="1668246"/>
                </a:lnTo>
                <a:lnTo>
                  <a:pt x="2543759" y="1656130"/>
                </a:lnTo>
                <a:lnTo>
                  <a:pt x="2586469" y="1636001"/>
                </a:lnTo>
                <a:lnTo>
                  <a:pt x="2616517" y="1613204"/>
                </a:lnTo>
                <a:lnTo>
                  <a:pt x="2623477" y="1607934"/>
                </a:lnTo>
                <a:lnTo>
                  <a:pt x="2653322" y="1573517"/>
                </a:lnTo>
                <a:lnTo>
                  <a:pt x="2674709" y="1534312"/>
                </a:lnTo>
                <a:lnTo>
                  <a:pt x="2687599" y="1490459"/>
                </a:lnTo>
                <a:lnTo>
                  <a:pt x="2691904" y="1442123"/>
                </a:lnTo>
                <a:close/>
              </a:path>
              <a:path w="3568700" h="2176780">
                <a:moveTo>
                  <a:pt x="3096666" y="1612607"/>
                </a:moveTo>
                <a:lnTo>
                  <a:pt x="2856039" y="1612607"/>
                </a:lnTo>
                <a:lnTo>
                  <a:pt x="2856039" y="1457667"/>
                </a:lnTo>
                <a:lnTo>
                  <a:pt x="3030829" y="1457667"/>
                </a:lnTo>
                <a:lnTo>
                  <a:pt x="3030829" y="1400517"/>
                </a:lnTo>
                <a:lnTo>
                  <a:pt x="2856039" y="1400517"/>
                </a:lnTo>
                <a:lnTo>
                  <a:pt x="2856039" y="1272247"/>
                </a:lnTo>
                <a:lnTo>
                  <a:pt x="3088157" y="1272247"/>
                </a:lnTo>
                <a:lnTo>
                  <a:pt x="3088157" y="1213827"/>
                </a:lnTo>
                <a:lnTo>
                  <a:pt x="2789161" y="1213827"/>
                </a:lnTo>
                <a:lnTo>
                  <a:pt x="2789161" y="1272247"/>
                </a:lnTo>
                <a:lnTo>
                  <a:pt x="2789161" y="1400517"/>
                </a:lnTo>
                <a:lnTo>
                  <a:pt x="2789161" y="1457667"/>
                </a:lnTo>
                <a:lnTo>
                  <a:pt x="2789161" y="1612607"/>
                </a:lnTo>
                <a:lnTo>
                  <a:pt x="2789161" y="1672297"/>
                </a:lnTo>
                <a:lnTo>
                  <a:pt x="3096666" y="1672297"/>
                </a:lnTo>
                <a:lnTo>
                  <a:pt x="3096666" y="1612607"/>
                </a:lnTo>
                <a:close/>
              </a:path>
              <a:path w="3568700" h="2176780">
                <a:moveTo>
                  <a:pt x="3568649" y="1213370"/>
                </a:moveTo>
                <a:lnTo>
                  <a:pt x="3501783" y="1213370"/>
                </a:lnTo>
                <a:lnTo>
                  <a:pt x="3501783" y="1535010"/>
                </a:lnTo>
                <a:lnTo>
                  <a:pt x="3212071" y="1205572"/>
                </a:lnTo>
                <a:lnTo>
                  <a:pt x="3191814" y="1205572"/>
                </a:lnTo>
                <a:lnTo>
                  <a:pt x="3191814" y="1672285"/>
                </a:lnTo>
                <a:lnTo>
                  <a:pt x="3258680" y="1672285"/>
                </a:lnTo>
                <a:lnTo>
                  <a:pt x="3258680" y="1349933"/>
                </a:lnTo>
                <a:lnTo>
                  <a:pt x="3549091" y="1680083"/>
                </a:lnTo>
                <a:lnTo>
                  <a:pt x="3568649" y="1680083"/>
                </a:lnTo>
                <a:lnTo>
                  <a:pt x="3568649" y="1213370"/>
                </a:lnTo>
                <a:close/>
              </a:path>
            </a:pathLst>
          </a:custGeom>
          <a:solidFill>
            <a:srgbClr val="FFFFFF"/>
          </a:solidFill>
        </p:spPr>
        <p:txBody>
          <a:bodyPr wrap="square" lIns="0" tIns="0" rIns="0" bIns="0" rtlCol="0"/>
          <a:lstStyle/>
          <a:p>
            <a:endParaRPr/>
          </a:p>
        </p:txBody>
      </p:sp>
      <p:pic>
        <p:nvPicPr>
          <p:cNvPr id="2" name="Graphic 1">
            <a:extLst>
              <a:ext uri="{FF2B5EF4-FFF2-40B4-BE49-F238E27FC236}">
                <a16:creationId xmlns:a16="http://schemas.microsoft.com/office/drawing/2014/main" id="{5AEE7608-1D66-48E5-E8A8-5CC473C2999C}"/>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186001" y="3160968"/>
            <a:ext cx="1501200" cy="1501200"/>
          </a:xfrm>
          <a:prstGeom prst="rect">
            <a:avLst/>
          </a:prstGeom>
        </p:spPr>
      </p:pic>
      <p:pic>
        <p:nvPicPr>
          <p:cNvPr id="9" name="Graphic 8">
            <a:extLst>
              <a:ext uri="{FF2B5EF4-FFF2-40B4-BE49-F238E27FC236}">
                <a16:creationId xmlns:a16="http://schemas.microsoft.com/office/drawing/2014/main" id="{C907D472-FCC1-8DB8-0626-1FC206099138}"/>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9222000" y="0"/>
            <a:ext cx="2970000" cy="2970000"/>
          </a:xfrm>
          <a:prstGeom prst="rect">
            <a:avLst/>
          </a:prstGeom>
        </p:spPr>
      </p:pic>
    </p:spTree>
    <p:extLst>
      <p:ext uri="{BB962C8B-B14F-4D97-AF65-F5344CB8AC3E}">
        <p14:creationId xmlns:p14="http://schemas.microsoft.com/office/powerpoint/2010/main" val="2318278362"/>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ussendia 7">
    <p:bg>
      <p:bgPr>
        <a:solidFill>
          <a:schemeClr val="tx1"/>
        </a:solidFill>
        <a:effectLst/>
      </p:bgPr>
    </p:bg>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E26EC627-2C8E-5754-3C8C-8EA8B14E137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9020175" y="0"/>
            <a:ext cx="3171825" cy="3171825"/>
          </a:xfrm>
          <a:prstGeom prst="rect">
            <a:avLst/>
          </a:prstGeom>
        </p:spPr>
      </p:pic>
      <p:pic>
        <p:nvPicPr>
          <p:cNvPr id="10" name="Graphic 9">
            <a:extLst>
              <a:ext uri="{FF2B5EF4-FFF2-40B4-BE49-F238E27FC236}">
                <a16:creationId xmlns:a16="http://schemas.microsoft.com/office/drawing/2014/main" id="{9284E3BD-E396-52E7-D71B-D42FE4FEA32E}"/>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9053512" y="3171825"/>
            <a:ext cx="3105150" cy="3105150"/>
          </a:xfrm>
          <a:prstGeom prst="rect">
            <a:avLst/>
          </a:prstGeom>
        </p:spPr>
      </p:pic>
      <p:pic>
        <p:nvPicPr>
          <p:cNvPr id="11" name="Graphic 10">
            <a:extLst>
              <a:ext uri="{FF2B5EF4-FFF2-40B4-BE49-F238E27FC236}">
                <a16:creationId xmlns:a16="http://schemas.microsoft.com/office/drawing/2014/main" id="{9B900ADF-C83B-8575-BD0B-B07C36056752}"/>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0" y="3686175"/>
            <a:ext cx="3171825" cy="3171825"/>
          </a:xfrm>
          <a:prstGeom prst="rect">
            <a:avLst/>
          </a:prstGeom>
        </p:spPr>
      </p:pic>
      <p:sp>
        <p:nvSpPr>
          <p:cNvPr id="2" name="Titel 1">
            <a:extLst>
              <a:ext uri="{FF2B5EF4-FFF2-40B4-BE49-F238E27FC236}">
                <a16:creationId xmlns:a16="http://schemas.microsoft.com/office/drawing/2014/main" id="{F548D3F7-FE6B-73E7-7AD5-95674C46C593}"/>
              </a:ext>
            </a:extLst>
          </p:cNvPr>
          <p:cNvSpPr>
            <a:spLocks noGrp="1"/>
          </p:cNvSpPr>
          <p:nvPr>
            <p:ph type="title" hasCustomPrompt="1"/>
          </p:nvPr>
        </p:nvSpPr>
        <p:spPr>
          <a:xfrm>
            <a:off x="3265714" y="961085"/>
            <a:ext cx="5645021" cy="4935830"/>
          </a:xfrm>
        </p:spPr>
        <p:txBody>
          <a:bodyPr tIns="576000" anchor="ctr" anchorCtr="0">
            <a:noAutofit/>
          </a:bodyPr>
          <a:lstStyle>
            <a:lvl1pPr algn="ctr">
              <a:lnSpc>
                <a:spcPct val="70000"/>
              </a:lnSpc>
              <a:defRPr sz="10000">
                <a:solidFill>
                  <a:schemeClr val="bg1"/>
                </a:solidFill>
              </a:defRPr>
            </a:lvl1pPr>
          </a:lstStyle>
          <a:p>
            <a:r>
              <a:rPr lang="nl-NL" dirty="0"/>
              <a:t>[titel]</a:t>
            </a:r>
          </a:p>
        </p:txBody>
      </p:sp>
    </p:spTree>
    <p:extLst>
      <p:ext uri="{BB962C8B-B14F-4D97-AF65-F5344CB8AC3E}">
        <p14:creationId xmlns:p14="http://schemas.microsoft.com/office/powerpoint/2010/main" val="3272306688"/>
      </p:ext>
    </p:extLst>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ussendia 8">
    <p:bg>
      <p:bgPr>
        <a:solidFill>
          <a:schemeClr val="accent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2E2DD53E-ABAD-5419-5EDC-15780F0CC9AF}"/>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4277" t="37111" b="9075"/>
          <a:stretch/>
        </p:blipFill>
        <p:spPr>
          <a:xfrm>
            <a:off x="0" y="0"/>
            <a:ext cx="12198972" cy="6858000"/>
          </a:xfrm>
          <a:prstGeom prst="rect">
            <a:avLst/>
          </a:prstGeom>
        </p:spPr>
      </p:pic>
      <p:sp>
        <p:nvSpPr>
          <p:cNvPr id="2" name="Titel 1">
            <a:extLst>
              <a:ext uri="{FF2B5EF4-FFF2-40B4-BE49-F238E27FC236}">
                <a16:creationId xmlns:a16="http://schemas.microsoft.com/office/drawing/2014/main" id="{F548D3F7-FE6B-73E7-7AD5-95674C46C593}"/>
              </a:ext>
            </a:extLst>
          </p:cNvPr>
          <p:cNvSpPr>
            <a:spLocks noGrp="1"/>
          </p:cNvSpPr>
          <p:nvPr>
            <p:ph type="title" hasCustomPrompt="1"/>
          </p:nvPr>
        </p:nvSpPr>
        <p:spPr>
          <a:xfrm>
            <a:off x="1133476" y="961085"/>
            <a:ext cx="9915524" cy="4860000"/>
          </a:xfrm>
          <a:solidFill>
            <a:schemeClr val="accent1"/>
          </a:solidFill>
        </p:spPr>
        <p:txBody>
          <a:bodyPr tIns="576000" anchor="ctr" anchorCtr="0">
            <a:noAutofit/>
          </a:bodyPr>
          <a:lstStyle>
            <a:lvl1pPr algn="ctr">
              <a:lnSpc>
                <a:spcPct val="70000"/>
              </a:lnSpc>
              <a:defRPr sz="4400">
                <a:solidFill>
                  <a:schemeClr val="tx1"/>
                </a:solidFill>
              </a:defRPr>
            </a:lvl1pPr>
          </a:lstStyle>
          <a:p>
            <a:r>
              <a:rPr lang="nl-NL" dirty="0"/>
              <a:t>[titel]</a:t>
            </a:r>
          </a:p>
        </p:txBody>
      </p:sp>
    </p:spTree>
    <p:extLst>
      <p:ext uri="{BB962C8B-B14F-4D97-AF65-F5344CB8AC3E}">
        <p14:creationId xmlns:p14="http://schemas.microsoft.com/office/powerpoint/2010/main" val="4086858525"/>
      </p:ext>
    </p:extLst>
  </p:cSld>
  <p:clrMapOvr>
    <a:overrideClrMapping bg1="dk1" tx1="lt1" bg2="dk2" tx2="lt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kst en foto 1">
    <p:bg>
      <p:bgRef idx="1001">
        <a:schemeClr val="bg1"/>
      </p:bgRef>
    </p:bg>
    <p:spTree>
      <p:nvGrpSpPr>
        <p:cNvPr id="1" name=""/>
        <p:cNvGrpSpPr/>
        <p:nvPr/>
      </p:nvGrpSpPr>
      <p:grpSpPr>
        <a:xfrm>
          <a:off x="0" y="0"/>
          <a:ext cx="0" cy="0"/>
          <a:chOff x="0" y="0"/>
          <a:chExt cx="0" cy="0"/>
        </a:xfrm>
      </p:grpSpPr>
      <p:sp>
        <p:nvSpPr>
          <p:cNvPr id="16" name="Tijdelijke aanduiding voor afbeelding 32">
            <a:extLst>
              <a:ext uri="{FF2B5EF4-FFF2-40B4-BE49-F238E27FC236}">
                <a16:creationId xmlns:a16="http://schemas.microsoft.com/office/drawing/2014/main" id="{8F5B0598-B73B-F587-26D7-73154F958701}"/>
              </a:ext>
            </a:extLst>
          </p:cNvPr>
          <p:cNvSpPr>
            <a:spLocks noGrp="1"/>
          </p:cNvSpPr>
          <p:nvPr>
            <p:ph type="pic" sz="quarter" idx="14"/>
          </p:nvPr>
        </p:nvSpPr>
        <p:spPr>
          <a:xfrm>
            <a:off x="6833878" y="708455"/>
            <a:ext cx="4602621" cy="5436000"/>
          </a:xfrm>
          <a:solidFill>
            <a:schemeClr val="bg1">
              <a:lumMod val="95000"/>
            </a:schemeClr>
          </a:solidFill>
        </p:spPr>
        <p:txBody>
          <a:bodyPr/>
          <a:lstStyle>
            <a:lvl1pPr marL="0" indent="0" algn="ctr">
              <a:buNone/>
              <a:defRPr>
                <a:solidFill>
                  <a:schemeClr val="tx1"/>
                </a:solidFill>
              </a:defRPr>
            </a:lvl1pPr>
          </a:lstStyle>
          <a:p>
            <a:r>
              <a:rPr lang="nl-NL"/>
              <a:t>Klik op het pictogram als u een afbeelding wilt toevoegen</a:t>
            </a:r>
            <a:endParaRPr lang="nl-NL" dirty="0"/>
          </a:p>
        </p:txBody>
      </p:sp>
      <p:sp>
        <p:nvSpPr>
          <p:cNvPr id="2" name="Titel 1">
            <a:extLst>
              <a:ext uri="{FF2B5EF4-FFF2-40B4-BE49-F238E27FC236}">
                <a16:creationId xmlns:a16="http://schemas.microsoft.com/office/drawing/2014/main" id="{9D0BCA0C-8D73-7AB3-924F-7B4DEAA15C15}"/>
              </a:ext>
            </a:extLst>
          </p:cNvPr>
          <p:cNvSpPr>
            <a:spLocks noGrp="1"/>
          </p:cNvSpPr>
          <p:nvPr>
            <p:ph type="title" hasCustomPrompt="1"/>
          </p:nvPr>
        </p:nvSpPr>
        <p:spPr>
          <a:xfrm>
            <a:off x="1120321" y="579075"/>
            <a:ext cx="5274391" cy="1202592"/>
          </a:xfrm>
        </p:spPr>
        <p:txBody>
          <a:bodyPr>
            <a:normAutofit/>
          </a:bodyPr>
          <a:lstStyle>
            <a:lvl1pPr>
              <a:defRPr sz="4400">
                <a:solidFill>
                  <a:schemeClr val="tx1"/>
                </a:solidFill>
              </a:defRPr>
            </a:lvl1pPr>
          </a:lstStyle>
          <a:p>
            <a:r>
              <a:rPr lang="nl-NL" dirty="0"/>
              <a:t>[titel]</a:t>
            </a:r>
          </a:p>
        </p:txBody>
      </p:sp>
      <p:sp>
        <p:nvSpPr>
          <p:cNvPr id="7" name="Tijdelijke aanduiding voor tekst 6">
            <a:extLst>
              <a:ext uri="{FF2B5EF4-FFF2-40B4-BE49-F238E27FC236}">
                <a16:creationId xmlns:a16="http://schemas.microsoft.com/office/drawing/2014/main" id="{0ADDFD3F-586F-C511-9D1E-7F21A270079F}"/>
              </a:ext>
            </a:extLst>
          </p:cNvPr>
          <p:cNvSpPr>
            <a:spLocks noGrp="1"/>
          </p:cNvSpPr>
          <p:nvPr>
            <p:ph type="body" sz="quarter" idx="11"/>
          </p:nvPr>
        </p:nvSpPr>
        <p:spPr>
          <a:xfrm>
            <a:off x="1120321" y="2160395"/>
            <a:ext cx="5274391" cy="416001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8" name="Tijdelijke aanduiding voor tekst 30">
            <a:extLst>
              <a:ext uri="{FF2B5EF4-FFF2-40B4-BE49-F238E27FC236}">
                <a16:creationId xmlns:a16="http://schemas.microsoft.com/office/drawing/2014/main" id="{4FB33CC8-B1F0-0785-A0FA-78F664ADA77E}"/>
              </a:ext>
            </a:extLst>
          </p:cNvPr>
          <p:cNvSpPr>
            <a:spLocks noGrp="1" noChangeAspect="1"/>
          </p:cNvSpPr>
          <p:nvPr>
            <p:ph type="body" sz="quarter" idx="15" hasCustomPrompt="1"/>
          </p:nvPr>
        </p:nvSpPr>
        <p:spPr>
          <a:xfrm>
            <a:off x="6312162" y="5157875"/>
            <a:ext cx="1512000" cy="1512000"/>
          </a:xfrm>
          <a:blipFill>
            <a:blip r:embed="rId2">
              <a:extLst>
                <a:ext uri="{96DAC541-7B7A-43D3-8B79-37D633B846F1}">
                  <asvg:svgBlip xmlns:asvg="http://schemas.microsoft.com/office/drawing/2016/SVG/main" r:embed="rId3"/>
                </a:ext>
              </a:extLst>
            </a:blip>
            <a:stretch>
              <a:fillRect/>
            </a:stretch>
          </a:blipFill>
        </p:spPr>
        <p:txBody>
          <a:bodyPr/>
          <a:lstStyle>
            <a:lvl1pPr marL="0" indent="0">
              <a:lnSpc>
                <a:spcPct val="0"/>
              </a:lnSpc>
              <a:buNone/>
              <a:defRPr sz="100">
                <a:solidFill>
                  <a:schemeClr val="tx2"/>
                </a:solidFill>
              </a:defRPr>
            </a:lvl1pPr>
          </a:lstStyle>
          <a:p>
            <a:pPr lvl="0"/>
            <a:r>
              <a:rPr lang="nl-NL" dirty="0"/>
              <a:t> </a:t>
            </a:r>
          </a:p>
        </p:txBody>
      </p:sp>
      <p:sp>
        <p:nvSpPr>
          <p:cNvPr id="9" name="Tijdelijke aanduiding voor tekst 30">
            <a:extLst>
              <a:ext uri="{FF2B5EF4-FFF2-40B4-BE49-F238E27FC236}">
                <a16:creationId xmlns:a16="http://schemas.microsoft.com/office/drawing/2014/main" id="{C76B863E-8753-6345-9C06-99E45B9277B4}"/>
              </a:ext>
            </a:extLst>
          </p:cNvPr>
          <p:cNvSpPr>
            <a:spLocks noGrp="1"/>
          </p:cNvSpPr>
          <p:nvPr>
            <p:ph type="body" sz="quarter" idx="16" hasCustomPrompt="1"/>
          </p:nvPr>
        </p:nvSpPr>
        <p:spPr>
          <a:xfrm>
            <a:off x="9939792" y="148675"/>
            <a:ext cx="2102400" cy="2102400"/>
          </a:xfrm>
          <a:blipFill>
            <a:blip r:embed="rId4">
              <a:extLst>
                <a:ext uri="{96DAC541-7B7A-43D3-8B79-37D633B846F1}">
                  <asvg:svgBlip xmlns:asvg="http://schemas.microsoft.com/office/drawing/2016/SVG/main" r:embed="rId5"/>
                </a:ext>
              </a:extLst>
            </a:blip>
            <a:stretch>
              <a:fillRect/>
            </a:stretch>
          </a:blipFill>
        </p:spPr>
        <p:txBody>
          <a:bodyPr/>
          <a:lstStyle>
            <a:lvl1pPr marL="0" indent="0">
              <a:lnSpc>
                <a:spcPct val="0"/>
              </a:lnSpc>
              <a:buNone/>
              <a:defRPr sz="100">
                <a:solidFill>
                  <a:schemeClr val="tx2"/>
                </a:solidFill>
              </a:defRPr>
            </a:lvl1pPr>
          </a:lstStyle>
          <a:p>
            <a:pPr lvl="0"/>
            <a:r>
              <a:rPr lang="nl-NL" dirty="0"/>
              <a:t> </a:t>
            </a:r>
          </a:p>
        </p:txBody>
      </p:sp>
    </p:spTree>
    <p:extLst>
      <p:ext uri="{BB962C8B-B14F-4D97-AF65-F5344CB8AC3E}">
        <p14:creationId xmlns:p14="http://schemas.microsoft.com/office/powerpoint/2010/main" val="3553929005"/>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kst en foto 2">
    <p:bg>
      <p:bgRef idx="1001">
        <a:schemeClr val="bg1"/>
      </p:bgRef>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1ACD0E30-3B13-C697-8CD0-87C3B11DCC1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334000" y="0"/>
            <a:ext cx="6858000" cy="6858000"/>
          </a:xfrm>
          <a:prstGeom prst="rect">
            <a:avLst/>
          </a:prstGeom>
        </p:spPr>
      </p:pic>
      <p:sp>
        <p:nvSpPr>
          <p:cNvPr id="16" name="Tijdelijke aanduiding voor afbeelding 32">
            <a:extLst>
              <a:ext uri="{FF2B5EF4-FFF2-40B4-BE49-F238E27FC236}">
                <a16:creationId xmlns:a16="http://schemas.microsoft.com/office/drawing/2014/main" id="{8F5B0598-B73B-F587-26D7-73154F958701}"/>
              </a:ext>
            </a:extLst>
          </p:cNvPr>
          <p:cNvSpPr>
            <a:spLocks noGrp="1"/>
          </p:cNvSpPr>
          <p:nvPr>
            <p:ph type="pic" sz="quarter" idx="14"/>
          </p:nvPr>
        </p:nvSpPr>
        <p:spPr>
          <a:xfrm>
            <a:off x="6479914" y="560970"/>
            <a:ext cx="4602621" cy="5759440"/>
          </a:xfrm>
          <a:solidFill>
            <a:schemeClr val="bg1">
              <a:lumMod val="95000"/>
            </a:schemeClr>
          </a:solidFill>
        </p:spPr>
        <p:txBody>
          <a:bodyPr/>
          <a:lstStyle>
            <a:lvl1pPr marL="0" indent="0" algn="ctr">
              <a:buNone/>
              <a:defRPr>
                <a:solidFill>
                  <a:schemeClr val="tx1"/>
                </a:solidFill>
              </a:defRPr>
            </a:lvl1pPr>
          </a:lstStyle>
          <a:p>
            <a:r>
              <a:rPr lang="nl-NL"/>
              <a:t>Klik op het pictogram als u een afbeelding wilt toevoegen</a:t>
            </a:r>
            <a:endParaRPr lang="nl-NL" dirty="0"/>
          </a:p>
        </p:txBody>
      </p:sp>
      <p:sp>
        <p:nvSpPr>
          <p:cNvPr id="2" name="Titel 1">
            <a:extLst>
              <a:ext uri="{FF2B5EF4-FFF2-40B4-BE49-F238E27FC236}">
                <a16:creationId xmlns:a16="http://schemas.microsoft.com/office/drawing/2014/main" id="{9D0BCA0C-8D73-7AB3-924F-7B4DEAA15C15}"/>
              </a:ext>
            </a:extLst>
          </p:cNvPr>
          <p:cNvSpPr>
            <a:spLocks noGrp="1"/>
          </p:cNvSpPr>
          <p:nvPr>
            <p:ph type="title" hasCustomPrompt="1"/>
          </p:nvPr>
        </p:nvSpPr>
        <p:spPr>
          <a:xfrm>
            <a:off x="795856" y="579075"/>
            <a:ext cx="5274391" cy="1202592"/>
          </a:xfrm>
        </p:spPr>
        <p:txBody>
          <a:bodyPr>
            <a:normAutofit/>
          </a:bodyPr>
          <a:lstStyle>
            <a:lvl1pPr>
              <a:defRPr sz="4400">
                <a:solidFill>
                  <a:schemeClr val="tx1"/>
                </a:solidFill>
              </a:defRPr>
            </a:lvl1pPr>
          </a:lstStyle>
          <a:p>
            <a:r>
              <a:rPr lang="nl-NL" dirty="0"/>
              <a:t>[titel]</a:t>
            </a:r>
          </a:p>
        </p:txBody>
      </p:sp>
      <p:sp>
        <p:nvSpPr>
          <p:cNvPr id="7" name="Tijdelijke aanduiding voor tekst 6">
            <a:extLst>
              <a:ext uri="{FF2B5EF4-FFF2-40B4-BE49-F238E27FC236}">
                <a16:creationId xmlns:a16="http://schemas.microsoft.com/office/drawing/2014/main" id="{0ADDFD3F-586F-C511-9D1E-7F21A270079F}"/>
              </a:ext>
            </a:extLst>
          </p:cNvPr>
          <p:cNvSpPr>
            <a:spLocks noGrp="1"/>
          </p:cNvSpPr>
          <p:nvPr>
            <p:ph type="body" sz="quarter" idx="11"/>
          </p:nvPr>
        </p:nvSpPr>
        <p:spPr>
          <a:xfrm>
            <a:off x="795856" y="2160395"/>
            <a:ext cx="5274391" cy="416001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Tree>
    <p:extLst>
      <p:ext uri="{BB962C8B-B14F-4D97-AF65-F5344CB8AC3E}">
        <p14:creationId xmlns:p14="http://schemas.microsoft.com/office/powerpoint/2010/main" val="1541424965"/>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kst en foto 3">
    <p:bg>
      <p:bgPr>
        <a:solidFill>
          <a:schemeClr val="accent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3DC908BA-2C80-8841-C300-127D94ED313E}"/>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57104" t="38250" b="8239"/>
          <a:stretch/>
        </p:blipFill>
        <p:spPr>
          <a:xfrm>
            <a:off x="-1" y="-1"/>
            <a:ext cx="5497519" cy="6858001"/>
          </a:xfrm>
          <a:prstGeom prst="rect">
            <a:avLst/>
          </a:prstGeom>
        </p:spPr>
      </p:pic>
      <p:sp>
        <p:nvSpPr>
          <p:cNvPr id="16" name="Tijdelijke aanduiding voor afbeelding 32">
            <a:extLst>
              <a:ext uri="{FF2B5EF4-FFF2-40B4-BE49-F238E27FC236}">
                <a16:creationId xmlns:a16="http://schemas.microsoft.com/office/drawing/2014/main" id="{8F5B0598-B73B-F587-26D7-73154F958701}"/>
              </a:ext>
            </a:extLst>
          </p:cNvPr>
          <p:cNvSpPr>
            <a:spLocks noGrp="1"/>
          </p:cNvSpPr>
          <p:nvPr>
            <p:ph type="pic" sz="quarter" idx="14"/>
          </p:nvPr>
        </p:nvSpPr>
        <p:spPr>
          <a:xfrm>
            <a:off x="1117599" y="708455"/>
            <a:ext cx="4602621" cy="5436000"/>
          </a:xfrm>
          <a:solidFill>
            <a:schemeClr val="tx1">
              <a:lumMod val="95000"/>
            </a:schemeClr>
          </a:solidFill>
        </p:spPr>
        <p:txBody>
          <a:bodyPr/>
          <a:lstStyle>
            <a:lvl1pPr marL="0" indent="0" algn="ctr">
              <a:buNone/>
              <a:defRPr>
                <a:solidFill>
                  <a:schemeClr val="bg1"/>
                </a:solidFill>
              </a:defRPr>
            </a:lvl1pPr>
          </a:lstStyle>
          <a:p>
            <a:r>
              <a:rPr lang="nl-NL"/>
              <a:t>Klik op het pictogram als u een afbeelding wilt toevoegen</a:t>
            </a:r>
          </a:p>
        </p:txBody>
      </p:sp>
      <p:sp>
        <p:nvSpPr>
          <p:cNvPr id="2" name="Titel 1">
            <a:extLst>
              <a:ext uri="{FF2B5EF4-FFF2-40B4-BE49-F238E27FC236}">
                <a16:creationId xmlns:a16="http://schemas.microsoft.com/office/drawing/2014/main" id="{9D0BCA0C-8D73-7AB3-924F-7B4DEAA15C15}"/>
              </a:ext>
            </a:extLst>
          </p:cNvPr>
          <p:cNvSpPr>
            <a:spLocks noGrp="1"/>
          </p:cNvSpPr>
          <p:nvPr>
            <p:ph type="title" hasCustomPrompt="1"/>
          </p:nvPr>
        </p:nvSpPr>
        <p:spPr>
          <a:xfrm>
            <a:off x="6473371" y="579075"/>
            <a:ext cx="5274391" cy="1202592"/>
          </a:xfrm>
        </p:spPr>
        <p:txBody>
          <a:bodyPr>
            <a:normAutofit/>
          </a:bodyPr>
          <a:lstStyle>
            <a:lvl1pPr>
              <a:defRPr sz="4400"/>
            </a:lvl1pPr>
          </a:lstStyle>
          <a:p>
            <a:r>
              <a:rPr lang="nl-NL" dirty="0"/>
              <a:t>[titel]</a:t>
            </a:r>
          </a:p>
        </p:txBody>
      </p:sp>
      <p:sp>
        <p:nvSpPr>
          <p:cNvPr id="7" name="Tijdelijke aanduiding voor tekst 6">
            <a:extLst>
              <a:ext uri="{FF2B5EF4-FFF2-40B4-BE49-F238E27FC236}">
                <a16:creationId xmlns:a16="http://schemas.microsoft.com/office/drawing/2014/main" id="{0ADDFD3F-586F-C511-9D1E-7F21A270079F}"/>
              </a:ext>
            </a:extLst>
          </p:cNvPr>
          <p:cNvSpPr>
            <a:spLocks noGrp="1"/>
          </p:cNvSpPr>
          <p:nvPr>
            <p:ph type="body" sz="quarter" idx="11"/>
          </p:nvPr>
        </p:nvSpPr>
        <p:spPr>
          <a:xfrm>
            <a:off x="6473371" y="2160395"/>
            <a:ext cx="5274391" cy="4160015"/>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Tree>
    <p:extLst>
      <p:ext uri="{BB962C8B-B14F-4D97-AF65-F5344CB8AC3E}">
        <p14:creationId xmlns:p14="http://schemas.microsoft.com/office/powerpoint/2010/main" val="420677981"/>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kst en foto 4">
    <p:bg>
      <p:bgRef idx="1001">
        <a:schemeClr val="bg1"/>
      </p:bgRef>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3DC908BA-2C80-8841-C300-127D94ED313E}"/>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57104" t="38250" b="8239"/>
          <a:stretch/>
        </p:blipFill>
        <p:spPr>
          <a:xfrm>
            <a:off x="-1" y="-1"/>
            <a:ext cx="5497519" cy="6858001"/>
          </a:xfrm>
          <a:prstGeom prst="rect">
            <a:avLst/>
          </a:prstGeom>
        </p:spPr>
      </p:pic>
      <p:sp>
        <p:nvSpPr>
          <p:cNvPr id="16" name="Tijdelijke aanduiding voor afbeelding 32">
            <a:extLst>
              <a:ext uri="{FF2B5EF4-FFF2-40B4-BE49-F238E27FC236}">
                <a16:creationId xmlns:a16="http://schemas.microsoft.com/office/drawing/2014/main" id="{8F5B0598-B73B-F587-26D7-73154F958701}"/>
              </a:ext>
            </a:extLst>
          </p:cNvPr>
          <p:cNvSpPr>
            <a:spLocks noGrp="1"/>
          </p:cNvSpPr>
          <p:nvPr>
            <p:ph type="pic" sz="quarter" idx="14"/>
          </p:nvPr>
        </p:nvSpPr>
        <p:spPr>
          <a:xfrm>
            <a:off x="1117599" y="708455"/>
            <a:ext cx="4602621" cy="5436000"/>
          </a:xfrm>
          <a:solidFill>
            <a:schemeClr val="bg1">
              <a:lumMod val="95000"/>
            </a:schemeClr>
          </a:solidFill>
        </p:spPr>
        <p:txBody>
          <a:bodyPr/>
          <a:lstStyle>
            <a:lvl1pPr marL="0" indent="0" algn="ctr">
              <a:buNone/>
              <a:defRPr>
                <a:solidFill>
                  <a:schemeClr val="tx1"/>
                </a:solidFill>
              </a:defRPr>
            </a:lvl1pPr>
          </a:lstStyle>
          <a:p>
            <a:r>
              <a:rPr lang="nl-NL"/>
              <a:t>Klik op het pictogram als u een afbeelding wilt toevoegen</a:t>
            </a:r>
            <a:endParaRPr lang="nl-NL" dirty="0"/>
          </a:p>
        </p:txBody>
      </p:sp>
      <p:sp>
        <p:nvSpPr>
          <p:cNvPr id="2" name="Titel 1">
            <a:extLst>
              <a:ext uri="{FF2B5EF4-FFF2-40B4-BE49-F238E27FC236}">
                <a16:creationId xmlns:a16="http://schemas.microsoft.com/office/drawing/2014/main" id="{9D0BCA0C-8D73-7AB3-924F-7B4DEAA15C15}"/>
              </a:ext>
            </a:extLst>
          </p:cNvPr>
          <p:cNvSpPr>
            <a:spLocks noGrp="1"/>
          </p:cNvSpPr>
          <p:nvPr>
            <p:ph type="title" hasCustomPrompt="1"/>
          </p:nvPr>
        </p:nvSpPr>
        <p:spPr>
          <a:xfrm>
            <a:off x="6473371" y="579075"/>
            <a:ext cx="5274391" cy="1202592"/>
          </a:xfrm>
        </p:spPr>
        <p:txBody>
          <a:bodyPr>
            <a:normAutofit/>
          </a:bodyPr>
          <a:lstStyle>
            <a:lvl1pPr>
              <a:defRPr sz="4400"/>
            </a:lvl1pPr>
          </a:lstStyle>
          <a:p>
            <a:r>
              <a:rPr lang="nl-NL" dirty="0"/>
              <a:t>[titel]</a:t>
            </a:r>
          </a:p>
        </p:txBody>
      </p:sp>
      <p:sp>
        <p:nvSpPr>
          <p:cNvPr id="7" name="Tijdelijke aanduiding voor tekst 6">
            <a:extLst>
              <a:ext uri="{FF2B5EF4-FFF2-40B4-BE49-F238E27FC236}">
                <a16:creationId xmlns:a16="http://schemas.microsoft.com/office/drawing/2014/main" id="{0ADDFD3F-586F-C511-9D1E-7F21A270079F}"/>
              </a:ext>
            </a:extLst>
          </p:cNvPr>
          <p:cNvSpPr>
            <a:spLocks noGrp="1"/>
          </p:cNvSpPr>
          <p:nvPr>
            <p:ph type="body" sz="quarter" idx="11"/>
          </p:nvPr>
        </p:nvSpPr>
        <p:spPr>
          <a:xfrm>
            <a:off x="6473371" y="2160395"/>
            <a:ext cx="5274391" cy="4160015"/>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Tree>
    <p:extLst>
      <p:ext uri="{BB962C8B-B14F-4D97-AF65-F5344CB8AC3E}">
        <p14:creationId xmlns:p14="http://schemas.microsoft.com/office/powerpoint/2010/main" val="2624442909"/>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ekst en foto 5">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B009BF15-37B8-153D-42ED-DD30E1C6C28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1714800"/>
            <a:ext cx="1713600" cy="1713600"/>
          </a:xfrm>
          <a:prstGeom prst="rect">
            <a:avLst/>
          </a:prstGeom>
        </p:spPr>
      </p:pic>
      <p:pic>
        <p:nvPicPr>
          <p:cNvPr id="4" name="Graphic 3">
            <a:extLst>
              <a:ext uri="{FF2B5EF4-FFF2-40B4-BE49-F238E27FC236}">
                <a16:creationId xmlns:a16="http://schemas.microsoft.com/office/drawing/2014/main" id="{AA9F9A5A-A1B2-F8C8-CB71-D679DF4AAECC}"/>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0" y="3429600"/>
            <a:ext cx="1713600" cy="1713600"/>
          </a:xfrm>
          <a:prstGeom prst="rect">
            <a:avLst/>
          </a:prstGeom>
        </p:spPr>
      </p:pic>
      <p:pic>
        <p:nvPicPr>
          <p:cNvPr id="5" name="Graphic 4">
            <a:extLst>
              <a:ext uri="{FF2B5EF4-FFF2-40B4-BE49-F238E27FC236}">
                <a16:creationId xmlns:a16="http://schemas.microsoft.com/office/drawing/2014/main" id="{FB14366B-F828-0FEB-9647-B3305A8A9DDD}"/>
              </a:ext>
            </a:extLst>
          </p:cNvPr>
          <p:cNvPicPr>
            <a:picLocks noChangeAspect="1"/>
          </p:cNvPicPr>
          <p:nvPr userDrawn="1"/>
        </p:nvPicPr>
        <p:blipFill rotWithShape="1">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0" y="0"/>
            <a:ext cx="1713600" cy="1713600"/>
          </a:xfrm>
          <a:prstGeom prst="rect">
            <a:avLst/>
          </a:prstGeom>
        </p:spPr>
      </p:pic>
      <p:sp>
        <p:nvSpPr>
          <p:cNvPr id="6" name="Rechthoek 5">
            <a:extLst>
              <a:ext uri="{FF2B5EF4-FFF2-40B4-BE49-F238E27FC236}">
                <a16:creationId xmlns:a16="http://schemas.microsoft.com/office/drawing/2014/main" id="{108ED976-1837-CC54-4968-2C1340D34490}"/>
              </a:ext>
            </a:extLst>
          </p:cNvPr>
          <p:cNvSpPr>
            <a:spLocks noChangeAspect="1"/>
          </p:cNvSpPr>
          <p:nvPr userDrawn="1"/>
        </p:nvSpPr>
        <p:spPr>
          <a:xfrm>
            <a:off x="0" y="5144400"/>
            <a:ext cx="1713600" cy="17136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Tijdelijke aanduiding voor afbeelding 32">
            <a:extLst>
              <a:ext uri="{FF2B5EF4-FFF2-40B4-BE49-F238E27FC236}">
                <a16:creationId xmlns:a16="http://schemas.microsoft.com/office/drawing/2014/main" id="{B0E6A873-C82A-E51E-3F20-64AFC62FCE85}"/>
              </a:ext>
            </a:extLst>
          </p:cNvPr>
          <p:cNvSpPr>
            <a:spLocks noGrp="1"/>
          </p:cNvSpPr>
          <p:nvPr>
            <p:ph type="pic" sz="quarter" idx="14"/>
          </p:nvPr>
        </p:nvSpPr>
        <p:spPr>
          <a:xfrm>
            <a:off x="7604006" y="0"/>
            <a:ext cx="4587993" cy="6858000"/>
          </a:xfrm>
          <a:solidFill>
            <a:schemeClr val="bg1">
              <a:lumMod val="95000"/>
            </a:schemeClr>
          </a:solidFill>
        </p:spPr>
        <p:txBody>
          <a:bodyPr/>
          <a:lstStyle>
            <a:lvl1pPr marL="0" indent="0" algn="ctr">
              <a:buNone/>
              <a:defRPr/>
            </a:lvl1pPr>
          </a:lstStyle>
          <a:p>
            <a:r>
              <a:rPr lang="nl-NL"/>
              <a:t>Klik op het pictogram als u een afbeelding wilt toevoegen</a:t>
            </a:r>
            <a:endParaRPr lang="nl-NL" dirty="0"/>
          </a:p>
        </p:txBody>
      </p:sp>
      <p:sp>
        <p:nvSpPr>
          <p:cNvPr id="2" name="Tijdelijke aanduiding voor tekst 6">
            <a:extLst>
              <a:ext uri="{FF2B5EF4-FFF2-40B4-BE49-F238E27FC236}">
                <a16:creationId xmlns:a16="http://schemas.microsoft.com/office/drawing/2014/main" id="{4B094F0A-C7E4-ECF1-B771-93579F791211}"/>
              </a:ext>
            </a:extLst>
          </p:cNvPr>
          <p:cNvSpPr>
            <a:spLocks noGrp="1"/>
          </p:cNvSpPr>
          <p:nvPr>
            <p:ph type="body" sz="quarter" idx="11"/>
          </p:nvPr>
        </p:nvSpPr>
        <p:spPr>
          <a:xfrm>
            <a:off x="2195474" y="2160395"/>
            <a:ext cx="4926658" cy="4160015"/>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7" name="Titel 8">
            <a:extLst>
              <a:ext uri="{FF2B5EF4-FFF2-40B4-BE49-F238E27FC236}">
                <a16:creationId xmlns:a16="http://schemas.microsoft.com/office/drawing/2014/main" id="{6D21419C-2CBE-6E83-5454-F7496559A50B}"/>
              </a:ext>
            </a:extLst>
          </p:cNvPr>
          <p:cNvSpPr>
            <a:spLocks noGrp="1"/>
          </p:cNvSpPr>
          <p:nvPr>
            <p:ph type="title" hasCustomPrompt="1"/>
          </p:nvPr>
        </p:nvSpPr>
        <p:spPr>
          <a:xfrm>
            <a:off x="2195473" y="522513"/>
            <a:ext cx="4926658" cy="1408654"/>
          </a:xfrm>
        </p:spPr>
        <p:txBody>
          <a:bodyPr/>
          <a:lstStyle/>
          <a:p>
            <a:r>
              <a:rPr lang="nl-NL" dirty="0"/>
              <a:t>[titel]</a:t>
            </a:r>
          </a:p>
        </p:txBody>
      </p:sp>
    </p:spTree>
    <p:extLst>
      <p:ext uri="{BB962C8B-B14F-4D97-AF65-F5344CB8AC3E}">
        <p14:creationId xmlns:p14="http://schemas.microsoft.com/office/powerpoint/2010/main" val="15954627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Alleen foto 1">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60AF9132-2407-93BD-19B6-FCC863A2D2A5}"/>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31131" t="25260"/>
          <a:stretch/>
        </p:blipFill>
        <p:spPr>
          <a:xfrm>
            <a:off x="0" y="0"/>
            <a:ext cx="3779708" cy="4101893"/>
          </a:xfrm>
          <a:prstGeom prst="rect">
            <a:avLst/>
          </a:prstGeom>
        </p:spPr>
      </p:pic>
      <p:sp>
        <p:nvSpPr>
          <p:cNvPr id="4" name="Tijdelijke aanduiding voor afbeelding 3">
            <a:extLst>
              <a:ext uri="{FF2B5EF4-FFF2-40B4-BE49-F238E27FC236}">
                <a16:creationId xmlns:a16="http://schemas.microsoft.com/office/drawing/2014/main" id="{23C72141-83AC-92A3-8902-1764D371DEA3}"/>
              </a:ext>
            </a:extLst>
          </p:cNvPr>
          <p:cNvSpPr>
            <a:spLocks noGrp="1"/>
          </p:cNvSpPr>
          <p:nvPr>
            <p:ph type="pic" sz="quarter" idx="10"/>
          </p:nvPr>
        </p:nvSpPr>
        <p:spPr>
          <a:xfrm>
            <a:off x="3779708" y="0"/>
            <a:ext cx="8412292" cy="6858000"/>
          </a:xfrm>
        </p:spPr>
        <p:txBody>
          <a:bodyPr/>
          <a:lstStyle>
            <a:lvl1pPr marL="0" indent="0" algn="ctr">
              <a:buNone/>
              <a:defRPr/>
            </a:lvl1pPr>
          </a:lstStyle>
          <a:p>
            <a:pPr marL="0" marR="0" lvl="0" indent="0" algn="ctr" defTabSz="1219139" rtl="0" eaLnBrk="1" fontAlgn="auto" latinLnBrk="0" hangingPunct="1">
              <a:lnSpc>
                <a:spcPct val="107000"/>
              </a:lnSpc>
              <a:spcBef>
                <a:spcPts val="0"/>
              </a:spcBef>
              <a:spcAft>
                <a:spcPts val="0"/>
              </a:spcAft>
              <a:buClrTx/>
              <a:buSzTx/>
              <a:buFont typeface="Arial" panose="020B0604020202020204" pitchFamily="34" charset="0"/>
              <a:buNone/>
              <a:tabLst/>
              <a:defRPr/>
            </a:pPr>
            <a:r>
              <a:rPr lang="nl-NL"/>
              <a:t>Klik op het pictogram als u een afbeelding wilt toevoegen</a:t>
            </a:r>
            <a:endParaRPr lang="nl-NL" dirty="0"/>
          </a:p>
        </p:txBody>
      </p:sp>
    </p:spTree>
    <p:extLst>
      <p:ext uri="{BB962C8B-B14F-4D97-AF65-F5344CB8AC3E}">
        <p14:creationId xmlns:p14="http://schemas.microsoft.com/office/powerpoint/2010/main" val="6594517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Alleen foto 2">
    <p:bg>
      <p:bgPr>
        <a:solidFill>
          <a:schemeClr val="accent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2E2DD53E-ABAD-5419-5EDC-15780F0CC9AF}"/>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4277" t="37111" b="9075"/>
          <a:stretch/>
        </p:blipFill>
        <p:spPr>
          <a:xfrm>
            <a:off x="0" y="0"/>
            <a:ext cx="12198972" cy="6858000"/>
          </a:xfrm>
          <a:prstGeom prst="rect">
            <a:avLst/>
          </a:prstGeom>
        </p:spPr>
      </p:pic>
      <p:sp>
        <p:nvSpPr>
          <p:cNvPr id="5" name="Tijdelijke aanduiding voor afbeelding 32">
            <a:extLst>
              <a:ext uri="{FF2B5EF4-FFF2-40B4-BE49-F238E27FC236}">
                <a16:creationId xmlns:a16="http://schemas.microsoft.com/office/drawing/2014/main" id="{2E777C3F-7581-FABB-A1C0-199AAE018A2B}"/>
              </a:ext>
            </a:extLst>
          </p:cNvPr>
          <p:cNvSpPr>
            <a:spLocks noGrp="1"/>
          </p:cNvSpPr>
          <p:nvPr>
            <p:ph type="pic" sz="quarter" idx="14"/>
          </p:nvPr>
        </p:nvSpPr>
        <p:spPr>
          <a:xfrm>
            <a:off x="1138238" y="999000"/>
            <a:ext cx="9915524" cy="4860000"/>
          </a:xfrm>
          <a:solidFill>
            <a:schemeClr val="tx2"/>
          </a:solidFill>
        </p:spPr>
        <p:txBody>
          <a:bodyPr/>
          <a:lstStyle>
            <a:lvl1pPr marL="0" indent="0" algn="ctr">
              <a:buNone/>
              <a:defRPr>
                <a:solidFill>
                  <a:schemeClr val="bg1"/>
                </a:solidFill>
              </a:defRPr>
            </a:lvl1pPr>
          </a:lstStyle>
          <a:p>
            <a:pPr marL="0" marR="0" lvl="0" indent="0" algn="ctr" defTabSz="1219139" rtl="0" eaLnBrk="1" fontAlgn="auto" latinLnBrk="0" hangingPunct="1">
              <a:lnSpc>
                <a:spcPct val="107000"/>
              </a:lnSpc>
              <a:spcBef>
                <a:spcPts val="0"/>
              </a:spcBef>
              <a:spcAft>
                <a:spcPts val="0"/>
              </a:spcAft>
              <a:buClrTx/>
              <a:buSzTx/>
              <a:buFont typeface="Arial" panose="020B0604020202020204" pitchFamily="34" charset="0"/>
              <a:buNone/>
              <a:tabLst/>
              <a:defRPr/>
            </a:pPr>
            <a:r>
              <a:rPr lang="nl-NL"/>
              <a:t>Klik op het pictogram als u een afbeelding wilt toevoegen</a:t>
            </a:r>
            <a:endParaRPr lang="nl-NL" dirty="0"/>
          </a:p>
        </p:txBody>
      </p:sp>
    </p:spTree>
    <p:extLst>
      <p:ext uri="{BB962C8B-B14F-4D97-AF65-F5344CB8AC3E}">
        <p14:creationId xmlns:p14="http://schemas.microsoft.com/office/powerpoint/2010/main" val="3873174901"/>
      </p:ext>
    </p:extLst>
  </p:cSld>
  <p:clrMapOvr>
    <a:overrideClrMapping bg1="dk1" tx1="lt1" bg2="dk2" tx2="lt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lleen video 1">
    <p:bg>
      <p:bgRef idx="1001">
        <a:schemeClr val="bg1"/>
      </p:bgRef>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3DC908BA-2C80-8841-C300-127D94ED313E}"/>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57104" t="38250" b="8239"/>
          <a:stretch/>
        </p:blipFill>
        <p:spPr>
          <a:xfrm>
            <a:off x="-1" y="-1"/>
            <a:ext cx="5497519" cy="6858001"/>
          </a:xfrm>
          <a:prstGeom prst="rect">
            <a:avLst/>
          </a:prstGeom>
        </p:spPr>
      </p:pic>
      <p:sp>
        <p:nvSpPr>
          <p:cNvPr id="4" name="Tijdelijke aanduiding voor media 5">
            <a:extLst>
              <a:ext uri="{FF2B5EF4-FFF2-40B4-BE49-F238E27FC236}">
                <a16:creationId xmlns:a16="http://schemas.microsoft.com/office/drawing/2014/main" id="{CDE8EB39-5F88-F377-6B56-BB1E3DC6D97A}"/>
              </a:ext>
            </a:extLst>
          </p:cNvPr>
          <p:cNvSpPr>
            <a:spLocks noGrp="1"/>
          </p:cNvSpPr>
          <p:nvPr>
            <p:ph type="media" sz="quarter" idx="15" hasCustomPrompt="1"/>
          </p:nvPr>
        </p:nvSpPr>
        <p:spPr>
          <a:xfrm>
            <a:off x="1138238" y="999000"/>
            <a:ext cx="9915524" cy="4860000"/>
          </a:xfrm>
          <a:solidFill>
            <a:schemeClr val="bg1"/>
          </a:solidFill>
        </p:spPr>
        <p:txBody>
          <a:bodyPr/>
          <a:lstStyle>
            <a:lvl1pPr marL="0" indent="0" algn="ctr">
              <a:buNone/>
              <a:defRPr>
                <a:solidFill>
                  <a:schemeClr val="tx1"/>
                </a:solidFill>
              </a:defRPr>
            </a:lvl1pPr>
          </a:lstStyle>
          <a:p>
            <a:pPr marL="0" marR="0" lvl="0" indent="0" algn="ctr" defTabSz="1219139" rtl="0" eaLnBrk="1" fontAlgn="auto" latinLnBrk="0" hangingPunct="1">
              <a:lnSpc>
                <a:spcPct val="107000"/>
              </a:lnSpc>
              <a:spcBef>
                <a:spcPts val="0"/>
              </a:spcBef>
              <a:spcAft>
                <a:spcPts val="0"/>
              </a:spcAft>
              <a:buClrTx/>
              <a:buSzTx/>
              <a:buFont typeface="Arial" panose="020B0604020202020204" pitchFamily="34" charset="0"/>
              <a:buNone/>
              <a:tabLst/>
              <a:defRPr/>
            </a:pPr>
            <a:r>
              <a:rPr lang="nl-NL" dirty="0"/>
              <a:t>Klik op het pictogram als u een video wilt toevoegen</a:t>
            </a:r>
          </a:p>
        </p:txBody>
      </p:sp>
    </p:spTree>
    <p:extLst>
      <p:ext uri="{BB962C8B-B14F-4D97-AF65-F5344CB8AC3E}">
        <p14:creationId xmlns:p14="http://schemas.microsoft.com/office/powerpoint/2010/main" val="509742985"/>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eldia 2">
    <p:bg>
      <p:bgPr>
        <a:solidFill>
          <a:schemeClr val="accent1"/>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F47514F6-8A8E-C4A0-6D29-8DE3E2DEC7B2}"/>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57104" t="38250" b="8239"/>
          <a:stretch/>
        </p:blipFill>
        <p:spPr>
          <a:xfrm>
            <a:off x="-1" y="-1"/>
            <a:ext cx="5497519" cy="6858001"/>
          </a:xfrm>
          <a:prstGeom prst="rect">
            <a:avLst/>
          </a:prstGeom>
        </p:spPr>
      </p:pic>
      <p:sp>
        <p:nvSpPr>
          <p:cNvPr id="5" name="Titel 1">
            <a:extLst>
              <a:ext uri="{FF2B5EF4-FFF2-40B4-BE49-F238E27FC236}">
                <a16:creationId xmlns:a16="http://schemas.microsoft.com/office/drawing/2014/main" id="{674CF724-D228-79DA-D2C2-2E75E76D2BD5}"/>
              </a:ext>
            </a:extLst>
          </p:cNvPr>
          <p:cNvSpPr>
            <a:spLocks noGrp="1"/>
          </p:cNvSpPr>
          <p:nvPr>
            <p:ph type="ctrTitle" hasCustomPrompt="1"/>
          </p:nvPr>
        </p:nvSpPr>
        <p:spPr>
          <a:xfrm>
            <a:off x="3604803" y="2173384"/>
            <a:ext cx="6377397" cy="2607701"/>
          </a:xfrm>
        </p:spPr>
        <p:txBody>
          <a:bodyPr anchor="ctr" anchorCtr="0">
            <a:normAutofit/>
          </a:bodyPr>
          <a:lstStyle>
            <a:lvl1pPr algn="l">
              <a:defRPr sz="4400"/>
            </a:lvl1pPr>
          </a:lstStyle>
          <a:p>
            <a:r>
              <a:rPr lang="nl-NL" dirty="0"/>
              <a:t>[titel]</a:t>
            </a:r>
          </a:p>
        </p:txBody>
      </p:sp>
      <p:sp>
        <p:nvSpPr>
          <p:cNvPr id="18" name="object 7">
            <a:extLst>
              <a:ext uri="{FF2B5EF4-FFF2-40B4-BE49-F238E27FC236}">
                <a16:creationId xmlns:a16="http://schemas.microsoft.com/office/drawing/2014/main" id="{CA412B42-7296-B578-4707-3A5FEA3D71EC}"/>
              </a:ext>
            </a:extLst>
          </p:cNvPr>
          <p:cNvSpPr/>
          <p:nvPr userDrawn="1"/>
        </p:nvSpPr>
        <p:spPr>
          <a:xfrm>
            <a:off x="9714068" y="554146"/>
            <a:ext cx="2164063" cy="1320001"/>
          </a:xfrm>
          <a:custGeom>
            <a:avLst/>
            <a:gdLst/>
            <a:ahLst/>
            <a:cxnLst/>
            <a:rect l="l" t="t" r="r" b="b"/>
            <a:pathLst>
              <a:path w="3568700" h="2176780">
                <a:moveTo>
                  <a:pt x="876795" y="1548980"/>
                </a:moveTo>
                <a:lnTo>
                  <a:pt x="870127" y="1508366"/>
                </a:lnTo>
                <a:lnTo>
                  <a:pt x="850265" y="1475282"/>
                </a:lnTo>
                <a:lnTo>
                  <a:pt x="815962" y="1446466"/>
                </a:lnTo>
                <a:lnTo>
                  <a:pt x="767346" y="1419618"/>
                </a:lnTo>
                <a:lnTo>
                  <a:pt x="714984" y="1395577"/>
                </a:lnTo>
                <a:lnTo>
                  <a:pt x="698334" y="1387221"/>
                </a:lnTo>
                <a:lnTo>
                  <a:pt x="663790" y="1365237"/>
                </a:lnTo>
                <a:lnTo>
                  <a:pt x="647509" y="1325346"/>
                </a:lnTo>
                <a:lnTo>
                  <a:pt x="648906" y="1311402"/>
                </a:lnTo>
                <a:lnTo>
                  <a:pt x="681126" y="1273263"/>
                </a:lnTo>
                <a:lnTo>
                  <a:pt x="722363" y="1264666"/>
                </a:lnTo>
                <a:lnTo>
                  <a:pt x="751395" y="1268120"/>
                </a:lnTo>
                <a:lnTo>
                  <a:pt x="777671" y="1278432"/>
                </a:lnTo>
                <a:lnTo>
                  <a:pt x="801128" y="1295565"/>
                </a:lnTo>
                <a:lnTo>
                  <a:pt x="821664" y="1319479"/>
                </a:lnTo>
                <a:lnTo>
                  <a:pt x="867727" y="1283995"/>
                </a:lnTo>
                <a:lnTo>
                  <a:pt x="842556" y="1252791"/>
                </a:lnTo>
                <a:lnTo>
                  <a:pt x="809485" y="1228013"/>
                </a:lnTo>
                <a:lnTo>
                  <a:pt x="768350" y="1211211"/>
                </a:lnTo>
                <a:lnTo>
                  <a:pt x="722363" y="1205572"/>
                </a:lnTo>
                <a:lnTo>
                  <a:pt x="693242" y="1207719"/>
                </a:lnTo>
                <a:lnTo>
                  <a:pt x="642073" y="1224800"/>
                </a:lnTo>
                <a:lnTo>
                  <a:pt x="602322" y="1257871"/>
                </a:lnTo>
                <a:lnTo>
                  <a:pt x="581799" y="1302207"/>
                </a:lnTo>
                <a:lnTo>
                  <a:pt x="579221" y="1328178"/>
                </a:lnTo>
                <a:lnTo>
                  <a:pt x="580948" y="1349070"/>
                </a:lnTo>
                <a:lnTo>
                  <a:pt x="594753" y="1385595"/>
                </a:lnTo>
                <a:lnTo>
                  <a:pt x="622249" y="1415567"/>
                </a:lnTo>
                <a:lnTo>
                  <a:pt x="661835" y="1442059"/>
                </a:lnTo>
                <a:lnTo>
                  <a:pt x="737514" y="1478064"/>
                </a:lnTo>
                <a:lnTo>
                  <a:pt x="754964" y="1486535"/>
                </a:lnTo>
                <a:lnTo>
                  <a:pt x="791235" y="1509839"/>
                </a:lnTo>
                <a:lnTo>
                  <a:pt x="808520" y="1551813"/>
                </a:lnTo>
                <a:lnTo>
                  <a:pt x="807021" y="1566824"/>
                </a:lnTo>
                <a:lnTo>
                  <a:pt x="784682" y="1602422"/>
                </a:lnTo>
                <a:lnTo>
                  <a:pt x="741603" y="1619821"/>
                </a:lnTo>
                <a:lnTo>
                  <a:pt x="723773" y="1620989"/>
                </a:lnTo>
                <a:lnTo>
                  <a:pt x="689432" y="1616417"/>
                </a:lnTo>
                <a:lnTo>
                  <a:pt x="657364" y="1602765"/>
                </a:lnTo>
                <a:lnTo>
                  <a:pt x="627672" y="1580070"/>
                </a:lnTo>
                <a:lnTo>
                  <a:pt x="600456" y="1548409"/>
                </a:lnTo>
                <a:lnTo>
                  <a:pt x="553593" y="1584020"/>
                </a:lnTo>
                <a:lnTo>
                  <a:pt x="584060" y="1623555"/>
                </a:lnTo>
                <a:lnTo>
                  <a:pt x="623201" y="1653743"/>
                </a:lnTo>
                <a:lnTo>
                  <a:pt x="671068" y="1673466"/>
                </a:lnTo>
                <a:lnTo>
                  <a:pt x="724484" y="1680083"/>
                </a:lnTo>
                <a:lnTo>
                  <a:pt x="756170" y="1677797"/>
                </a:lnTo>
                <a:lnTo>
                  <a:pt x="811047" y="1659661"/>
                </a:lnTo>
                <a:lnTo>
                  <a:pt x="852678" y="1624482"/>
                </a:lnTo>
                <a:lnTo>
                  <a:pt x="874102" y="1576959"/>
                </a:lnTo>
                <a:lnTo>
                  <a:pt x="876795" y="1548980"/>
                </a:lnTo>
                <a:close/>
              </a:path>
              <a:path w="3568700" h="2176780">
                <a:moveTo>
                  <a:pt x="962444" y="504698"/>
                </a:moveTo>
                <a:lnTo>
                  <a:pt x="895565" y="504698"/>
                </a:lnTo>
                <a:lnTo>
                  <a:pt x="895565" y="826363"/>
                </a:lnTo>
                <a:lnTo>
                  <a:pt x="605866" y="496925"/>
                </a:lnTo>
                <a:lnTo>
                  <a:pt x="585597" y="496925"/>
                </a:lnTo>
                <a:lnTo>
                  <a:pt x="585597" y="963650"/>
                </a:lnTo>
                <a:lnTo>
                  <a:pt x="652462" y="963650"/>
                </a:lnTo>
                <a:lnTo>
                  <a:pt x="652462" y="641286"/>
                </a:lnTo>
                <a:lnTo>
                  <a:pt x="942860" y="971435"/>
                </a:lnTo>
                <a:lnTo>
                  <a:pt x="962444" y="971435"/>
                </a:lnTo>
                <a:lnTo>
                  <a:pt x="962444" y="504698"/>
                </a:lnTo>
                <a:close/>
              </a:path>
              <a:path w="3568700" h="2176780">
                <a:moveTo>
                  <a:pt x="1315542" y="1213827"/>
                </a:moveTo>
                <a:lnTo>
                  <a:pt x="933754" y="1213827"/>
                </a:lnTo>
                <a:lnTo>
                  <a:pt x="933754" y="1272247"/>
                </a:lnTo>
                <a:lnTo>
                  <a:pt x="1090866" y="1272247"/>
                </a:lnTo>
                <a:lnTo>
                  <a:pt x="1090866" y="1672297"/>
                </a:lnTo>
                <a:lnTo>
                  <a:pt x="1157732" y="1672297"/>
                </a:lnTo>
                <a:lnTo>
                  <a:pt x="1157732" y="1272247"/>
                </a:lnTo>
                <a:lnTo>
                  <a:pt x="1315542" y="1272247"/>
                </a:lnTo>
                <a:lnTo>
                  <a:pt x="1315542" y="1213827"/>
                </a:lnTo>
                <a:close/>
              </a:path>
              <a:path w="3568700" h="2176780">
                <a:moveTo>
                  <a:pt x="1465567" y="505180"/>
                </a:moveTo>
                <a:lnTo>
                  <a:pt x="1398701" y="505180"/>
                </a:lnTo>
                <a:lnTo>
                  <a:pt x="1398701" y="690600"/>
                </a:lnTo>
                <a:lnTo>
                  <a:pt x="1155598" y="690600"/>
                </a:lnTo>
                <a:lnTo>
                  <a:pt x="1155598" y="505180"/>
                </a:lnTo>
                <a:lnTo>
                  <a:pt x="1088732" y="505180"/>
                </a:lnTo>
                <a:lnTo>
                  <a:pt x="1088732" y="690600"/>
                </a:lnTo>
                <a:lnTo>
                  <a:pt x="1088732" y="750290"/>
                </a:lnTo>
                <a:lnTo>
                  <a:pt x="1088732" y="963650"/>
                </a:lnTo>
                <a:lnTo>
                  <a:pt x="1155598" y="963650"/>
                </a:lnTo>
                <a:lnTo>
                  <a:pt x="1155598" y="750290"/>
                </a:lnTo>
                <a:lnTo>
                  <a:pt x="1398701" y="750290"/>
                </a:lnTo>
                <a:lnTo>
                  <a:pt x="1398701" y="963650"/>
                </a:lnTo>
                <a:lnTo>
                  <a:pt x="1465567" y="963650"/>
                </a:lnTo>
                <a:lnTo>
                  <a:pt x="1465567" y="750290"/>
                </a:lnTo>
                <a:lnTo>
                  <a:pt x="1465567" y="690600"/>
                </a:lnTo>
                <a:lnTo>
                  <a:pt x="1465567" y="505180"/>
                </a:lnTo>
                <a:close/>
              </a:path>
              <a:path w="3568700" h="2176780">
                <a:moveTo>
                  <a:pt x="1701190" y="1612607"/>
                </a:moveTo>
                <a:lnTo>
                  <a:pt x="1460588" y="1612607"/>
                </a:lnTo>
                <a:lnTo>
                  <a:pt x="1460588" y="1457667"/>
                </a:lnTo>
                <a:lnTo>
                  <a:pt x="1635379" y="1457667"/>
                </a:lnTo>
                <a:lnTo>
                  <a:pt x="1635379" y="1400517"/>
                </a:lnTo>
                <a:lnTo>
                  <a:pt x="1460588" y="1400517"/>
                </a:lnTo>
                <a:lnTo>
                  <a:pt x="1460588" y="1272247"/>
                </a:lnTo>
                <a:lnTo>
                  <a:pt x="1692706" y="1272247"/>
                </a:lnTo>
                <a:lnTo>
                  <a:pt x="1692706" y="1213827"/>
                </a:lnTo>
                <a:lnTo>
                  <a:pt x="1393710" y="1213827"/>
                </a:lnTo>
                <a:lnTo>
                  <a:pt x="1393710" y="1272247"/>
                </a:lnTo>
                <a:lnTo>
                  <a:pt x="1393710" y="1400517"/>
                </a:lnTo>
                <a:lnTo>
                  <a:pt x="1393710" y="1457667"/>
                </a:lnTo>
                <a:lnTo>
                  <a:pt x="1393710" y="1612607"/>
                </a:lnTo>
                <a:lnTo>
                  <a:pt x="1393710" y="1672297"/>
                </a:lnTo>
                <a:lnTo>
                  <a:pt x="1701190" y="1672297"/>
                </a:lnTo>
                <a:lnTo>
                  <a:pt x="1701190" y="1612607"/>
                </a:lnTo>
                <a:close/>
              </a:path>
              <a:path w="3568700" h="2176780">
                <a:moveTo>
                  <a:pt x="2176157" y="0"/>
                </a:moveTo>
                <a:lnTo>
                  <a:pt x="0" y="0"/>
                </a:lnTo>
                <a:lnTo>
                  <a:pt x="0" y="2176157"/>
                </a:lnTo>
                <a:lnTo>
                  <a:pt x="2176157" y="2176157"/>
                </a:lnTo>
                <a:lnTo>
                  <a:pt x="2176157" y="1213358"/>
                </a:lnTo>
                <a:lnTo>
                  <a:pt x="2104491" y="1213358"/>
                </a:lnTo>
                <a:lnTo>
                  <a:pt x="2104491" y="1532915"/>
                </a:lnTo>
                <a:lnTo>
                  <a:pt x="1816633" y="1205560"/>
                </a:lnTo>
                <a:lnTo>
                  <a:pt x="1796351" y="1205560"/>
                </a:lnTo>
                <a:lnTo>
                  <a:pt x="1796351" y="1672297"/>
                </a:lnTo>
                <a:lnTo>
                  <a:pt x="1863229" y="1672297"/>
                </a:lnTo>
                <a:lnTo>
                  <a:pt x="1863229" y="1349933"/>
                </a:lnTo>
                <a:lnTo>
                  <a:pt x="2104491" y="1624203"/>
                </a:lnTo>
                <a:lnTo>
                  <a:pt x="2104491" y="2104478"/>
                </a:lnTo>
                <a:lnTo>
                  <a:pt x="71666" y="2104478"/>
                </a:lnTo>
                <a:lnTo>
                  <a:pt x="71666" y="71666"/>
                </a:lnTo>
                <a:lnTo>
                  <a:pt x="2104491" y="71666"/>
                </a:lnTo>
                <a:lnTo>
                  <a:pt x="2104491" y="904163"/>
                </a:lnTo>
                <a:lnTo>
                  <a:pt x="2100414" y="904544"/>
                </a:lnTo>
                <a:lnTo>
                  <a:pt x="1658747" y="904544"/>
                </a:lnTo>
                <a:lnTo>
                  <a:pt x="1658747" y="504710"/>
                </a:lnTo>
                <a:lnTo>
                  <a:pt x="1591868" y="504710"/>
                </a:lnTo>
                <a:lnTo>
                  <a:pt x="1591868" y="963637"/>
                </a:lnTo>
                <a:lnTo>
                  <a:pt x="2176157" y="963193"/>
                </a:lnTo>
                <a:lnTo>
                  <a:pt x="2176157" y="0"/>
                </a:lnTo>
                <a:close/>
              </a:path>
              <a:path w="3568700" h="2176780">
                <a:moveTo>
                  <a:pt x="2691904" y="1442123"/>
                </a:moveTo>
                <a:lnTo>
                  <a:pt x="2687624" y="1393545"/>
                </a:lnTo>
                <a:lnTo>
                  <a:pt x="2674810" y="1349679"/>
                </a:lnTo>
                <a:lnTo>
                  <a:pt x="2653538" y="1310678"/>
                </a:lnTo>
                <a:lnTo>
                  <a:pt x="2623845" y="1276680"/>
                </a:lnTo>
                <a:lnTo>
                  <a:pt x="2622905" y="1275981"/>
                </a:lnTo>
                <a:lnTo>
                  <a:pt x="2622905" y="1442123"/>
                </a:lnTo>
                <a:lnTo>
                  <a:pt x="2619806" y="1477987"/>
                </a:lnTo>
                <a:lnTo>
                  <a:pt x="2595080" y="1539709"/>
                </a:lnTo>
                <a:lnTo>
                  <a:pt x="2546820" y="1586217"/>
                </a:lnTo>
                <a:lnTo>
                  <a:pt x="2480526" y="1610194"/>
                </a:lnTo>
                <a:lnTo>
                  <a:pt x="2441194" y="1613204"/>
                </a:lnTo>
                <a:lnTo>
                  <a:pt x="2366365" y="1613204"/>
                </a:lnTo>
                <a:lnTo>
                  <a:pt x="2366365" y="1273162"/>
                </a:lnTo>
                <a:lnTo>
                  <a:pt x="2441194" y="1273162"/>
                </a:lnTo>
                <a:lnTo>
                  <a:pt x="2480792" y="1276057"/>
                </a:lnTo>
                <a:lnTo>
                  <a:pt x="2547239" y="1299108"/>
                </a:lnTo>
                <a:lnTo>
                  <a:pt x="2595257" y="1344155"/>
                </a:lnTo>
                <a:lnTo>
                  <a:pt x="2619819" y="1405737"/>
                </a:lnTo>
                <a:lnTo>
                  <a:pt x="2622905" y="1442123"/>
                </a:lnTo>
                <a:lnTo>
                  <a:pt x="2622905" y="1275981"/>
                </a:lnTo>
                <a:lnTo>
                  <a:pt x="2586939" y="1249057"/>
                </a:lnTo>
                <a:lnTo>
                  <a:pt x="2544216" y="1229271"/>
                </a:lnTo>
                <a:lnTo>
                  <a:pt x="2495816" y="1217345"/>
                </a:lnTo>
                <a:lnTo>
                  <a:pt x="2441905" y="1213370"/>
                </a:lnTo>
                <a:lnTo>
                  <a:pt x="2299487" y="1213370"/>
                </a:lnTo>
                <a:lnTo>
                  <a:pt x="2299487" y="1672297"/>
                </a:lnTo>
                <a:lnTo>
                  <a:pt x="2441905" y="1672297"/>
                </a:lnTo>
                <a:lnTo>
                  <a:pt x="2495524" y="1668246"/>
                </a:lnTo>
                <a:lnTo>
                  <a:pt x="2543759" y="1656130"/>
                </a:lnTo>
                <a:lnTo>
                  <a:pt x="2586469" y="1636001"/>
                </a:lnTo>
                <a:lnTo>
                  <a:pt x="2616517" y="1613204"/>
                </a:lnTo>
                <a:lnTo>
                  <a:pt x="2623477" y="1607934"/>
                </a:lnTo>
                <a:lnTo>
                  <a:pt x="2653322" y="1573517"/>
                </a:lnTo>
                <a:lnTo>
                  <a:pt x="2674709" y="1534312"/>
                </a:lnTo>
                <a:lnTo>
                  <a:pt x="2687599" y="1490459"/>
                </a:lnTo>
                <a:lnTo>
                  <a:pt x="2691904" y="1442123"/>
                </a:lnTo>
                <a:close/>
              </a:path>
              <a:path w="3568700" h="2176780">
                <a:moveTo>
                  <a:pt x="3096666" y="1612607"/>
                </a:moveTo>
                <a:lnTo>
                  <a:pt x="2856039" y="1612607"/>
                </a:lnTo>
                <a:lnTo>
                  <a:pt x="2856039" y="1457667"/>
                </a:lnTo>
                <a:lnTo>
                  <a:pt x="3030829" y="1457667"/>
                </a:lnTo>
                <a:lnTo>
                  <a:pt x="3030829" y="1400517"/>
                </a:lnTo>
                <a:lnTo>
                  <a:pt x="2856039" y="1400517"/>
                </a:lnTo>
                <a:lnTo>
                  <a:pt x="2856039" y="1272247"/>
                </a:lnTo>
                <a:lnTo>
                  <a:pt x="3088157" y="1272247"/>
                </a:lnTo>
                <a:lnTo>
                  <a:pt x="3088157" y="1213827"/>
                </a:lnTo>
                <a:lnTo>
                  <a:pt x="2789161" y="1213827"/>
                </a:lnTo>
                <a:lnTo>
                  <a:pt x="2789161" y="1272247"/>
                </a:lnTo>
                <a:lnTo>
                  <a:pt x="2789161" y="1400517"/>
                </a:lnTo>
                <a:lnTo>
                  <a:pt x="2789161" y="1457667"/>
                </a:lnTo>
                <a:lnTo>
                  <a:pt x="2789161" y="1612607"/>
                </a:lnTo>
                <a:lnTo>
                  <a:pt x="2789161" y="1672297"/>
                </a:lnTo>
                <a:lnTo>
                  <a:pt x="3096666" y="1672297"/>
                </a:lnTo>
                <a:lnTo>
                  <a:pt x="3096666" y="1612607"/>
                </a:lnTo>
                <a:close/>
              </a:path>
              <a:path w="3568700" h="2176780">
                <a:moveTo>
                  <a:pt x="3568649" y="1213370"/>
                </a:moveTo>
                <a:lnTo>
                  <a:pt x="3501783" y="1213370"/>
                </a:lnTo>
                <a:lnTo>
                  <a:pt x="3501783" y="1535010"/>
                </a:lnTo>
                <a:lnTo>
                  <a:pt x="3212071" y="1205572"/>
                </a:lnTo>
                <a:lnTo>
                  <a:pt x="3191814" y="1205572"/>
                </a:lnTo>
                <a:lnTo>
                  <a:pt x="3191814" y="1672285"/>
                </a:lnTo>
                <a:lnTo>
                  <a:pt x="3258680" y="1672285"/>
                </a:lnTo>
                <a:lnTo>
                  <a:pt x="3258680" y="1349933"/>
                </a:lnTo>
                <a:lnTo>
                  <a:pt x="3549091" y="1680083"/>
                </a:lnTo>
                <a:lnTo>
                  <a:pt x="3568649" y="1680083"/>
                </a:lnTo>
                <a:lnTo>
                  <a:pt x="3568649" y="1213370"/>
                </a:lnTo>
                <a:close/>
              </a:path>
            </a:pathLst>
          </a:custGeom>
          <a:solidFill>
            <a:srgbClr val="FFFFFF"/>
          </a:solidFill>
        </p:spPr>
        <p:txBody>
          <a:bodyPr wrap="square" lIns="0" tIns="0" rIns="0" bIns="0" rtlCol="0"/>
          <a:lstStyle/>
          <a:p>
            <a:endParaRPr/>
          </a:p>
        </p:txBody>
      </p:sp>
    </p:spTree>
    <p:extLst>
      <p:ext uri="{BB962C8B-B14F-4D97-AF65-F5344CB8AC3E}">
        <p14:creationId xmlns:p14="http://schemas.microsoft.com/office/powerpoint/2010/main" val="3158821751"/>
      </p:ext>
    </p:extLst>
  </p:cSld>
  <p:clrMapOvr>
    <a:overrideClrMapping bg1="dk1" tx1="lt1" bg2="dk2" tx2="lt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lleen video 2">
    <p:bg>
      <p:bgPr>
        <a:solidFill>
          <a:schemeClr val="accent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2E2DD53E-ABAD-5419-5EDC-15780F0CC9AF}"/>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4277" t="37111" b="9075"/>
          <a:stretch/>
        </p:blipFill>
        <p:spPr>
          <a:xfrm>
            <a:off x="0" y="0"/>
            <a:ext cx="12198972" cy="6858000"/>
          </a:xfrm>
          <a:prstGeom prst="rect">
            <a:avLst/>
          </a:prstGeom>
        </p:spPr>
      </p:pic>
      <p:sp>
        <p:nvSpPr>
          <p:cNvPr id="4" name="Tijdelijke aanduiding voor media 5">
            <a:extLst>
              <a:ext uri="{FF2B5EF4-FFF2-40B4-BE49-F238E27FC236}">
                <a16:creationId xmlns:a16="http://schemas.microsoft.com/office/drawing/2014/main" id="{6D73CA36-F965-C1BE-1FDD-8647B92DFBD9}"/>
              </a:ext>
            </a:extLst>
          </p:cNvPr>
          <p:cNvSpPr>
            <a:spLocks noGrp="1"/>
          </p:cNvSpPr>
          <p:nvPr>
            <p:ph type="media" sz="quarter" idx="15" hasCustomPrompt="1"/>
          </p:nvPr>
        </p:nvSpPr>
        <p:spPr>
          <a:xfrm>
            <a:off x="1138238" y="999000"/>
            <a:ext cx="9915524" cy="4860000"/>
          </a:xfrm>
          <a:solidFill>
            <a:schemeClr val="tx2"/>
          </a:solidFill>
        </p:spPr>
        <p:txBody>
          <a:bodyPr/>
          <a:lstStyle>
            <a:lvl1pPr marL="0" indent="0" algn="ctr">
              <a:buNone/>
              <a:defRPr>
                <a:solidFill>
                  <a:schemeClr val="bg1"/>
                </a:solidFill>
              </a:defRPr>
            </a:lvl1pPr>
          </a:lstStyle>
          <a:p>
            <a:pPr marL="0" marR="0" lvl="0" indent="0" algn="ctr" defTabSz="1219139" rtl="0" eaLnBrk="1" fontAlgn="auto" latinLnBrk="0" hangingPunct="1">
              <a:lnSpc>
                <a:spcPct val="107000"/>
              </a:lnSpc>
              <a:spcBef>
                <a:spcPts val="0"/>
              </a:spcBef>
              <a:spcAft>
                <a:spcPts val="0"/>
              </a:spcAft>
              <a:buClrTx/>
              <a:buSzTx/>
              <a:buFont typeface="Arial" panose="020B0604020202020204" pitchFamily="34" charset="0"/>
              <a:buNone/>
              <a:tabLst/>
              <a:defRPr/>
            </a:pPr>
            <a:r>
              <a:rPr lang="nl-NL" dirty="0"/>
              <a:t>Klik op het pictogram als u een video wilt toevoegen</a:t>
            </a:r>
          </a:p>
        </p:txBody>
      </p:sp>
    </p:spTree>
    <p:extLst>
      <p:ext uri="{BB962C8B-B14F-4D97-AF65-F5344CB8AC3E}">
        <p14:creationId xmlns:p14="http://schemas.microsoft.com/office/powerpoint/2010/main" val="2508705322"/>
      </p:ext>
    </p:extLst>
  </p:cSld>
  <p:clrMapOvr>
    <a:overrideClrMapping bg1="dk1" tx1="lt1" bg2="dk2" tx2="lt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Alleen tekst 1">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B009BF15-37B8-153D-42ED-DD30E1C6C28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1714800"/>
            <a:ext cx="1713600" cy="1713600"/>
          </a:xfrm>
          <a:prstGeom prst="rect">
            <a:avLst/>
          </a:prstGeom>
        </p:spPr>
      </p:pic>
      <p:pic>
        <p:nvPicPr>
          <p:cNvPr id="4" name="Graphic 3">
            <a:extLst>
              <a:ext uri="{FF2B5EF4-FFF2-40B4-BE49-F238E27FC236}">
                <a16:creationId xmlns:a16="http://schemas.microsoft.com/office/drawing/2014/main" id="{AA9F9A5A-A1B2-F8C8-CB71-D679DF4AAECC}"/>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0" y="3429600"/>
            <a:ext cx="1713600" cy="1713600"/>
          </a:xfrm>
          <a:prstGeom prst="rect">
            <a:avLst/>
          </a:prstGeom>
        </p:spPr>
      </p:pic>
      <p:pic>
        <p:nvPicPr>
          <p:cNvPr id="5" name="Graphic 4">
            <a:extLst>
              <a:ext uri="{FF2B5EF4-FFF2-40B4-BE49-F238E27FC236}">
                <a16:creationId xmlns:a16="http://schemas.microsoft.com/office/drawing/2014/main" id="{FB14366B-F828-0FEB-9647-B3305A8A9DDD}"/>
              </a:ext>
            </a:extLst>
          </p:cNvPr>
          <p:cNvPicPr>
            <a:picLocks noChangeAspect="1"/>
          </p:cNvPicPr>
          <p:nvPr userDrawn="1"/>
        </p:nvPicPr>
        <p:blipFill rotWithShape="1">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1713600" y="5144400"/>
            <a:ext cx="1713600" cy="1713600"/>
          </a:xfrm>
          <a:prstGeom prst="rect">
            <a:avLst/>
          </a:prstGeom>
        </p:spPr>
      </p:pic>
      <p:sp>
        <p:nvSpPr>
          <p:cNvPr id="6" name="Rechthoek 5">
            <a:extLst>
              <a:ext uri="{FF2B5EF4-FFF2-40B4-BE49-F238E27FC236}">
                <a16:creationId xmlns:a16="http://schemas.microsoft.com/office/drawing/2014/main" id="{108ED976-1837-CC54-4968-2C1340D34490}"/>
              </a:ext>
            </a:extLst>
          </p:cNvPr>
          <p:cNvSpPr>
            <a:spLocks noChangeAspect="1"/>
          </p:cNvSpPr>
          <p:nvPr userDrawn="1"/>
        </p:nvSpPr>
        <p:spPr>
          <a:xfrm>
            <a:off x="0" y="5144400"/>
            <a:ext cx="1713600" cy="17136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jdelijke aanduiding voor tekst 6">
            <a:extLst>
              <a:ext uri="{FF2B5EF4-FFF2-40B4-BE49-F238E27FC236}">
                <a16:creationId xmlns:a16="http://schemas.microsoft.com/office/drawing/2014/main" id="{073EDBCB-D024-018F-BFA9-8814A99E82D0}"/>
              </a:ext>
            </a:extLst>
          </p:cNvPr>
          <p:cNvSpPr>
            <a:spLocks noGrp="1"/>
          </p:cNvSpPr>
          <p:nvPr>
            <p:ph type="body" sz="quarter" idx="11"/>
          </p:nvPr>
        </p:nvSpPr>
        <p:spPr>
          <a:xfrm>
            <a:off x="2195474" y="2160395"/>
            <a:ext cx="9216524" cy="4160015"/>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7" name="Titel 1">
            <a:extLst>
              <a:ext uri="{FF2B5EF4-FFF2-40B4-BE49-F238E27FC236}">
                <a16:creationId xmlns:a16="http://schemas.microsoft.com/office/drawing/2014/main" id="{C3E0015B-8D81-C2C2-2B31-0DB953D9E3B7}"/>
              </a:ext>
            </a:extLst>
          </p:cNvPr>
          <p:cNvSpPr>
            <a:spLocks noGrp="1"/>
          </p:cNvSpPr>
          <p:nvPr>
            <p:ph type="title" hasCustomPrompt="1"/>
          </p:nvPr>
        </p:nvSpPr>
        <p:spPr>
          <a:xfrm>
            <a:off x="2195474" y="522513"/>
            <a:ext cx="9216524" cy="1408654"/>
          </a:xfrm>
        </p:spPr>
        <p:txBody>
          <a:bodyPr/>
          <a:lstStyle/>
          <a:p>
            <a:r>
              <a:rPr lang="nl-NL" dirty="0"/>
              <a:t>[titel]</a:t>
            </a:r>
          </a:p>
        </p:txBody>
      </p:sp>
    </p:spTree>
    <p:extLst>
      <p:ext uri="{BB962C8B-B14F-4D97-AF65-F5344CB8AC3E}">
        <p14:creationId xmlns:p14="http://schemas.microsoft.com/office/powerpoint/2010/main" val="386100819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Alleen tekst 2">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B009BF15-37B8-153D-42ED-DD30E1C6C28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4749643"/>
            <a:ext cx="719998" cy="719998"/>
          </a:xfrm>
          <a:prstGeom prst="rect">
            <a:avLst/>
          </a:prstGeom>
        </p:spPr>
      </p:pic>
      <p:pic>
        <p:nvPicPr>
          <p:cNvPr id="4" name="Graphic 3">
            <a:extLst>
              <a:ext uri="{FF2B5EF4-FFF2-40B4-BE49-F238E27FC236}">
                <a16:creationId xmlns:a16="http://schemas.microsoft.com/office/drawing/2014/main" id="{AA9F9A5A-A1B2-F8C8-CB71-D679DF4AAECC}"/>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0" y="5469641"/>
            <a:ext cx="719998" cy="719998"/>
          </a:xfrm>
          <a:prstGeom prst="rect">
            <a:avLst/>
          </a:prstGeom>
        </p:spPr>
      </p:pic>
      <p:pic>
        <p:nvPicPr>
          <p:cNvPr id="5" name="Graphic 4">
            <a:extLst>
              <a:ext uri="{FF2B5EF4-FFF2-40B4-BE49-F238E27FC236}">
                <a16:creationId xmlns:a16="http://schemas.microsoft.com/office/drawing/2014/main" id="{FB14366B-F828-0FEB-9647-B3305A8A9DDD}"/>
              </a:ext>
            </a:extLst>
          </p:cNvPr>
          <p:cNvPicPr>
            <a:picLocks noChangeAspect="1"/>
          </p:cNvPicPr>
          <p:nvPr userDrawn="1"/>
        </p:nvPicPr>
        <p:blipFill rotWithShape="1">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719998" y="6189639"/>
            <a:ext cx="719998" cy="719998"/>
          </a:xfrm>
          <a:prstGeom prst="rect">
            <a:avLst/>
          </a:prstGeom>
        </p:spPr>
      </p:pic>
      <p:sp>
        <p:nvSpPr>
          <p:cNvPr id="6" name="Rechthoek 5">
            <a:extLst>
              <a:ext uri="{FF2B5EF4-FFF2-40B4-BE49-F238E27FC236}">
                <a16:creationId xmlns:a16="http://schemas.microsoft.com/office/drawing/2014/main" id="{108ED976-1837-CC54-4968-2C1340D34490}"/>
              </a:ext>
            </a:extLst>
          </p:cNvPr>
          <p:cNvSpPr>
            <a:spLocks noChangeAspect="1"/>
          </p:cNvSpPr>
          <p:nvPr userDrawn="1"/>
        </p:nvSpPr>
        <p:spPr>
          <a:xfrm>
            <a:off x="0" y="6189639"/>
            <a:ext cx="719998" cy="719998"/>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6">
            <a:extLst>
              <a:ext uri="{FF2B5EF4-FFF2-40B4-BE49-F238E27FC236}">
                <a16:creationId xmlns:a16="http://schemas.microsoft.com/office/drawing/2014/main" id="{3E6018E5-F6F3-9F26-9667-C155F7013165}"/>
              </a:ext>
            </a:extLst>
          </p:cNvPr>
          <p:cNvSpPr>
            <a:spLocks noGrp="1"/>
          </p:cNvSpPr>
          <p:nvPr>
            <p:ph type="body" sz="quarter" idx="11"/>
          </p:nvPr>
        </p:nvSpPr>
        <p:spPr>
          <a:xfrm>
            <a:off x="719998" y="2160395"/>
            <a:ext cx="10692000" cy="4160015"/>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11" name="Titel 1">
            <a:extLst>
              <a:ext uri="{FF2B5EF4-FFF2-40B4-BE49-F238E27FC236}">
                <a16:creationId xmlns:a16="http://schemas.microsoft.com/office/drawing/2014/main" id="{B8B0DC2B-06E1-F2E7-ABB4-ABF0003B7E35}"/>
              </a:ext>
            </a:extLst>
          </p:cNvPr>
          <p:cNvSpPr>
            <a:spLocks noGrp="1"/>
          </p:cNvSpPr>
          <p:nvPr>
            <p:ph type="title" hasCustomPrompt="1"/>
          </p:nvPr>
        </p:nvSpPr>
        <p:spPr>
          <a:xfrm>
            <a:off x="719998" y="522513"/>
            <a:ext cx="10692000" cy="1408654"/>
          </a:xfrm>
        </p:spPr>
        <p:txBody>
          <a:bodyPr/>
          <a:lstStyle/>
          <a:p>
            <a:r>
              <a:rPr lang="nl-NL" dirty="0"/>
              <a:t>[titel]</a:t>
            </a:r>
          </a:p>
        </p:txBody>
      </p:sp>
    </p:spTree>
    <p:extLst>
      <p:ext uri="{BB962C8B-B14F-4D97-AF65-F5344CB8AC3E}">
        <p14:creationId xmlns:p14="http://schemas.microsoft.com/office/powerpoint/2010/main" val="39998681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Alleen tekst 3">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B009BF15-37B8-153D-42ED-DD30E1C6C28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411998" y="162514"/>
            <a:ext cx="719998" cy="719998"/>
          </a:xfrm>
          <a:prstGeom prst="rect">
            <a:avLst/>
          </a:prstGeom>
        </p:spPr>
      </p:pic>
      <p:pic>
        <p:nvPicPr>
          <p:cNvPr id="4" name="Graphic 3">
            <a:extLst>
              <a:ext uri="{FF2B5EF4-FFF2-40B4-BE49-F238E27FC236}">
                <a16:creationId xmlns:a16="http://schemas.microsoft.com/office/drawing/2014/main" id="{AA9F9A5A-A1B2-F8C8-CB71-D679DF4AAECC}"/>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0" y="4160416"/>
            <a:ext cx="719998" cy="719998"/>
          </a:xfrm>
          <a:prstGeom prst="rect">
            <a:avLst/>
          </a:prstGeom>
        </p:spPr>
      </p:pic>
      <p:pic>
        <p:nvPicPr>
          <p:cNvPr id="5" name="Graphic 4">
            <a:extLst>
              <a:ext uri="{FF2B5EF4-FFF2-40B4-BE49-F238E27FC236}">
                <a16:creationId xmlns:a16="http://schemas.microsoft.com/office/drawing/2014/main" id="{FB14366B-F828-0FEB-9647-B3305A8A9DDD}"/>
              </a:ext>
            </a:extLst>
          </p:cNvPr>
          <p:cNvPicPr>
            <a:picLocks noChangeAspect="1"/>
          </p:cNvPicPr>
          <p:nvPr userDrawn="1"/>
        </p:nvPicPr>
        <p:blipFill rotWithShape="1">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0" y="4880414"/>
            <a:ext cx="719998" cy="719998"/>
          </a:xfrm>
          <a:prstGeom prst="rect">
            <a:avLst/>
          </a:prstGeom>
        </p:spPr>
      </p:pic>
      <p:sp>
        <p:nvSpPr>
          <p:cNvPr id="6" name="Rechthoek 5">
            <a:extLst>
              <a:ext uri="{FF2B5EF4-FFF2-40B4-BE49-F238E27FC236}">
                <a16:creationId xmlns:a16="http://schemas.microsoft.com/office/drawing/2014/main" id="{108ED976-1837-CC54-4968-2C1340D34490}"/>
              </a:ext>
            </a:extLst>
          </p:cNvPr>
          <p:cNvSpPr>
            <a:spLocks noChangeAspect="1"/>
          </p:cNvSpPr>
          <p:nvPr userDrawn="1"/>
        </p:nvSpPr>
        <p:spPr>
          <a:xfrm>
            <a:off x="0" y="5600412"/>
            <a:ext cx="719998" cy="719998"/>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6">
            <a:extLst>
              <a:ext uri="{FF2B5EF4-FFF2-40B4-BE49-F238E27FC236}">
                <a16:creationId xmlns:a16="http://schemas.microsoft.com/office/drawing/2014/main" id="{3E6018E5-F6F3-9F26-9667-C155F7013165}"/>
              </a:ext>
            </a:extLst>
          </p:cNvPr>
          <p:cNvSpPr>
            <a:spLocks noGrp="1"/>
          </p:cNvSpPr>
          <p:nvPr>
            <p:ph type="body" sz="quarter" idx="11"/>
          </p:nvPr>
        </p:nvSpPr>
        <p:spPr>
          <a:xfrm>
            <a:off x="719998" y="2160395"/>
            <a:ext cx="10692000" cy="4160015"/>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11" name="Titel 1">
            <a:extLst>
              <a:ext uri="{FF2B5EF4-FFF2-40B4-BE49-F238E27FC236}">
                <a16:creationId xmlns:a16="http://schemas.microsoft.com/office/drawing/2014/main" id="{B8B0DC2B-06E1-F2E7-ABB4-ABF0003B7E35}"/>
              </a:ext>
            </a:extLst>
          </p:cNvPr>
          <p:cNvSpPr>
            <a:spLocks noGrp="1"/>
          </p:cNvSpPr>
          <p:nvPr>
            <p:ph type="title" hasCustomPrompt="1"/>
          </p:nvPr>
        </p:nvSpPr>
        <p:spPr>
          <a:xfrm>
            <a:off x="719998" y="522513"/>
            <a:ext cx="10692000" cy="1408654"/>
          </a:xfrm>
        </p:spPr>
        <p:txBody>
          <a:bodyPr/>
          <a:lstStyle/>
          <a:p>
            <a:r>
              <a:rPr lang="nl-NL" dirty="0"/>
              <a:t>[titel]</a:t>
            </a:r>
          </a:p>
        </p:txBody>
      </p:sp>
    </p:spTree>
    <p:extLst>
      <p:ext uri="{BB962C8B-B14F-4D97-AF65-F5344CB8AC3E}">
        <p14:creationId xmlns:p14="http://schemas.microsoft.com/office/powerpoint/2010/main" val="186302423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Alleen tekst 4">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B009BF15-37B8-153D-42ED-DD30E1C6C28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411998" y="4566835"/>
            <a:ext cx="719998" cy="719998"/>
          </a:xfrm>
          <a:prstGeom prst="rect">
            <a:avLst/>
          </a:prstGeom>
        </p:spPr>
      </p:pic>
      <p:pic>
        <p:nvPicPr>
          <p:cNvPr id="4" name="Graphic 3">
            <a:extLst>
              <a:ext uri="{FF2B5EF4-FFF2-40B4-BE49-F238E27FC236}">
                <a16:creationId xmlns:a16="http://schemas.microsoft.com/office/drawing/2014/main" id="{AA9F9A5A-A1B2-F8C8-CB71-D679DF4AAECC}"/>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411998" y="5286833"/>
            <a:ext cx="719998" cy="719998"/>
          </a:xfrm>
          <a:prstGeom prst="rect">
            <a:avLst/>
          </a:prstGeom>
        </p:spPr>
      </p:pic>
      <p:pic>
        <p:nvPicPr>
          <p:cNvPr id="5" name="Graphic 4">
            <a:extLst>
              <a:ext uri="{FF2B5EF4-FFF2-40B4-BE49-F238E27FC236}">
                <a16:creationId xmlns:a16="http://schemas.microsoft.com/office/drawing/2014/main" id="{FB14366B-F828-0FEB-9647-B3305A8A9DDD}"/>
              </a:ext>
            </a:extLst>
          </p:cNvPr>
          <p:cNvPicPr>
            <a:picLocks noChangeAspect="1"/>
          </p:cNvPicPr>
          <p:nvPr userDrawn="1"/>
        </p:nvPicPr>
        <p:blipFill rotWithShape="1">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1258182" y="162514"/>
            <a:ext cx="719998" cy="719998"/>
          </a:xfrm>
          <a:prstGeom prst="rect">
            <a:avLst/>
          </a:prstGeom>
        </p:spPr>
      </p:pic>
      <p:sp>
        <p:nvSpPr>
          <p:cNvPr id="6" name="Rechthoek 5">
            <a:extLst>
              <a:ext uri="{FF2B5EF4-FFF2-40B4-BE49-F238E27FC236}">
                <a16:creationId xmlns:a16="http://schemas.microsoft.com/office/drawing/2014/main" id="{108ED976-1837-CC54-4968-2C1340D34490}"/>
              </a:ext>
            </a:extLst>
          </p:cNvPr>
          <p:cNvSpPr>
            <a:spLocks noChangeAspect="1"/>
          </p:cNvSpPr>
          <p:nvPr userDrawn="1"/>
        </p:nvSpPr>
        <p:spPr>
          <a:xfrm>
            <a:off x="0" y="6160437"/>
            <a:ext cx="719998" cy="719998"/>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6">
            <a:extLst>
              <a:ext uri="{FF2B5EF4-FFF2-40B4-BE49-F238E27FC236}">
                <a16:creationId xmlns:a16="http://schemas.microsoft.com/office/drawing/2014/main" id="{3E6018E5-F6F3-9F26-9667-C155F7013165}"/>
              </a:ext>
            </a:extLst>
          </p:cNvPr>
          <p:cNvSpPr>
            <a:spLocks noGrp="1"/>
          </p:cNvSpPr>
          <p:nvPr>
            <p:ph type="body" sz="quarter" idx="11"/>
          </p:nvPr>
        </p:nvSpPr>
        <p:spPr>
          <a:xfrm>
            <a:off x="719998" y="2160395"/>
            <a:ext cx="10692000" cy="4160015"/>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11" name="Titel 1">
            <a:extLst>
              <a:ext uri="{FF2B5EF4-FFF2-40B4-BE49-F238E27FC236}">
                <a16:creationId xmlns:a16="http://schemas.microsoft.com/office/drawing/2014/main" id="{B8B0DC2B-06E1-F2E7-ABB4-ABF0003B7E35}"/>
              </a:ext>
            </a:extLst>
          </p:cNvPr>
          <p:cNvSpPr>
            <a:spLocks noGrp="1"/>
          </p:cNvSpPr>
          <p:nvPr>
            <p:ph type="title" hasCustomPrompt="1"/>
          </p:nvPr>
        </p:nvSpPr>
        <p:spPr>
          <a:xfrm>
            <a:off x="719998" y="522513"/>
            <a:ext cx="10692000" cy="1408654"/>
          </a:xfrm>
        </p:spPr>
        <p:txBody>
          <a:bodyPr/>
          <a:lstStyle/>
          <a:p>
            <a:r>
              <a:rPr lang="nl-NL" dirty="0"/>
              <a:t>[titel]</a:t>
            </a:r>
          </a:p>
        </p:txBody>
      </p:sp>
    </p:spTree>
    <p:extLst>
      <p:ext uri="{BB962C8B-B14F-4D97-AF65-F5344CB8AC3E}">
        <p14:creationId xmlns:p14="http://schemas.microsoft.com/office/powerpoint/2010/main" val="249062318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Alleen tekst 5">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B009BF15-37B8-153D-42ED-DD30E1C6C28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713600" y="3429600"/>
            <a:ext cx="1713600" cy="1713600"/>
          </a:xfrm>
          <a:prstGeom prst="rect">
            <a:avLst/>
          </a:prstGeom>
        </p:spPr>
      </p:pic>
      <p:pic>
        <p:nvPicPr>
          <p:cNvPr id="4" name="Graphic 3">
            <a:extLst>
              <a:ext uri="{FF2B5EF4-FFF2-40B4-BE49-F238E27FC236}">
                <a16:creationId xmlns:a16="http://schemas.microsoft.com/office/drawing/2014/main" id="{AA9F9A5A-A1B2-F8C8-CB71-D679DF4AAECC}"/>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0" y="5143200"/>
            <a:ext cx="1713600" cy="1713600"/>
          </a:xfrm>
          <a:prstGeom prst="rect">
            <a:avLst/>
          </a:prstGeom>
        </p:spPr>
      </p:pic>
      <p:pic>
        <p:nvPicPr>
          <p:cNvPr id="5" name="Graphic 4">
            <a:extLst>
              <a:ext uri="{FF2B5EF4-FFF2-40B4-BE49-F238E27FC236}">
                <a16:creationId xmlns:a16="http://schemas.microsoft.com/office/drawing/2014/main" id="{FB14366B-F828-0FEB-9647-B3305A8A9DDD}"/>
              </a:ext>
            </a:extLst>
          </p:cNvPr>
          <p:cNvPicPr>
            <a:picLocks noChangeAspect="1"/>
          </p:cNvPicPr>
          <p:nvPr userDrawn="1"/>
        </p:nvPicPr>
        <p:blipFill rotWithShape="1">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1713600" y="5144400"/>
            <a:ext cx="1713600" cy="1713600"/>
          </a:xfrm>
          <a:prstGeom prst="rect">
            <a:avLst/>
          </a:prstGeom>
        </p:spPr>
      </p:pic>
      <p:sp>
        <p:nvSpPr>
          <p:cNvPr id="6" name="Rechthoek 5">
            <a:extLst>
              <a:ext uri="{FF2B5EF4-FFF2-40B4-BE49-F238E27FC236}">
                <a16:creationId xmlns:a16="http://schemas.microsoft.com/office/drawing/2014/main" id="{108ED976-1837-CC54-4968-2C1340D34490}"/>
              </a:ext>
            </a:extLst>
          </p:cNvPr>
          <p:cNvSpPr>
            <a:spLocks noChangeAspect="1"/>
          </p:cNvSpPr>
          <p:nvPr userDrawn="1"/>
        </p:nvSpPr>
        <p:spPr>
          <a:xfrm>
            <a:off x="0" y="3429000"/>
            <a:ext cx="1713600" cy="17136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jdelijke aanduiding voor tekst 6">
            <a:extLst>
              <a:ext uri="{FF2B5EF4-FFF2-40B4-BE49-F238E27FC236}">
                <a16:creationId xmlns:a16="http://schemas.microsoft.com/office/drawing/2014/main" id="{4D73F8AC-9284-BCE8-6E7D-5A0B4E375D24}"/>
              </a:ext>
            </a:extLst>
          </p:cNvPr>
          <p:cNvSpPr>
            <a:spLocks noGrp="1"/>
          </p:cNvSpPr>
          <p:nvPr>
            <p:ph type="body" sz="quarter" idx="11"/>
          </p:nvPr>
        </p:nvSpPr>
        <p:spPr>
          <a:xfrm>
            <a:off x="3506524" y="2160395"/>
            <a:ext cx="7905473" cy="4160015"/>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7" name="Titel 1">
            <a:extLst>
              <a:ext uri="{FF2B5EF4-FFF2-40B4-BE49-F238E27FC236}">
                <a16:creationId xmlns:a16="http://schemas.microsoft.com/office/drawing/2014/main" id="{92DCE5B6-1E7F-BDEC-16BB-EBC6EF8E73C4}"/>
              </a:ext>
            </a:extLst>
          </p:cNvPr>
          <p:cNvSpPr>
            <a:spLocks noGrp="1"/>
          </p:cNvSpPr>
          <p:nvPr>
            <p:ph type="title" hasCustomPrompt="1"/>
          </p:nvPr>
        </p:nvSpPr>
        <p:spPr>
          <a:xfrm>
            <a:off x="3506524" y="522513"/>
            <a:ext cx="7905473" cy="1408654"/>
          </a:xfrm>
        </p:spPr>
        <p:txBody>
          <a:bodyPr/>
          <a:lstStyle/>
          <a:p>
            <a:r>
              <a:rPr lang="nl-NL" dirty="0"/>
              <a:t>[titel]</a:t>
            </a:r>
          </a:p>
        </p:txBody>
      </p:sp>
    </p:spTree>
    <p:extLst>
      <p:ext uri="{BB962C8B-B14F-4D97-AF65-F5344CB8AC3E}">
        <p14:creationId xmlns:p14="http://schemas.microsoft.com/office/powerpoint/2010/main" val="158132502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Alleen tekst 6">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B009BF15-37B8-153D-42ED-DD30E1C6C28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0478400" y="1714800"/>
            <a:ext cx="1713600" cy="1713600"/>
          </a:xfrm>
          <a:prstGeom prst="rect">
            <a:avLst/>
          </a:prstGeom>
        </p:spPr>
      </p:pic>
      <p:pic>
        <p:nvPicPr>
          <p:cNvPr id="4" name="Graphic 3">
            <a:extLst>
              <a:ext uri="{FF2B5EF4-FFF2-40B4-BE49-F238E27FC236}">
                <a16:creationId xmlns:a16="http://schemas.microsoft.com/office/drawing/2014/main" id="{AA9F9A5A-A1B2-F8C8-CB71-D679DF4AAECC}"/>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0478400" y="3429600"/>
            <a:ext cx="1713600" cy="1713600"/>
          </a:xfrm>
          <a:prstGeom prst="rect">
            <a:avLst/>
          </a:prstGeom>
        </p:spPr>
      </p:pic>
      <p:pic>
        <p:nvPicPr>
          <p:cNvPr id="5" name="Graphic 4">
            <a:extLst>
              <a:ext uri="{FF2B5EF4-FFF2-40B4-BE49-F238E27FC236}">
                <a16:creationId xmlns:a16="http://schemas.microsoft.com/office/drawing/2014/main" id="{FB14366B-F828-0FEB-9647-B3305A8A9DDD}"/>
              </a:ext>
            </a:extLst>
          </p:cNvPr>
          <p:cNvPicPr>
            <a:picLocks noChangeAspect="1"/>
          </p:cNvPicPr>
          <p:nvPr userDrawn="1"/>
        </p:nvPicPr>
        <p:blipFill rotWithShape="1">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8764800" y="1200"/>
            <a:ext cx="1713600" cy="1713600"/>
          </a:xfrm>
          <a:prstGeom prst="rect">
            <a:avLst/>
          </a:prstGeom>
        </p:spPr>
      </p:pic>
      <p:sp>
        <p:nvSpPr>
          <p:cNvPr id="6" name="Rechthoek 5">
            <a:extLst>
              <a:ext uri="{FF2B5EF4-FFF2-40B4-BE49-F238E27FC236}">
                <a16:creationId xmlns:a16="http://schemas.microsoft.com/office/drawing/2014/main" id="{108ED976-1837-CC54-4968-2C1340D34490}"/>
              </a:ext>
            </a:extLst>
          </p:cNvPr>
          <p:cNvSpPr>
            <a:spLocks noChangeAspect="1"/>
          </p:cNvSpPr>
          <p:nvPr userDrawn="1"/>
        </p:nvSpPr>
        <p:spPr>
          <a:xfrm>
            <a:off x="10478400" y="5144400"/>
            <a:ext cx="1713600" cy="17136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jdelijke aanduiding voor tekst 6">
            <a:extLst>
              <a:ext uri="{FF2B5EF4-FFF2-40B4-BE49-F238E27FC236}">
                <a16:creationId xmlns:a16="http://schemas.microsoft.com/office/drawing/2014/main" id="{44A006E8-6870-ECE1-8622-159D485D1597}"/>
              </a:ext>
            </a:extLst>
          </p:cNvPr>
          <p:cNvSpPr>
            <a:spLocks noGrp="1"/>
          </p:cNvSpPr>
          <p:nvPr>
            <p:ph type="body" sz="quarter" idx="11"/>
          </p:nvPr>
        </p:nvSpPr>
        <p:spPr>
          <a:xfrm>
            <a:off x="719998" y="2160395"/>
            <a:ext cx="9600795" cy="4160015"/>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7" name="Titel 1">
            <a:extLst>
              <a:ext uri="{FF2B5EF4-FFF2-40B4-BE49-F238E27FC236}">
                <a16:creationId xmlns:a16="http://schemas.microsoft.com/office/drawing/2014/main" id="{D33F305D-2D88-10ED-BEF7-37B07680091E}"/>
              </a:ext>
            </a:extLst>
          </p:cNvPr>
          <p:cNvSpPr>
            <a:spLocks noGrp="1"/>
          </p:cNvSpPr>
          <p:nvPr>
            <p:ph type="title" hasCustomPrompt="1"/>
          </p:nvPr>
        </p:nvSpPr>
        <p:spPr>
          <a:xfrm>
            <a:off x="719998" y="522513"/>
            <a:ext cx="7923070" cy="1408654"/>
          </a:xfrm>
        </p:spPr>
        <p:txBody>
          <a:bodyPr/>
          <a:lstStyle/>
          <a:p>
            <a:r>
              <a:rPr lang="nl-NL" dirty="0"/>
              <a:t>[titel]</a:t>
            </a:r>
          </a:p>
        </p:txBody>
      </p:sp>
    </p:spTree>
    <p:extLst>
      <p:ext uri="{BB962C8B-B14F-4D97-AF65-F5344CB8AC3E}">
        <p14:creationId xmlns:p14="http://schemas.microsoft.com/office/powerpoint/2010/main" val="207188389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Alleen tekst 7">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B009BF15-37B8-153D-42ED-DD30E1C6C28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1714800"/>
            <a:ext cx="1713600" cy="1713600"/>
          </a:xfrm>
          <a:prstGeom prst="rect">
            <a:avLst/>
          </a:prstGeom>
        </p:spPr>
      </p:pic>
      <p:pic>
        <p:nvPicPr>
          <p:cNvPr id="4" name="Graphic 3">
            <a:extLst>
              <a:ext uri="{FF2B5EF4-FFF2-40B4-BE49-F238E27FC236}">
                <a16:creationId xmlns:a16="http://schemas.microsoft.com/office/drawing/2014/main" id="{AA9F9A5A-A1B2-F8C8-CB71-D679DF4AAECC}"/>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0" y="3429600"/>
            <a:ext cx="1713600" cy="1713600"/>
          </a:xfrm>
          <a:prstGeom prst="rect">
            <a:avLst/>
          </a:prstGeom>
        </p:spPr>
      </p:pic>
      <p:pic>
        <p:nvPicPr>
          <p:cNvPr id="5" name="Graphic 4">
            <a:extLst>
              <a:ext uri="{FF2B5EF4-FFF2-40B4-BE49-F238E27FC236}">
                <a16:creationId xmlns:a16="http://schemas.microsoft.com/office/drawing/2014/main" id="{FB14366B-F828-0FEB-9647-B3305A8A9DDD}"/>
              </a:ext>
            </a:extLst>
          </p:cNvPr>
          <p:cNvPicPr>
            <a:picLocks noChangeAspect="1"/>
          </p:cNvPicPr>
          <p:nvPr userDrawn="1"/>
        </p:nvPicPr>
        <p:blipFill rotWithShape="1">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0" y="600"/>
            <a:ext cx="1713600" cy="1713600"/>
          </a:xfrm>
          <a:prstGeom prst="rect">
            <a:avLst/>
          </a:prstGeom>
        </p:spPr>
      </p:pic>
      <p:sp>
        <p:nvSpPr>
          <p:cNvPr id="6" name="Rechthoek 5">
            <a:extLst>
              <a:ext uri="{FF2B5EF4-FFF2-40B4-BE49-F238E27FC236}">
                <a16:creationId xmlns:a16="http://schemas.microsoft.com/office/drawing/2014/main" id="{108ED976-1837-CC54-4968-2C1340D34490}"/>
              </a:ext>
            </a:extLst>
          </p:cNvPr>
          <p:cNvSpPr>
            <a:spLocks noChangeAspect="1"/>
          </p:cNvSpPr>
          <p:nvPr userDrawn="1"/>
        </p:nvSpPr>
        <p:spPr>
          <a:xfrm>
            <a:off x="0" y="5144400"/>
            <a:ext cx="1713600" cy="17136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jdelijke aanduiding voor tekst 6">
            <a:extLst>
              <a:ext uri="{FF2B5EF4-FFF2-40B4-BE49-F238E27FC236}">
                <a16:creationId xmlns:a16="http://schemas.microsoft.com/office/drawing/2014/main" id="{7D44D228-33E3-5746-87B7-491915747A1E}"/>
              </a:ext>
            </a:extLst>
          </p:cNvPr>
          <p:cNvSpPr>
            <a:spLocks noGrp="1"/>
          </p:cNvSpPr>
          <p:nvPr>
            <p:ph type="body" sz="quarter" idx="11"/>
          </p:nvPr>
        </p:nvSpPr>
        <p:spPr>
          <a:xfrm>
            <a:off x="2195474" y="2160395"/>
            <a:ext cx="9216524" cy="4160015"/>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7" name="Titel 1">
            <a:extLst>
              <a:ext uri="{FF2B5EF4-FFF2-40B4-BE49-F238E27FC236}">
                <a16:creationId xmlns:a16="http://schemas.microsoft.com/office/drawing/2014/main" id="{2BB833EB-DA1A-03D1-4350-5E64D9F23CD8}"/>
              </a:ext>
            </a:extLst>
          </p:cNvPr>
          <p:cNvSpPr>
            <a:spLocks noGrp="1"/>
          </p:cNvSpPr>
          <p:nvPr>
            <p:ph type="title" hasCustomPrompt="1"/>
          </p:nvPr>
        </p:nvSpPr>
        <p:spPr>
          <a:xfrm>
            <a:off x="2195474" y="522513"/>
            <a:ext cx="9216524" cy="1408654"/>
          </a:xfrm>
        </p:spPr>
        <p:txBody>
          <a:bodyPr/>
          <a:lstStyle/>
          <a:p>
            <a:r>
              <a:rPr lang="nl-NL" dirty="0"/>
              <a:t>[titel]</a:t>
            </a:r>
          </a:p>
        </p:txBody>
      </p:sp>
    </p:spTree>
    <p:extLst>
      <p:ext uri="{BB962C8B-B14F-4D97-AF65-F5344CB8AC3E}">
        <p14:creationId xmlns:p14="http://schemas.microsoft.com/office/powerpoint/2010/main" val="409459988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Alleen tekst 8">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B009BF15-37B8-153D-42ED-DD30E1C6C28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0478400" y="0"/>
            <a:ext cx="1713600" cy="1713600"/>
          </a:xfrm>
          <a:prstGeom prst="rect">
            <a:avLst/>
          </a:prstGeom>
        </p:spPr>
      </p:pic>
      <p:pic>
        <p:nvPicPr>
          <p:cNvPr id="4" name="Graphic 3">
            <a:extLst>
              <a:ext uri="{FF2B5EF4-FFF2-40B4-BE49-F238E27FC236}">
                <a16:creationId xmlns:a16="http://schemas.microsoft.com/office/drawing/2014/main" id="{AA9F9A5A-A1B2-F8C8-CB71-D679DF4AAECC}"/>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0" y="1716000"/>
            <a:ext cx="1713600" cy="1713600"/>
          </a:xfrm>
          <a:prstGeom prst="rect">
            <a:avLst/>
          </a:prstGeom>
        </p:spPr>
      </p:pic>
      <p:pic>
        <p:nvPicPr>
          <p:cNvPr id="5" name="Graphic 4">
            <a:extLst>
              <a:ext uri="{FF2B5EF4-FFF2-40B4-BE49-F238E27FC236}">
                <a16:creationId xmlns:a16="http://schemas.microsoft.com/office/drawing/2014/main" id="{FB14366B-F828-0FEB-9647-B3305A8A9DDD}"/>
              </a:ext>
            </a:extLst>
          </p:cNvPr>
          <p:cNvPicPr>
            <a:picLocks noChangeAspect="1"/>
          </p:cNvPicPr>
          <p:nvPr userDrawn="1"/>
        </p:nvPicPr>
        <p:blipFill rotWithShape="1">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0" y="5144400"/>
            <a:ext cx="1713600" cy="1713600"/>
          </a:xfrm>
          <a:prstGeom prst="rect">
            <a:avLst/>
          </a:prstGeom>
        </p:spPr>
      </p:pic>
      <p:sp>
        <p:nvSpPr>
          <p:cNvPr id="6" name="Rechthoek 5">
            <a:extLst>
              <a:ext uri="{FF2B5EF4-FFF2-40B4-BE49-F238E27FC236}">
                <a16:creationId xmlns:a16="http://schemas.microsoft.com/office/drawing/2014/main" id="{108ED976-1837-CC54-4968-2C1340D34490}"/>
              </a:ext>
            </a:extLst>
          </p:cNvPr>
          <p:cNvSpPr>
            <a:spLocks noChangeAspect="1"/>
          </p:cNvSpPr>
          <p:nvPr userDrawn="1"/>
        </p:nvSpPr>
        <p:spPr>
          <a:xfrm>
            <a:off x="0" y="3430800"/>
            <a:ext cx="1713600" cy="17136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jdelijke aanduiding voor tekst 6">
            <a:extLst>
              <a:ext uri="{FF2B5EF4-FFF2-40B4-BE49-F238E27FC236}">
                <a16:creationId xmlns:a16="http://schemas.microsoft.com/office/drawing/2014/main" id="{BC680217-7A95-6A9D-00F5-0385ECF03270}"/>
              </a:ext>
            </a:extLst>
          </p:cNvPr>
          <p:cNvSpPr>
            <a:spLocks noGrp="1"/>
          </p:cNvSpPr>
          <p:nvPr>
            <p:ph type="body" sz="quarter" idx="11"/>
          </p:nvPr>
        </p:nvSpPr>
        <p:spPr>
          <a:xfrm>
            <a:off x="2195474" y="2160395"/>
            <a:ext cx="9216524" cy="4160015"/>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7" name="Titel 1">
            <a:extLst>
              <a:ext uri="{FF2B5EF4-FFF2-40B4-BE49-F238E27FC236}">
                <a16:creationId xmlns:a16="http://schemas.microsoft.com/office/drawing/2014/main" id="{4089061B-C8AC-EA3A-67B0-4C05C92C3026}"/>
              </a:ext>
            </a:extLst>
          </p:cNvPr>
          <p:cNvSpPr>
            <a:spLocks noGrp="1"/>
          </p:cNvSpPr>
          <p:nvPr>
            <p:ph type="title" hasCustomPrompt="1"/>
          </p:nvPr>
        </p:nvSpPr>
        <p:spPr>
          <a:xfrm>
            <a:off x="2195474" y="522513"/>
            <a:ext cx="9216524" cy="1408654"/>
          </a:xfrm>
        </p:spPr>
        <p:txBody>
          <a:bodyPr/>
          <a:lstStyle/>
          <a:p>
            <a:r>
              <a:rPr lang="nl-NL" dirty="0"/>
              <a:t>[titel]</a:t>
            </a:r>
          </a:p>
        </p:txBody>
      </p:sp>
    </p:spTree>
    <p:extLst>
      <p:ext uri="{BB962C8B-B14F-4D97-AF65-F5344CB8AC3E}">
        <p14:creationId xmlns:p14="http://schemas.microsoft.com/office/powerpoint/2010/main" val="371508759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Alleen achtergrond 1">
    <p:bg>
      <p:bgPr>
        <a:solidFill>
          <a:schemeClr val="tx1"/>
        </a:solidFill>
        <a:effectLst/>
      </p:bgPr>
    </p:bg>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7DE5548F-961A-6A70-5D27-A1D02930DDD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6858000" cy="6858000"/>
          </a:xfrm>
          <a:prstGeom prst="rect">
            <a:avLst/>
          </a:prstGeom>
        </p:spPr>
      </p:pic>
    </p:spTree>
    <p:extLst>
      <p:ext uri="{BB962C8B-B14F-4D97-AF65-F5344CB8AC3E}">
        <p14:creationId xmlns:p14="http://schemas.microsoft.com/office/powerpoint/2010/main" val="2519346608"/>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eldia 3">
    <p:bg>
      <p:bgPr>
        <a:solidFill>
          <a:schemeClr val="accent1"/>
        </a:solidFill>
        <a:effectLst/>
      </p:bgPr>
    </p:bg>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4C9532D0-4EC0-0D13-456E-1994F2E730FC}"/>
              </a:ext>
            </a:extLst>
          </p:cNvPr>
          <p:cNvPicPr>
            <a:picLocks noChangeAspect="1"/>
          </p:cNvPicPr>
          <p:nvPr userDrawn="1"/>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51129" r="5315" b="46667"/>
          <a:stretch/>
        </p:blipFill>
        <p:spPr>
          <a:xfrm>
            <a:off x="0" y="0"/>
            <a:ext cx="5600699" cy="6858000"/>
          </a:xfrm>
          <a:prstGeom prst="rect">
            <a:avLst/>
          </a:prstGeom>
        </p:spPr>
      </p:pic>
      <p:sp>
        <p:nvSpPr>
          <p:cNvPr id="5" name="Titel 1">
            <a:extLst>
              <a:ext uri="{FF2B5EF4-FFF2-40B4-BE49-F238E27FC236}">
                <a16:creationId xmlns:a16="http://schemas.microsoft.com/office/drawing/2014/main" id="{674CF724-D228-79DA-D2C2-2E75E76D2BD5}"/>
              </a:ext>
            </a:extLst>
          </p:cNvPr>
          <p:cNvSpPr>
            <a:spLocks noGrp="1"/>
          </p:cNvSpPr>
          <p:nvPr>
            <p:ph type="ctrTitle" hasCustomPrompt="1"/>
          </p:nvPr>
        </p:nvSpPr>
        <p:spPr>
          <a:xfrm>
            <a:off x="3604803" y="2173384"/>
            <a:ext cx="6377397" cy="2607701"/>
          </a:xfrm>
        </p:spPr>
        <p:txBody>
          <a:bodyPr anchor="ctr" anchorCtr="0">
            <a:normAutofit/>
          </a:bodyPr>
          <a:lstStyle>
            <a:lvl1pPr algn="l">
              <a:defRPr sz="4400"/>
            </a:lvl1pPr>
          </a:lstStyle>
          <a:p>
            <a:r>
              <a:rPr lang="nl-NL" dirty="0"/>
              <a:t>[titel]</a:t>
            </a:r>
          </a:p>
        </p:txBody>
      </p:sp>
      <p:sp>
        <p:nvSpPr>
          <p:cNvPr id="18" name="object 7">
            <a:extLst>
              <a:ext uri="{FF2B5EF4-FFF2-40B4-BE49-F238E27FC236}">
                <a16:creationId xmlns:a16="http://schemas.microsoft.com/office/drawing/2014/main" id="{CA412B42-7296-B578-4707-3A5FEA3D71EC}"/>
              </a:ext>
            </a:extLst>
          </p:cNvPr>
          <p:cNvSpPr/>
          <p:nvPr userDrawn="1"/>
        </p:nvSpPr>
        <p:spPr>
          <a:xfrm>
            <a:off x="9714068" y="554146"/>
            <a:ext cx="2164063" cy="1320001"/>
          </a:xfrm>
          <a:custGeom>
            <a:avLst/>
            <a:gdLst/>
            <a:ahLst/>
            <a:cxnLst/>
            <a:rect l="l" t="t" r="r" b="b"/>
            <a:pathLst>
              <a:path w="3568700" h="2176780">
                <a:moveTo>
                  <a:pt x="876795" y="1548980"/>
                </a:moveTo>
                <a:lnTo>
                  <a:pt x="870127" y="1508366"/>
                </a:lnTo>
                <a:lnTo>
                  <a:pt x="850265" y="1475282"/>
                </a:lnTo>
                <a:lnTo>
                  <a:pt x="815962" y="1446466"/>
                </a:lnTo>
                <a:lnTo>
                  <a:pt x="767346" y="1419618"/>
                </a:lnTo>
                <a:lnTo>
                  <a:pt x="714984" y="1395577"/>
                </a:lnTo>
                <a:lnTo>
                  <a:pt x="698334" y="1387221"/>
                </a:lnTo>
                <a:lnTo>
                  <a:pt x="663790" y="1365237"/>
                </a:lnTo>
                <a:lnTo>
                  <a:pt x="647509" y="1325346"/>
                </a:lnTo>
                <a:lnTo>
                  <a:pt x="648906" y="1311402"/>
                </a:lnTo>
                <a:lnTo>
                  <a:pt x="681126" y="1273263"/>
                </a:lnTo>
                <a:lnTo>
                  <a:pt x="722363" y="1264666"/>
                </a:lnTo>
                <a:lnTo>
                  <a:pt x="751395" y="1268120"/>
                </a:lnTo>
                <a:lnTo>
                  <a:pt x="777671" y="1278432"/>
                </a:lnTo>
                <a:lnTo>
                  <a:pt x="801128" y="1295565"/>
                </a:lnTo>
                <a:lnTo>
                  <a:pt x="821664" y="1319479"/>
                </a:lnTo>
                <a:lnTo>
                  <a:pt x="867727" y="1283995"/>
                </a:lnTo>
                <a:lnTo>
                  <a:pt x="842556" y="1252791"/>
                </a:lnTo>
                <a:lnTo>
                  <a:pt x="809485" y="1228013"/>
                </a:lnTo>
                <a:lnTo>
                  <a:pt x="768350" y="1211211"/>
                </a:lnTo>
                <a:lnTo>
                  <a:pt x="722363" y="1205572"/>
                </a:lnTo>
                <a:lnTo>
                  <a:pt x="693242" y="1207719"/>
                </a:lnTo>
                <a:lnTo>
                  <a:pt x="642073" y="1224800"/>
                </a:lnTo>
                <a:lnTo>
                  <a:pt x="602322" y="1257871"/>
                </a:lnTo>
                <a:lnTo>
                  <a:pt x="581799" y="1302207"/>
                </a:lnTo>
                <a:lnTo>
                  <a:pt x="579221" y="1328178"/>
                </a:lnTo>
                <a:lnTo>
                  <a:pt x="580948" y="1349070"/>
                </a:lnTo>
                <a:lnTo>
                  <a:pt x="594753" y="1385595"/>
                </a:lnTo>
                <a:lnTo>
                  <a:pt x="622249" y="1415567"/>
                </a:lnTo>
                <a:lnTo>
                  <a:pt x="661835" y="1442059"/>
                </a:lnTo>
                <a:lnTo>
                  <a:pt x="737514" y="1478064"/>
                </a:lnTo>
                <a:lnTo>
                  <a:pt x="754964" y="1486535"/>
                </a:lnTo>
                <a:lnTo>
                  <a:pt x="791235" y="1509839"/>
                </a:lnTo>
                <a:lnTo>
                  <a:pt x="808520" y="1551813"/>
                </a:lnTo>
                <a:lnTo>
                  <a:pt x="807021" y="1566824"/>
                </a:lnTo>
                <a:lnTo>
                  <a:pt x="784682" y="1602422"/>
                </a:lnTo>
                <a:lnTo>
                  <a:pt x="741603" y="1619821"/>
                </a:lnTo>
                <a:lnTo>
                  <a:pt x="723773" y="1620989"/>
                </a:lnTo>
                <a:lnTo>
                  <a:pt x="689432" y="1616417"/>
                </a:lnTo>
                <a:lnTo>
                  <a:pt x="657364" y="1602765"/>
                </a:lnTo>
                <a:lnTo>
                  <a:pt x="627672" y="1580070"/>
                </a:lnTo>
                <a:lnTo>
                  <a:pt x="600456" y="1548409"/>
                </a:lnTo>
                <a:lnTo>
                  <a:pt x="553593" y="1584020"/>
                </a:lnTo>
                <a:lnTo>
                  <a:pt x="584060" y="1623555"/>
                </a:lnTo>
                <a:lnTo>
                  <a:pt x="623201" y="1653743"/>
                </a:lnTo>
                <a:lnTo>
                  <a:pt x="671068" y="1673466"/>
                </a:lnTo>
                <a:lnTo>
                  <a:pt x="724484" y="1680083"/>
                </a:lnTo>
                <a:lnTo>
                  <a:pt x="756170" y="1677797"/>
                </a:lnTo>
                <a:lnTo>
                  <a:pt x="811047" y="1659661"/>
                </a:lnTo>
                <a:lnTo>
                  <a:pt x="852678" y="1624482"/>
                </a:lnTo>
                <a:lnTo>
                  <a:pt x="874102" y="1576959"/>
                </a:lnTo>
                <a:lnTo>
                  <a:pt x="876795" y="1548980"/>
                </a:lnTo>
                <a:close/>
              </a:path>
              <a:path w="3568700" h="2176780">
                <a:moveTo>
                  <a:pt x="962444" y="504698"/>
                </a:moveTo>
                <a:lnTo>
                  <a:pt x="895565" y="504698"/>
                </a:lnTo>
                <a:lnTo>
                  <a:pt x="895565" y="826363"/>
                </a:lnTo>
                <a:lnTo>
                  <a:pt x="605866" y="496925"/>
                </a:lnTo>
                <a:lnTo>
                  <a:pt x="585597" y="496925"/>
                </a:lnTo>
                <a:lnTo>
                  <a:pt x="585597" y="963650"/>
                </a:lnTo>
                <a:lnTo>
                  <a:pt x="652462" y="963650"/>
                </a:lnTo>
                <a:lnTo>
                  <a:pt x="652462" y="641286"/>
                </a:lnTo>
                <a:lnTo>
                  <a:pt x="942860" y="971435"/>
                </a:lnTo>
                <a:lnTo>
                  <a:pt x="962444" y="971435"/>
                </a:lnTo>
                <a:lnTo>
                  <a:pt x="962444" y="504698"/>
                </a:lnTo>
                <a:close/>
              </a:path>
              <a:path w="3568700" h="2176780">
                <a:moveTo>
                  <a:pt x="1315542" y="1213827"/>
                </a:moveTo>
                <a:lnTo>
                  <a:pt x="933754" y="1213827"/>
                </a:lnTo>
                <a:lnTo>
                  <a:pt x="933754" y="1272247"/>
                </a:lnTo>
                <a:lnTo>
                  <a:pt x="1090866" y="1272247"/>
                </a:lnTo>
                <a:lnTo>
                  <a:pt x="1090866" y="1672297"/>
                </a:lnTo>
                <a:lnTo>
                  <a:pt x="1157732" y="1672297"/>
                </a:lnTo>
                <a:lnTo>
                  <a:pt x="1157732" y="1272247"/>
                </a:lnTo>
                <a:lnTo>
                  <a:pt x="1315542" y="1272247"/>
                </a:lnTo>
                <a:lnTo>
                  <a:pt x="1315542" y="1213827"/>
                </a:lnTo>
                <a:close/>
              </a:path>
              <a:path w="3568700" h="2176780">
                <a:moveTo>
                  <a:pt x="1465567" y="505180"/>
                </a:moveTo>
                <a:lnTo>
                  <a:pt x="1398701" y="505180"/>
                </a:lnTo>
                <a:lnTo>
                  <a:pt x="1398701" y="690600"/>
                </a:lnTo>
                <a:lnTo>
                  <a:pt x="1155598" y="690600"/>
                </a:lnTo>
                <a:lnTo>
                  <a:pt x="1155598" y="505180"/>
                </a:lnTo>
                <a:lnTo>
                  <a:pt x="1088732" y="505180"/>
                </a:lnTo>
                <a:lnTo>
                  <a:pt x="1088732" y="690600"/>
                </a:lnTo>
                <a:lnTo>
                  <a:pt x="1088732" y="750290"/>
                </a:lnTo>
                <a:lnTo>
                  <a:pt x="1088732" y="963650"/>
                </a:lnTo>
                <a:lnTo>
                  <a:pt x="1155598" y="963650"/>
                </a:lnTo>
                <a:lnTo>
                  <a:pt x="1155598" y="750290"/>
                </a:lnTo>
                <a:lnTo>
                  <a:pt x="1398701" y="750290"/>
                </a:lnTo>
                <a:lnTo>
                  <a:pt x="1398701" y="963650"/>
                </a:lnTo>
                <a:lnTo>
                  <a:pt x="1465567" y="963650"/>
                </a:lnTo>
                <a:lnTo>
                  <a:pt x="1465567" y="750290"/>
                </a:lnTo>
                <a:lnTo>
                  <a:pt x="1465567" y="690600"/>
                </a:lnTo>
                <a:lnTo>
                  <a:pt x="1465567" y="505180"/>
                </a:lnTo>
                <a:close/>
              </a:path>
              <a:path w="3568700" h="2176780">
                <a:moveTo>
                  <a:pt x="1701190" y="1612607"/>
                </a:moveTo>
                <a:lnTo>
                  <a:pt x="1460588" y="1612607"/>
                </a:lnTo>
                <a:lnTo>
                  <a:pt x="1460588" y="1457667"/>
                </a:lnTo>
                <a:lnTo>
                  <a:pt x="1635379" y="1457667"/>
                </a:lnTo>
                <a:lnTo>
                  <a:pt x="1635379" y="1400517"/>
                </a:lnTo>
                <a:lnTo>
                  <a:pt x="1460588" y="1400517"/>
                </a:lnTo>
                <a:lnTo>
                  <a:pt x="1460588" y="1272247"/>
                </a:lnTo>
                <a:lnTo>
                  <a:pt x="1692706" y="1272247"/>
                </a:lnTo>
                <a:lnTo>
                  <a:pt x="1692706" y="1213827"/>
                </a:lnTo>
                <a:lnTo>
                  <a:pt x="1393710" y="1213827"/>
                </a:lnTo>
                <a:lnTo>
                  <a:pt x="1393710" y="1272247"/>
                </a:lnTo>
                <a:lnTo>
                  <a:pt x="1393710" y="1400517"/>
                </a:lnTo>
                <a:lnTo>
                  <a:pt x="1393710" y="1457667"/>
                </a:lnTo>
                <a:lnTo>
                  <a:pt x="1393710" y="1612607"/>
                </a:lnTo>
                <a:lnTo>
                  <a:pt x="1393710" y="1672297"/>
                </a:lnTo>
                <a:lnTo>
                  <a:pt x="1701190" y="1672297"/>
                </a:lnTo>
                <a:lnTo>
                  <a:pt x="1701190" y="1612607"/>
                </a:lnTo>
                <a:close/>
              </a:path>
              <a:path w="3568700" h="2176780">
                <a:moveTo>
                  <a:pt x="2176157" y="0"/>
                </a:moveTo>
                <a:lnTo>
                  <a:pt x="0" y="0"/>
                </a:lnTo>
                <a:lnTo>
                  <a:pt x="0" y="2176157"/>
                </a:lnTo>
                <a:lnTo>
                  <a:pt x="2176157" y="2176157"/>
                </a:lnTo>
                <a:lnTo>
                  <a:pt x="2176157" y="1213358"/>
                </a:lnTo>
                <a:lnTo>
                  <a:pt x="2104491" y="1213358"/>
                </a:lnTo>
                <a:lnTo>
                  <a:pt x="2104491" y="1532915"/>
                </a:lnTo>
                <a:lnTo>
                  <a:pt x="1816633" y="1205560"/>
                </a:lnTo>
                <a:lnTo>
                  <a:pt x="1796351" y="1205560"/>
                </a:lnTo>
                <a:lnTo>
                  <a:pt x="1796351" y="1672297"/>
                </a:lnTo>
                <a:lnTo>
                  <a:pt x="1863229" y="1672297"/>
                </a:lnTo>
                <a:lnTo>
                  <a:pt x="1863229" y="1349933"/>
                </a:lnTo>
                <a:lnTo>
                  <a:pt x="2104491" y="1624203"/>
                </a:lnTo>
                <a:lnTo>
                  <a:pt x="2104491" y="2104478"/>
                </a:lnTo>
                <a:lnTo>
                  <a:pt x="71666" y="2104478"/>
                </a:lnTo>
                <a:lnTo>
                  <a:pt x="71666" y="71666"/>
                </a:lnTo>
                <a:lnTo>
                  <a:pt x="2104491" y="71666"/>
                </a:lnTo>
                <a:lnTo>
                  <a:pt x="2104491" y="904163"/>
                </a:lnTo>
                <a:lnTo>
                  <a:pt x="2100414" y="904544"/>
                </a:lnTo>
                <a:lnTo>
                  <a:pt x="1658747" y="904544"/>
                </a:lnTo>
                <a:lnTo>
                  <a:pt x="1658747" y="504710"/>
                </a:lnTo>
                <a:lnTo>
                  <a:pt x="1591868" y="504710"/>
                </a:lnTo>
                <a:lnTo>
                  <a:pt x="1591868" y="963637"/>
                </a:lnTo>
                <a:lnTo>
                  <a:pt x="2176157" y="963193"/>
                </a:lnTo>
                <a:lnTo>
                  <a:pt x="2176157" y="0"/>
                </a:lnTo>
                <a:close/>
              </a:path>
              <a:path w="3568700" h="2176780">
                <a:moveTo>
                  <a:pt x="2691904" y="1442123"/>
                </a:moveTo>
                <a:lnTo>
                  <a:pt x="2687624" y="1393545"/>
                </a:lnTo>
                <a:lnTo>
                  <a:pt x="2674810" y="1349679"/>
                </a:lnTo>
                <a:lnTo>
                  <a:pt x="2653538" y="1310678"/>
                </a:lnTo>
                <a:lnTo>
                  <a:pt x="2623845" y="1276680"/>
                </a:lnTo>
                <a:lnTo>
                  <a:pt x="2622905" y="1275981"/>
                </a:lnTo>
                <a:lnTo>
                  <a:pt x="2622905" y="1442123"/>
                </a:lnTo>
                <a:lnTo>
                  <a:pt x="2619806" y="1477987"/>
                </a:lnTo>
                <a:lnTo>
                  <a:pt x="2595080" y="1539709"/>
                </a:lnTo>
                <a:lnTo>
                  <a:pt x="2546820" y="1586217"/>
                </a:lnTo>
                <a:lnTo>
                  <a:pt x="2480526" y="1610194"/>
                </a:lnTo>
                <a:lnTo>
                  <a:pt x="2441194" y="1613204"/>
                </a:lnTo>
                <a:lnTo>
                  <a:pt x="2366365" y="1613204"/>
                </a:lnTo>
                <a:lnTo>
                  <a:pt x="2366365" y="1273162"/>
                </a:lnTo>
                <a:lnTo>
                  <a:pt x="2441194" y="1273162"/>
                </a:lnTo>
                <a:lnTo>
                  <a:pt x="2480792" y="1276057"/>
                </a:lnTo>
                <a:lnTo>
                  <a:pt x="2547239" y="1299108"/>
                </a:lnTo>
                <a:lnTo>
                  <a:pt x="2595257" y="1344155"/>
                </a:lnTo>
                <a:lnTo>
                  <a:pt x="2619819" y="1405737"/>
                </a:lnTo>
                <a:lnTo>
                  <a:pt x="2622905" y="1442123"/>
                </a:lnTo>
                <a:lnTo>
                  <a:pt x="2622905" y="1275981"/>
                </a:lnTo>
                <a:lnTo>
                  <a:pt x="2586939" y="1249057"/>
                </a:lnTo>
                <a:lnTo>
                  <a:pt x="2544216" y="1229271"/>
                </a:lnTo>
                <a:lnTo>
                  <a:pt x="2495816" y="1217345"/>
                </a:lnTo>
                <a:lnTo>
                  <a:pt x="2441905" y="1213370"/>
                </a:lnTo>
                <a:lnTo>
                  <a:pt x="2299487" y="1213370"/>
                </a:lnTo>
                <a:lnTo>
                  <a:pt x="2299487" y="1672297"/>
                </a:lnTo>
                <a:lnTo>
                  <a:pt x="2441905" y="1672297"/>
                </a:lnTo>
                <a:lnTo>
                  <a:pt x="2495524" y="1668246"/>
                </a:lnTo>
                <a:lnTo>
                  <a:pt x="2543759" y="1656130"/>
                </a:lnTo>
                <a:lnTo>
                  <a:pt x="2586469" y="1636001"/>
                </a:lnTo>
                <a:lnTo>
                  <a:pt x="2616517" y="1613204"/>
                </a:lnTo>
                <a:lnTo>
                  <a:pt x="2623477" y="1607934"/>
                </a:lnTo>
                <a:lnTo>
                  <a:pt x="2653322" y="1573517"/>
                </a:lnTo>
                <a:lnTo>
                  <a:pt x="2674709" y="1534312"/>
                </a:lnTo>
                <a:lnTo>
                  <a:pt x="2687599" y="1490459"/>
                </a:lnTo>
                <a:lnTo>
                  <a:pt x="2691904" y="1442123"/>
                </a:lnTo>
                <a:close/>
              </a:path>
              <a:path w="3568700" h="2176780">
                <a:moveTo>
                  <a:pt x="3096666" y="1612607"/>
                </a:moveTo>
                <a:lnTo>
                  <a:pt x="2856039" y="1612607"/>
                </a:lnTo>
                <a:lnTo>
                  <a:pt x="2856039" y="1457667"/>
                </a:lnTo>
                <a:lnTo>
                  <a:pt x="3030829" y="1457667"/>
                </a:lnTo>
                <a:lnTo>
                  <a:pt x="3030829" y="1400517"/>
                </a:lnTo>
                <a:lnTo>
                  <a:pt x="2856039" y="1400517"/>
                </a:lnTo>
                <a:lnTo>
                  <a:pt x="2856039" y="1272247"/>
                </a:lnTo>
                <a:lnTo>
                  <a:pt x="3088157" y="1272247"/>
                </a:lnTo>
                <a:lnTo>
                  <a:pt x="3088157" y="1213827"/>
                </a:lnTo>
                <a:lnTo>
                  <a:pt x="2789161" y="1213827"/>
                </a:lnTo>
                <a:lnTo>
                  <a:pt x="2789161" y="1272247"/>
                </a:lnTo>
                <a:lnTo>
                  <a:pt x="2789161" y="1400517"/>
                </a:lnTo>
                <a:lnTo>
                  <a:pt x="2789161" y="1457667"/>
                </a:lnTo>
                <a:lnTo>
                  <a:pt x="2789161" y="1612607"/>
                </a:lnTo>
                <a:lnTo>
                  <a:pt x="2789161" y="1672297"/>
                </a:lnTo>
                <a:lnTo>
                  <a:pt x="3096666" y="1672297"/>
                </a:lnTo>
                <a:lnTo>
                  <a:pt x="3096666" y="1612607"/>
                </a:lnTo>
                <a:close/>
              </a:path>
              <a:path w="3568700" h="2176780">
                <a:moveTo>
                  <a:pt x="3568649" y="1213370"/>
                </a:moveTo>
                <a:lnTo>
                  <a:pt x="3501783" y="1213370"/>
                </a:lnTo>
                <a:lnTo>
                  <a:pt x="3501783" y="1535010"/>
                </a:lnTo>
                <a:lnTo>
                  <a:pt x="3212071" y="1205572"/>
                </a:lnTo>
                <a:lnTo>
                  <a:pt x="3191814" y="1205572"/>
                </a:lnTo>
                <a:lnTo>
                  <a:pt x="3191814" y="1672285"/>
                </a:lnTo>
                <a:lnTo>
                  <a:pt x="3258680" y="1672285"/>
                </a:lnTo>
                <a:lnTo>
                  <a:pt x="3258680" y="1349933"/>
                </a:lnTo>
                <a:lnTo>
                  <a:pt x="3549091" y="1680083"/>
                </a:lnTo>
                <a:lnTo>
                  <a:pt x="3568649" y="1680083"/>
                </a:lnTo>
                <a:lnTo>
                  <a:pt x="3568649" y="1213370"/>
                </a:lnTo>
                <a:close/>
              </a:path>
            </a:pathLst>
          </a:custGeom>
          <a:solidFill>
            <a:srgbClr val="FFFFFF"/>
          </a:solidFill>
        </p:spPr>
        <p:txBody>
          <a:bodyPr wrap="square" lIns="0" tIns="0" rIns="0" bIns="0" rtlCol="0"/>
          <a:lstStyle/>
          <a:p>
            <a:endParaRPr/>
          </a:p>
        </p:txBody>
      </p:sp>
    </p:spTree>
    <p:extLst>
      <p:ext uri="{BB962C8B-B14F-4D97-AF65-F5344CB8AC3E}">
        <p14:creationId xmlns:p14="http://schemas.microsoft.com/office/powerpoint/2010/main" val="3134700968"/>
      </p:ext>
    </p:extLst>
  </p:cSld>
  <p:clrMapOvr>
    <a:overrideClrMapping bg1="dk1" tx1="lt1" bg2="dk2" tx2="lt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el en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D0BCA0C-8D73-7AB3-924F-7B4DEAA15C15}"/>
              </a:ext>
            </a:extLst>
          </p:cNvPr>
          <p:cNvSpPr>
            <a:spLocks noGrp="1"/>
          </p:cNvSpPr>
          <p:nvPr>
            <p:ph type="title" hasCustomPrompt="1"/>
          </p:nvPr>
        </p:nvSpPr>
        <p:spPr/>
        <p:txBody>
          <a:bodyPr/>
          <a:lstStyle/>
          <a:p>
            <a:r>
              <a:rPr lang="nl-NL" dirty="0"/>
              <a:t>[titel]</a:t>
            </a:r>
          </a:p>
        </p:txBody>
      </p:sp>
      <p:sp>
        <p:nvSpPr>
          <p:cNvPr id="7" name="Tijdelijke aanduiding voor tekst 6">
            <a:extLst>
              <a:ext uri="{FF2B5EF4-FFF2-40B4-BE49-F238E27FC236}">
                <a16:creationId xmlns:a16="http://schemas.microsoft.com/office/drawing/2014/main" id="{0ADDFD3F-586F-C511-9D1E-7F21A270079F}"/>
              </a:ext>
            </a:extLst>
          </p:cNvPr>
          <p:cNvSpPr>
            <a:spLocks noGrp="1"/>
          </p:cNvSpPr>
          <p:nvPr>
            <p:ph type="body" sz="quarter" idx="1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Tree>
    <p:extLst>
      <p:ext uri="{BB962C8B-B14F-4D97-AF65-F5344CB8AC3E}">
        <p14:creationId xmlns:p14="http://schemas.microsoft.com/office/powerpoint/2010/main" val="159355838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blank" preserve="1">
  <p:cSld name="Lee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3892489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ps">
    <p:spTree>
      <p:nvGrpSpPr>
        <p:cNvPr id="1" name=""/>
        <p:cNvGrpSpPr/>
        <p:nvPr/>
      </p:nvGrpSpPr>
      <p:grpSpPr>
        <a:xfrm>
          <a:off x="0" y="0"/>
          <a:ext cx="0" cy="0"/>
          <a:chOff x="0" y="0"/>
          <a:chExt cx="0" cy="0"/>
        </a:xfrm>
      </p:grpSpPr>
      <p:sp>
        <p:nvSpPr>
          <p:cNvPr id="121" name="Titel">
            <a:extLst>
              <a:ext uri="{FF2B5EF4-FFF2-40B4-BE49-F238E27FC236}">
                <a16:creationId xmlns:a16="http://schemas.microsoft.com/office/drawing/2014/main" id="{9832AF1D-3B01-4FCA-BD0E-9FC69B177B89}"/>
              </a:ext>
            </a:extLst>
          </p:cNvPr>
          <p:cNvSpPr txBox="1"/>
          <p:nvPr userDrawn="1"/>
        </p:nvSpPr>
        <p:spPr>
          <a:xfrm>
            <a:off x="1080002" y="540003"/>
            <a:ext cx="2121117" cy="615425"/>
          </a:xfrm>
          <a:prstGeom prst="rect">
            <a:avLst/>
          </a:prstGeom>
          <a:noFill/>
        </p:spPr>
        <p:txBody>
          <a:bodyPr vert="horz" wrap="square" lIns="0" tIns="0" rIns="0" bIns="0" rtlCol="0" anchor="t" anchorCtr="0">
            <a:spAutoFit/>
          </a:bodyPr>
          <a:lstStyle>
            <a:lvl1pPr defTabSz="1177226">
              <a:lnSpc>
                <a:spcPct val="100000"/>
              </a:lnSpc>
              <a:spcBef>
                <a:spcPct val="0"/>
              </a:spcBef>
              <a:buNone/>
              <a:defRPr sz="4000" b="1" cap="none" baseline="0">
                <a:solidFill>
                  <a:schemeClr val="accent1"/>
                </a:solidFill>
                <a:effectLst/>
                <a:latin typeface="+mj-lt"/>
                <a:ea typeface="+mj-ea"/>
                <a:cs typeface="+mj-cs"/>
              </a:defRPr>
            </a:lvl1pPr>
          </a:lstStyle>
          <a:p>
            <a:pPr lvl="0"/>
            <a:r>
              <a:rPr lang="nl-NL" sz="3999" dirty="0">
                <a:latin typeface="Calibri Light" panose="020F0302020204030204" pitchFamily="34" charset="0"/>
                <a:cs typeface="Calibri Light" panose="020F0302020204030204" pitchFamily="34" charset="0"/>
              </a:rPr>
              <a:t>Tips</a:t>
            </a:r>
          </a:p>
        </p:txBody>
      </p:sp>
      <p:grpSp>
        <p:nvGrpSpPr>
          <p:cNvPr id="122" name="Tip Nieuwe dia">
            <a:extLst>
              <a:ext uri="{FF2B5EF4-FFF2-40B4-BE49-F238E27FC236}">
                <a16:creationId xmlns:a16="http://schemas.microsoft.com/office/drawing/2014/main" id="{2F3A47AE-5DF6-4111-8B0C-0399D4275924}"/>
              </a:ext>
            </a:extLst>
          </p:cNvPr>
          <p:cNvGrpSpPr/>
          <p:nvPr userDrawn="1"/>
        </p:nvGrpSpPr>
        <p:grpSpPr>
          <a:xfrm>
            <a:off x="1114089" y="1391510"/>
            <a:ext cx="2304000" cy="2723826"/>
            <a:chOff x="-2545133" y="2057057"/>
            <a:chExt cx="2304000" cy="2723826"/>
          </a:xfrm>
        </p:grpSpPr>
        <p:sp>
          <p:nvSpPr>
            <p:cNvPr id="123" name="Tip tekst">
              <a:extLst>
                <a:ext uri="{FF2B5EF4-FFF2-40B4-BE49-F238E27FC236}">
                  <a16:creationId xmlns:a16="http://schemas.microsoft.com/office/drawing/2014/main" id="{76D67B95-38B3-4D3A-AEA9-4A12D55E48B7}"/>
                </a:ext>
              </a:extLst>
            </p:cNvPr>
            <p:cNvSpPr txBox="1"/>
            <p:nvPr userDrawn="1"/>
          </p:nvSpPr>
          <p:spPr>
            <a:xfrm>
              <a:off x="-2545133" y="2057057"/>
              <a:ext cx="2304000" cy="2423740"/>
            </a:xfrm>
            <a:prstGeom prst="rect">
              <a:avLst/>
            </a:prstGeom>
            <a:noFill/>
          </p:spPr>
          <p:txBody>
            <a:bodyPr wrap="square" lIns="0" tIns="0" rIns="0" bIns="0" rtlCol="0">
              <a:spAutoFit/>
            </a:bodyPr>
            <a:lstStyle/>
            <a:p>
              <a:pPr>
                <a:lnSpc>
                  <a:spcPct val="100000"/>
                </a:lnSpc>
              </a:pPr>
              <a:r>
                <a:rPr lang="nl-NL" sz="1050" b="1" kern="1200" cap="all" baseline="0" noProof="1">
                  <a:solidFill>
                    <a:schemeClr val="accent1"/>
                  </a:solidFill>
                  <a:latin typeface="Calibri Light" panose="020F0302020204030204" pitchFamily="34" charset="0"/>
                  <a:ea typeface="+mn-ea"/>
                  <a:cs typeface="Calibri Light" panose="020F0302020204030204" pitchFamily="34" charset="0"/>
                </a:rPr>
                <a:t>Nieuwe</a:t>
              </a:r>
              <a:r>
                <a:rPr lang="nl-NL" sz="1050" b="1" baseline="0" noProof="1">
                  <a:solidFill>
                    <a:schemeClr val="tx2"/>
                  </a:solidFill>
                  <a:latin typeface="Calibri Light" panose="020F0302020204030204" pitchFamily="34" charset="0"/>
                  <a:cs typeface="Calibri Light" panose="020F0302020204030204" pitchFamily="34" charset="0"/>
                </a:rPr>
                <a:t> </a:t>
              </a:r>
              <a:r>
                <a:rPr lang="nl-NL" sz="1050" b="1" kern="1200" cap="all" baseline="0" noProof="1">
                  <a:solidFill>
                    <a:schemeClr val="accent1"/>
                  </a:solidFill>
                  <a:latin typeface="Calibri Light" panose="020F0302020204030204" pitchFamily="34" charset="0"/>
                  <a:ea typeface="+mn-ea"/>
                  <a:cs typeface="Calibri Light" panose="020F0302020204030204" pitchFamily="34" charset="0"/>
                </a:rPr>
                <a:t>dia</a:t>
              </a:r>
            </a:p>
            <a:p>
              <a:pPr>
                <a:lnSpc>
                  <a:spcPct val="100000"/>
                </a:lnSpc>
              </a:pPr>
              <a:endParaRPr lang="nl-NL" sz="1050" baseline="0" noProof="1">
                <a:solidFill>
                  <a:schemeClr val="tx1"/>
                </a:solidFill>
                <a:latin typeface="Calibri Light" panose="020F0302020204030204" pitchFamily="34" charset="0"/>
                <a:cs typeface="Calibri Light" panose="020F0302020204030204" pitchFamily="34" charset="0"/>
              </a:endParaRPr>
            </a:p>
            <a:p>
              <a:pPr>
                <a:lnSpc>
                  <a:spcPct val="100000"/>
                </a:lnSpc>
              </a:pPr>
              <a:r>
                <a:rPr lang="nl-NL" sz="1050" baseline="0" noProof="1">
                  <a:solidFill>
                    <a:schemeClr val="tx1"/>
                  </a:solidFill>
                  <a:latin typeface="Calibri Light" panose="020F0302020204030204" pitchFamily="34" charset="0"/>
                  <a:cs typeface="Calibri Light" panose="020F0302020204030204" pitchFamily="34" charset="0"/>
                </a:rPr>
                <a:t>Op tab </a:t>
              </a:r>
              <a:r>
                <a:rPr lang="nl-NL" sz="1050" b="1" baseline="0" noProof="1">
                  <a:solidFill>
                    <a:schemeClr val="tx1"/>
                  </a:solidFill>
                  <a:latin typeface="Calibri Light" panose="020F0302020204030204" pitchFamily="34" charset="0"/>
                  <a:cs typeface="Calibri Light" panose="020F0302020204030204" pitchFamily="34" charset="0"/>
                </a:rPr>
                <a:t>Start</a:t>
              </a:r>
              <a:r>
                <a:rPr lang="nl-NL" sz="1050" baseline="0" noProof="1">
                  <a:solidFill>
                    <a:schemeClr val="tx1"/>
                  </a:solidFill>
                  <a:latin typeface="Calibri Light" panose="020F0302020204030204" pitchFamily="34" charset="0"/>
                  <a:cs typeface="Calibri Light" panose="020F0302020204030204" pitchFamily="34" charset="0"/>
                </a:rPr>
                <a:t>: klik </a:t>
              </a:r>
              <a:r>
                <a:rPr lang="nl-NL" sz="1050" u="sng" baseline="0" noProof="1">
                  <a:solidFill>
                    <a:schemeClr val="tx1"/>
                  </a:solidFill>
                  <a:latin typeface="Calibri Light" panose="020F0302020204030204" pitchFamily="34" charset="0"/>
                  <a:cs typeface="Calibri Light" panose="020F0302020204030204" pitchFamily="34" charset="0"/>
                </a:rPr>
                <a:t>op het tekstje onder </a:t>
              </a:r>
              <a:r>
                <a:rPr lang="nl-NL" sz="1050" baseline="0" noProof="1">
                  <a:solidFill>
                    <a:schemeClr val="tx1"/>
                  </a:solidFill>
                  <a:latin typeface="Calibri Light" panose="020F0302020204030204" pitchFamily="34" charset="0"/>
                  <a:cs typeface="Calibri Light" panose="020F0302020204030204" pitchFamily="34" charset="0"/>
                </a:rPr>
                <a:t>het pictogram </a:t>
              </a:r>
              <a:r>
                <a:rPr lang="nl-NL" sz="1050" b="1" baseline="0" noProof="1">
                  <a:solidFill>
                    <a:schemeClr val="tx1"/>
                  </a:solidFill>
                  <a:latin typeface="Calibri Light" panose="020F0302020204030204" pitchFamily="34" charset="0"/>
                  <a:cs typeface="Calibri Light" panose="020F0302020204030204" pitchFamily="34" charset="0"/>
                </a:rPr>
                <a:t>Nieuwe dia</a:t>
              </a:r>
              <a:r>
                <a:rPr lang="nl-NL" sz="1050" baseline="0" noProof="1">
                  <a:solidFill>
                    <a:schemeClr val="tx1"/>
                  </a:solidFill>
                  <a:latin typeface="Calibri Light" panose="020F0302020204030204" pitchFamily="34" charset="0"/>
                  <a:cs typeface="Calibri Light" panose="020F0302020204030204" pitchFamily="34" charset="0"/>
                </a:rPr>
                <a:t>:</a:t>
              </a:r>
            </a:p>
            <a:p>
              <a:pPr>
                <a:lnSpc>
                  <a:spcPct val="100000"/>
                </a:lnSpc>
              </a:pPr>
              <a:endParaRPr lang="nl-NL" sz="1050" baseline="0" noProof="1">
                <a:solidFill>
                  <a:schemeClr val="tx1"/>
                </a:solidFill>
                <a:latin typeface="Calibri Light" panose="020F0302020204030204" pitchFamily="34" charset="0"/>
                <a:cs typeface="Calibri Light" panose="020F0302020204030204" pitchFamily="34" charset="0"/>
              </a:endParaRPr>
            </a:p>
            <a:p>
              <a:pPr>
                <a:lnSpc>
                  <a:spcPct val="100000"/>
                </a:lnSpc>
              </a:pPr>
              <a:endParaRPr lang="nl-NL" sz="1050" baseline="0" noProof="1">
                <a:solidFill>
                  <a:schemeClr val="tx1"/>
                </a:solidFill>
                <a:latin typeface="Calibri Light" panose="020F0302020204030204" pitchFamily="34" charset="0"/>
                <a:cs typeface="Calibri Light" panose="020F0302020204030204" pitchFamily="34" charset="0"/>
              </a:endParaRPr>
            </a:p>
            <a:p>
              <a:pPr>
                <a:lnSpc>
                  <a:spcPct val="100000"/>
                </a:lnSpc>
              </a:pPr>
              <a:endParaRPr lang="nl-NL" sz="1050" baseline="0" noProof="1">
                <a:solidFill>
                  <a:schemeClr val="tx1"/>
                </a:solidFill>
                <a:latin typeface="Calibri Light" panose="020F0302020204030204" pitchFamily="34" charset="0"/>
                <a:cs typeface="Calibri Light" panose="020F0302020204030204" pitchFamily="34" charset="0"/>
              </a:endParaRPr>
            </a:p>
            <a:p>
              <a:pPr>
                <a:lnSpc>
                  <a:spcPct val="100000"/>
                </a:lnSpc>
              </a:pPr>
              <a:endParaRPr lang="nl-NL" sz="1050" baseline="0" noProof="1">
                <a:solidFill>
                  <a:schemeClr val="tx1"/>
                </a:solidFill>
                <a:latin typeface="Calibri Light" panose="020F0302020204030204" pitchFamily="34" charset="0"/>
                <a:cs typeface="Calibri Light" panose="020F0302020204030204" pitchFamily="34" charset="0"/>
              </a:endParaRPr>
            </a:p>
            <a:p>
              <a:pPr>
                <a:lnSpc>
                  <a:spcPct val="100000"/>
                </a:lnSpc>
              </a:pPr>
              <a:endParaRPr lang="nl-NL" sz="1050" baseline="0" noProof="1">
                <a:solidFill>
                  <a:schemeClr val="tx1"/>
                </a:solidFill>
                <a:latin typeface="Calibri Light" panose="020F0302020204030204" pitchFamily="34" charset="0"/>
                <a:cs typeface="Calibri Light" panose="020F0302020204030204" pitchFamily="34" charset="0"/>
              </a:endParaRPr>
            </a:p>
            <a:p>
              <a:pPr>
                <a:lnSpc>
                  <a:spcPct val="100000"/>
                </a:lnSpc>
              </a:pPr>
              <a:endParaRPr lang="nl-NL" sz="1050" b="1" baseline="0" noProof="1">
                <a:solidFill>
                  <a:schemeClr val="tx1"/>
                </a:solidFill>
                <a:latin typeface="Calibri Light" panose="020F0302020204030204" pitchFamily="34" charset="0"/>
                <a:cs typeface="Calibri Light" panose="020F0302020204030204" pitchFamily="34" charset="0"/>
              </a:endParaRPr>
            </a:p>
            <a:p>
              <a:pPr>
                <a:lnSpc>
                  <a:spcPct val="100000"/>
                </a:lnSpc>
              </a:pPr>
              <a:endParaRPr lang="nl-NL" sz="1050" b="1" baseline="0" noProof="1">
                <a:solidFill>
                  <a:schemeClr val="tx2"/>
                </a:solidFill>
                <a:latin typeface="Calibri Light" panose="020F0302020204030204" pitchFamily="34" charset="0"/>
                <a:cs typeface="Calibri Light" panose="020F0302020204030204" pitchFamily="34" charset="0"/>
              </a:endParaRPr>
            </a:p>
            <a:p>
              <a:pPr>
                <a:lnSpc>
                  <a:spcPct val="100000"/>
                </a:lnSpc>
              </a:pPr>
              <a:endParaRPr lang="nl-NL" sz="1050" b="1" baseline="0" noProof="1">
                <a:solidFill>
                  <a:schemeClr val="tx2"/>
                </a:solidFill>
                <a:latin typeface="Calibri Light" panose="020F0302020204030204" pitchFamily="34" charset="0"/>
                <a:cs typeface="Calibri Light" panose="020F0302020204030204" pitchFamily="34" charset="0"/>
              </a:endParaRPr>
            </a:p>
            <a:p>
              <a:pPr>
                <a:lnSpc>
                  <a:spcPct val="100000"/>
                </a:lnSpc>
              </a:pPr>
              <a:r>
                <a:rPr lang="nl-NL" sz="1050" b="1" cap="all" baseline="0" noProof="1">
                  <a:solidFill>
                    <a:schemeClr val="accent1"/>
                  </a:solidFill>
                  <a:latin typeface="Calibri Light" panose="020F0302020204030204" pitchFamily="34" charset="0"/>
                  <a:cs typeface="Calibri Light" panose="020F0302020204030204" pitchFamily="34" charset="0"/>
                </a:rPr>
                <a:t>Andere indeling voor huidige dia</a:t>
              </a:r>
            </a:p>
            <a:p>
              <a:pPr>
                <a:lnSpc>
                  <a:spcPct val="100000"/>
                </a:lnSpc>
              </a:pPr>
              <a:endParaRPr lang="nl-NL" sz="1050" b="0" baseline="0" noProof="1">
                <a:solidFill>
                  <a:schemeClr val="tx1"/>
                </a:solidFill>
                <a:latin typeface="Calibri Light" panose="020F0302020204030204" pitchFamily="34" charset="0"/>
                <a:cs typeface="Calibri Light" panose="020F0302020204030204" pitchFamily="34" charset="0"/>
              </a:endParaRPr>
            </a:p>
            <a:p>
              <a:pPr>
                <a:lnSpc>
                  <a:spcPct val="100000"/>
                </a:lnSpc>
              </a:pPr>
              <a:r>
                <a:rPr lang="nl-NL" sz="1050" b="0" baseline="0" noProof="1">
                  <a:solidFill>
                    <a:schemeClr val="tx1"/>
                  </a:solidFill>
                  <a:latin typeface="Calibri Light" panose="020F0302020204030204" pitchFamily="34" charset="0"/>
                  <a:cs typeface="Calibri Light" panose="020F0302020204030204" pitchFamily="34" charset="0"/>
                </a:rPr>
                <a:t>Op tab </a:t>
              </a:r>
              <a:r>
                <a:rPr lang="nl-NL" sz="1050" b="1" baseline="0" noProof="1">
                  <a:solidFill>
                    <a:schemeClr val="tx1"/>
                  </a:solidFill>
                  <a:latin typeface="Calibri Light" panose="020F0302020204030204" pitchFamily="34" charset="0"/>
                  <a:cs typeface="Calibri Light" panose="020F0302020204030204" pitchFamily="34" charset="0"/>
                </a:rPr>
                <a:t>Start</a:t>
              </a:r>
              <a:r>
                <a:rPr lang="nl-NL" sz="1050" b="0" baseline="0" noProof="1">
                  <a:solidFill>
                    <a:schemeClr val="tx1"/>
                  </a:solidFill>
                  <a:latin typeface="Calibri Light" panose="020F0302020204030204" pitchFamily="34" charset="0"/>
                  <a:cs typeface="Calibri Light" panose="020F0302020204030204" pitchFamily="34" charset="0"/>
                </a:rPr>
                <a:t>: klik op </a:t>
              </a:r>
              <a:r>
                <a:rPr lang="nl-NL" sz="1050" b="1" baseline="0" noProof="1">
                  <a:solidFill>
                    <a:schemeClr val="tx1"/>
                  </a:solidFill>
                  <a:latin typeface="Calibri Light" panose="020F0302020204030204" pitchFamily="34" charset="0"/>
                  <a:cs typeface="Calibri Light" panose="020F0302020204030204" pitchFamily="34" charset="0"/>
                </a:rPr>
                <a:t>Indeling</a:t>
              </a:r>
              <a:r>
                <a:rPr lang="nl-NL" sz="1050" b="0" baseline="0" noProof="1">
                  <a:solidFill>
                    <a:schemeClr val="tx1"/>
                  </a:solidFill>
                  <a:latin typeface="Calibri Light" panose="020F0302020204030204" pitchFamily="34" charset="0"/>
                  <a:cs typeface="Calibri Light" panose="020F0302020204030204" pitchFamily="34" charset="0"/>
                </a:rPr>
                <a:t>:</a:t>
              </a:r>
            </a:p>
          </p:txBody>
        </p:sp>
        <p:pic>
          <p:nvPicPr>
            <p:cNvPr id="124" name="Icon Nieuwe dia">
              <a:extLst>
                <a:ext uri="{FF2B5EF4-FFF2-40B4-BE49-F238E27FC236}">
                  <a16:creationId xmlns:a16="http://schemas.microsoft.com/office/drawing/2014/main" id="{7514B464-40D9-4395-B242-8B1A8E5A62B1}"/>
                </a:ext>
              </a:extLst>
            </p:cNvPr>
            <p:cNvPicPr>
              <a:picLocks noChangeAspect="1"/>
            </p:cNvPicPr>
            <p:nvPr userDrawn="1"/>
          </p:nvPicPr>
          <p:blipFill>
            <a:blip r:embed="rId2">
              <a:extLst>
                <a:ext uri="{28A0092B-C50C-407E-A947-70E740481C1C}">
                  <a14:useLocalDpi xmlns:a14="http://schemas.microsoft.com/office/drawing/2010/main" val="0"/>
                </a:ext>
              </a:extLst>
            </a:blip>
            <a:stretch/>
          </p:blipFill>
          <p:spPr>
            <a:xfrm>
              <a:off x="-2003707" y="2776092"/>
              <a:ext cx="495369" cy="762106"/>
            </a:xfrm>
            <a:prstGeom prst="rect">
              <a:avLst/>
            </a:prstGeom>
          </p:spPr>
        </p:pic>
        <p:sp>
          <p:nvSpPr>
            <p:cNvPr id="125" name="Pijl">
              <a:extLst>
                <a:ext uri="{FF2B5EF4-FFF2-40B4-BE49-F238E27FC236}">
                  <a16:creationId xmlns:a16="http://schemas.microsoft.com/office/drawing/2014/main" id="{764757AD-2B56-4485-A16B-AA17D099C223}"/>
                </a:ext>
              </a:extLst>
            </p:cNvPr>
            <p:cNvSpPr/>
            <p:nvPr userDrawn="1"/>
          </p:nvSpPr>
          <p:spPr>
            <a:xfrm>
              <a:off x="-1498911" y="3213945"/>
              <a:ext cx="606634" cy="181070"/>
            </a:xfrm>
            <a:prstGeom prst="leftArrow">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100" dirty="0">
                <a:solidFill>
                  <a:schemeClr val="tx1"/>
                </a:solidFill>
              </a:endParaRPr>
            </a:p>
          </p:txBody>
        </p:sp>
        <p:pic>
          <p:nvPicPr>
            <p:cNvPr id="126" name="Icon Indeling">
              <a:extLst>
                <a:ext uri="{FF2B5EF4-FFF2-40B4-BE49-F238E27FC236}">
                  <a16:creationId xmlns:a16="http://schemas.microsoft.com/office/drawing/2014/main" id="{087A846B-EA89-4B54-A854-EC14B137075C}"/>
                </a:ext>
              </a:extLst>
            </p:cNvPr>
            <p:cNvPicPr>
              <a:picLocks noChangeAspect="1"/>
            </p:cNvPicPr>
            <p:nvPr userDrawn="1"/>
          </p:nvPicPr>
          <p:blipFill>
            <a:blip r:embed="rId3">
              <a:extLst>
                <a:ext uri="{28A0092B-C50C-407E-A947-70E740481C1C}">
                  <a14:useLocalDpi xmlns:a14="http://schemas.microsoft.com/office/drawing/2010/main" val="0"/>
                </a:ext>
              </a:extLst>
            </a:blip>
            <a:stretch/>
          </p:blipFill>
          <p:spPr>
            <a:xfrm>
              <a:off x="-2052470" y="4552251"/>
              <a:ext cx="838317" cy="228632"/>
            </a:xfrm>
            <a:prstGeom prst="rect">
              <a:avLst/>
            </a:prstGeom>
          </p:spPr>
        </p:pic>
        <p:cxnSp>
          <p:nvCxnSpPr>
            <p:cNvPr id="127" name="Lijn">
              <a:extLst>
                <a:ext uri="{FF2B5EF4-FFF2-40B4-BE49-F238E27FC236}">
                  <a16:creationId xmlns:a16="http://schemas.microsoft.com/office/drawing/2014/main" id="{EEEAE59C-FEF7-4ADA-9FDC-3CE8BDF07E7B}"/>
                </a:ext>
              </a:extLst>
            </p:cNvPr>
            <p:cNvCxnSpPr>
              <a:cxnSpLocks/>
            </p:cNvCxnSpPr>
            <p:nvPr userDrawn="1"/>
          </p:nvCxnSpPr>
          <p:spPr>
            <a:xfrm>
              <a:off x="-2545133" y="2249550"/>
              <a:ext cx="2304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8" name="Lijn">
              <a:extLst>
                <a:ext uri="{FF2B5EF4-FFF2-40B4-BE49-F238E27FC236}">
                  <a16:creationId xmlns:a16="http://schemas.microsoft.com/office/drawing/2014/main" id="{DCE5BD24-CCFA-4DB5-A414-B10E7DB9B620}"/>
                </a:ext>
              </a:extLst>
            </p:cNvPr>
            <p:cNvCxnSpPr>
              <a:cxnSpLocks/>
            </p:cNvCxnSpPr>
            <p:nvPr userDrawn="1"/>
          </p:nvCxnSpPr>
          <p:spPr>
            <a:xfrm>
              <a:off x="-2545133" y="4186876"/>
              <a:ext cx="2304000" cy="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29" name="Tip Tekst opmaken">
            <a:extLst>
              <a:ext uri="{FF2B5EF4-FFF2-40B4-BE49-F238E27FC236}">
                <a16:creationId xmlns:a16="http://schemas.microsoft.com/office/drawing/2014/main" id="{72553A87-E6DE-4AC8-ADFF-F96D4DE43FE9}"/>
              </a:ext>
            </a:extLst>
          </p:cNvPr>
          <p:cNvGrpSpPr/>
          <p:nvPr userDrawn="1"/>
        </p:nvGrpSpPr>
        <p:grpSpPr>
          <a:xfrm>
            <a:off x="3908090" y="1391508"/>
            <a:ext cx="2304000" cy="4074985"/>
            <a:chOff x="-2564091" y="1731373"/>
            <a:chExt cx="2304000" cy="4074985"/>
          </a:xfrm>
        </p:grpSpPr>
        <p:sp>
          <p:nvSpPr>
            <p:cNvPr id="130" name="Tip tekst">
              <a:extLst>
                <a:ext uri="{FF2B5EF4-FFF2-40B4-BE49-F238E27FC236}">
                  <a16:creationId xmlns:a16="http://schemas.microsoft.com/office/drawing/2014/main" id="{D7BB2FFC-8DBF-407F-8DB2-3AA87503BAF7}"/>
                </a:ext>
              </a:extLst>
            </p:cNvPr>
            <p:cNvSpPr txBox="1"/>
            <p:nvPr userDrawn="1"/>
          </p:nvSpPr>
          <p:spPr>
            <a:xfrm>
              <a:off x="-2564091" y="1731373"/>
              <a:ext cx="2304000" cy="3877985"/>
            </a:xfrm>
            <a:prstGeom prst="rect">
              <a:avLst/>
            </a:prstGeom>
            <a:noFill/>
          </p:spPr>
          <p:txBody>
            <a:bodyPr wrap="square" lIns="0" tIns="0" rIns="0" bIns="0" rtlCol="0">
              <a:spAutoFit/>
            </a:bodyPr>
            <a:lstStyle/>
            <a:p>
              <a:pPr>
                <a:lnSpc>
                  <a:spcPct val="100000"/>
                </a:lnSpc>
              </a:pPr>
              <a:r>
                <a:rPr lang="nl-NL" sz="1050" b="1" cap="all" baseline="0" noProof="1">
                  <a:solidFill>
                    <a:schemeClr val="accent1"/>
                  </a:solidFill>
                  <a:latin typeface="Calibri Light" panose="020F0302020204030204" pitchFamily="34" charset="0"/>
                  <a:cs typeface="Calibri Light" panose="020F0302020204030204" pitchFamily="34" charset="0"/>
                </a:rPr>
                <a:t>Tekst opmaken</a:t>
              </a:r>
            </a:p>
            <a:p>
              <a:pPr>
                <a:lnSpc>
                  <a:spcPct val="100000"/>
                </a:lnSpc>
              </a:pPr>
              <a:endParaRPr lang="nl-NL" sz="1050" cap="all" baseline="0" noProof="1">
                <a:solidFill>
                  <a:schemeClr val="accent1"/>
                </a:solidFill>
                <a:latin typeface="Calibri Light" panose="020F0302020204030204" pitchFamily="34" charset="0"/>
                <a:cs typeface="Calibri Light" panose="020F0302020204030204" pitchFamily="34" charset="0"/>
              </a:endParaRPr>
            </a:p>
            <a:p>
              <a:pPr>
                <a:lnSpc>
                  <a:spcPct val="100000"/>
                </a:lnSpc>
              </a:pPr>
              <a:r>
                <a:rPr lang="nl-NL" sz="1050" baseline="0" noProof="1">
                  <a:solidFill>
                    <a:schemeClr val="tx1"/>
                  </a:solidFill>
                  <a:latin typeface="Calibri Light" panose="020F0302020204030204" pitchFamily="34" charset="0"/>
                  <a:cs typeface="Calibri Light" panose="020F0302020204030204" pitchFamily="34" charset="0"/>
                </a:rPr>
                <a:t>In tekstkaders zijn vijf stijlen ingesteld:</a:t>
              </a:r>
            </a:p>
            <a:p>
              <a:pPr>
                <a:lnSpc>
                  <a:spcPct val="100000"/>
                </a:lnSpc>
              </a:pPr>
              <a:endParaRPr lang="nl-NL" sz="1050" baseline="0" noProof="1">
                <a:solidFill>
                  <a:schemeClr val="tx1"/>
                </a:solidFill>
                <a:latin typeface="Calibri Light" panose="020F0302020204030204" pitchFamily="34" charset="0"/>
                <a:cs typeface="Calibri Light" panose="020F0302020204030204" pitchFamily="34" charset="0"/>
              </a:endParaRPr>
            </a:p>
            <a:p>
              <a:pPr>
                <a:lnSpc>
                  <a:spcPct val="100000"/>
                </a:lnSpc>
              </a:pPr>
              <a:endParaRPr lang="nl-NL" sz="1050" baseline="0" noProof="1">
                <a:solidFill>
                  <a:schemeClr val="tx1"/>
                </a:solidFill>
                <a:latin typeface="Calibri Light" panose="020F0302020204030204" pitchFamily="34" charset="0"/>
                <a:cs typeface="Calibri Light" panose="020F0302020204030204" pitchFamily="34" charset="0"/>
              </a:endParaRPr>
            </a:p>
            <a:p>
              <a:pPr>
                <a:lnSpc>
                  <a:spcPct val="100000"/>
                </a:lnSpc>
              </a:pPr>
              <a:endParaRPr lang="nl-NL" sz="1050" baseline="0" noProof="1">
                <a:solidFill>
                  <a:schemeClr val="tx1"/>
                </a:solidFill>
                <a:latin typeface="Calibri Light" panose="020F0302020204030204" pitchFamily="34" charset="0"/>
                <a:cs typeface="Calibri Light" panose="020F0302020204030204" pitchFamily="34" charset="0"/>
              </a:endParaRPr>
            </a:p>
            <a:p>
              <a:pPr>
                <a:lnSpc>
                  <a:spcPct val="100000"/>
                </a:lnSpc>
              </a:pPr>
              <a:endParaRPr lang="nl-NL" sz="1050" baseline="0" noProof="1">
                <a:solidFill>
                  <a:schemeClr val="tx1"/>
                </a:solidFill>
                <a:latin typeface="Calibri Light" panose="020F0302020204030204" pitchFamily="34" charset="0"/>
                <a:cs typeface="Calibri Light" panose="020F0302020204030204" pitchFamily="34" charset="0"/>
              </a:endParaRPr>
            </a:p>
            <a:p>
              <a:pPr>
                <a:lnSpc>
                  <a:spcPct val="100000"/>
                </a:lnSpc>
              </a:pPr>
              <a:endParaRPr lang="nl-NL" sz="1050" baseline="0" noProof="1">
                <a:solidFill>
                  <a:schemeClr val="tx1"/>
                </a:solidFill>
                <a:latin typeface="Calibri Light" panose="020F0302020204030204" pitchFamily="34" charset="0"/>
                <a:cs typeface="Calibri Light" panose="020F0302020204030204" pitchFamily="34" charset="0"/>
              </a:endParaRPr>
            </a:p>
            <a:p>
              <a:pPr>
                <a:lnSpc>
                  <a:spcPct val="100000"/>
                </a:lnSpc>
              </a:pPr>
              <a:endParaRPr lang="nl-NL" sz="1050" baseline="0" noProof="1">
                <a:solidFill>
                  <a:schemeClr val="tx1"/>
                </a:solidFill>
                <a:latin typeface="Calibri Light" panose="020F0302020204030204" pitchFamily="34" charset="0"/>
                <a:cs typeface="Calibri Light" panose="020F0302020204030204" pitchFamily="34" charset="0"/>
              </a:endParaRPr>
            </a:p>
            <a:p>
              <a:pPr>
                <a:lnSpc>
                  <a:spcPct val="100000"/>
                </a:lnSpc>
              </a:pPr>
              <a:endParaRPr lang="nl-NL" sz="1050" baseline="0" noProof="1">
                <a:solidFill>
                  <a:schemeClr val="tx1"/>
                </a:solidFill>
                <a:latin typeface="Calibri Light" panose="020F0302020204030204" pitchFamily="34" charset="0"/>
                <a:cs typeface="Calibri Light" panose="020F0302020204030204" pitchFamily="34" charset="0"/>
              </a:endParaRPr>
            </a:p>
            <a:p>
              <a:pPr>
                <a:lnSpc>
                  <a:spcPct val="100000"/>
                </a:lnSpc>
              </a:pPr>
              <a:r>
                <a:rPr lang="nl-NL" sz="1050" baseline="0" noProof="1">
                  <a:solidFill>
                    <a:schemeClr val="tx1"/>
                  </a:solidFill>
                  <a:latin typeface="Calibri Light" panose="020F0302020204030204" pitchFamily="34" charset="0"/>
                  <a:cs typeface="Calibri Light" panose="020F0302020204030204" pitchFamily="34" charset="0"/>
                </a:rPr>
                <a:t>Je kiest een stijl door </a:t>
              </a:r>
              <a:r>
                <a:rPr lang="nl-NL" sz="1050" i="1" baseline="0" noProof="1">
                  <a:solidFill>
                    <a:schemeClr val="tx1"/>
                  </a:solidFill>
                  <a:latin typeface="Calibri Light" panose="020F0302020204030204" pitchFamily="34" charset="0"/>
                  <a:cs typeface="Calibri Light" panose="020F0302020204030204" pitchFamily="34" charset="0"/>
                </a:rPr>
                <a:t>aan het begin van een alinea </a:t>
              </a:r>
              <a:r>
                <a:rPr lang="nl-NL" sz="1050" baseline="0" noProof="1">
                  <a:solidFill>
                    <a:schemeClr val="tx1"/>
                  </a:solidFill>
                  <a:latin typeface="Calibri Light" panose="020F0302020204030204" pitchFamily="34" charset="0"/>
                  <a:cs typeface="Calibri Light" panose="020F0302020204030204" pitchFamily="34" charset="0"/>
                </a:rPr>
                <a:t>op </a:t>
              </a:r>
              <a:r>
                <a:rPr lang="nl-NL" sz="1050" b="1" baseline="0" noProof="1">
                  <a:solidFill>
                    <a:schemeClr val="tx1"/>
                  </a:solidFill>
                  <a:latin typeface="Calibri Light" panose="020F0302020204030204" pitchFamily="34" charset="0"/>
                  <a:cs typeface="Calibri Light" panose="020F0302020204030204" pitchFamily="34" charset="0"/>
                </a:rPr>
                <a:t>[Tab]</a:t>
              </a:r>
              <a:r>
                <a:rPr lang="nl-NL" sz="1050" baseline="0" noProof="1">
                  <a:solidFill>
                    <a:schemeClr val="tx1"/>
                  </a:solidFill>
                  <a:latin typeface="Calibri Light" panose="020F0302020204030204" pitchFamily="34" charset="0"/>
                  <a:cs typeface="Calibri Light" panose="020F0302020204030204" pitchFamily="34" charset="0"/>
                </a:rPr>
                <a:t> of </a:t>
              </a:r>
              <a:r>
                <a:rPr lang="nl-NL" sz="1050" b="1" baseline="0" noProof="1">
                  <a:solidFill>
                    <a:schemeClr val="tx1"/>
                  </a:solidFill>
                  <a:latin typeface="Calibri Light" panose="020F0302020204030204" pitchFamily="34" charset="0"/>
                  <a:cs typeface="Calibri Light" panose="020F0302020204030204" pitchFamily="34" charset="0"/>
                </a:rPr>
                <a:t>[Shift]+[Tab]</a:t>
              </a:r>
              <a:r>
                <a:rPr lang="nl-NL" sz="1050" baseline="0" noProof="1">
                  <a:solidFill>
                    <a:schemeClr val="tx1"/>
                  </a:solidFill>
                  <a:latin typeface="Calibri Light" panose="020F0302020204030204" pitchFamily="34" charset="0"/>
                  <a:cs typeface="Calibri Light" panose="020F0302020204030204" pitchFamily="34" charset="0"/>
                </a:rPr>
                <a:t> te drukken:</a:t>
              </a:r>
            </a:p>
            <a:p>
              <a:pPr marL="143991" indent="-143991">
                <a:lnSpc>
                  <a:spcPct val="100000"/>
                </a:lnSpc>
                <a:buSzPct val="85000"/>
                <a:buFont typeface="Calibri" panose="020B0604020202020204" pitchFamily="34" charset="0"/>
                <a:buChar char="•"/>
              </a:pPr>
              <a:r>
                <a:rPr lang="nl-NL" sz="1050" baseline="0" noProof="1">
                  <a:solidFill>
                    <a:schemeClr val="tx1"/>
                  </a:solidFill>
                  <a:latin typeface="Calibri Light" panose="020F0302020204030204" pitchFamily="34" charset="0"/>
                  <a:cs typeface="Calibri Light" panose="020F0302020204030204" pitchFamily="34" charset="0"/>
                </a:rPr>
                <a:t>Met </a:t>
              </a:r>
              <a:r>
                <a:rPr lang="nl-NL" sz="1050" b="1" baseline="0" noProof="1">
                  <a:solidFill>
                    <a:schemeClr val="tx1"/>
                  </a:solidFill>
                  <a:latin typeface="Calibri Light" panose="020F0302020204030204" pitchFamily="34" charset="0"/>
                  <a:cs typeface="Calibri Light" panose="020F0302020204030204" pitchFamily="34" charset="0"/>
                </a:rPr>
                <a:t>[Tab]</a:t>
              </a:r>
              <a:r>
                <a:rPr lang="nl-NL" sz="1050" baseline="0" noProof="1">
                  <a:solidFill>
                    <a:schemeClr val="tx1"/>
                  </a:solidFill>
                  <a:latin typeface="Calibri Light" panose="020F0302020204030204" pitchFamily="34" charset="0"/>
                  <a:cs typeface="Calibri Light" panose="020F0302020204030204" pitchFamily="34" charset="0"/>
                </a:rPr>
                <a:t> kies je de </a:t>
              </a:r>
              <a:r>
                <a:rPr lang="nl-NL" sz="1050" u="sng" baseline="0" noProof="1">
                  <a:solidFill>
                    <a:schemeClr val="tx1"/>
                  </a:solidFill>
                  <a:latin typeface="Calibri Light" panose="020F0302020204030204" pitchFamily="34" charset="0"/>
                  <a:cs typeface="Calibri Light" panose="020F0302020204030204" pitchFamily="34" charset="0"/>
                </a:rPr>
                <a:t>volgende</a:t>
              </a:r>
              <a:r>
                <a:rPr lang="nl-NL" sz="1050" baseline="0" noProof="1">
                  <a:solidFill>
                    <a:schemeClr val="tx1"/>
                  </a:solidFill>
                  <a:latin typeface="Calibri Light" panose="020F0302020204030204" pitchFamily="34" charset="0"/>
                  <a:cs typeface="Calibri Light" panose="020F0302020204030204" pitchFamily="34" charset="0"/>
                </a:rPr>
                <a:t> stijl</a:t>
              </a:r>
            </a:p>
            <a:p>
              <a:pPr marL="143991" indent="-143991">
                <a:lnSpc>
                  <a:spcPct val="100000"/>
                </a:lnSpc>
                <a:buSzPct val="85000"/>
                <a:buFont typeface="Calibri" panose="020B0604020202020204" pitchFamily="34" charset="0"/>
                <a:buChar char="•"/>
              </a:pPr>
              <a:r>
                <a:rPr lang="nl-NL" sz="1050" baseline="0" noProof="1">
                  <a:solidFill>
                    <a:schemeClr val="tx1"/>
                  </a:solidFill>
                  <a:latin typeface="Calibri Light" panose="020F0302020204030204" pitchFamily="34" charset="0"/>
                  <a:cs typeface="Calibri Light" panose="020F0302020204030204" pitchFamily="34" charset="0"/>
                </a:rPr>
                <a:t>Met </a:t>
              </a:r>
              <a:r>
                <a:rPr lang="nl-NL" sz="1050" b="1" baseline="0" noProof="1">
                  <a:solidFill>
                    <a:schemeClr val="tx1"/>
                  </a:solidFill>
                  <a:latin typeface="Calibri Light" panose="020F0302020204030204" pitchFamily="34" charset="0"/>
                  <a:cs typeface="Calibri Light" panose="020F0302020204030204" pitchFamily="34" charset="0"/>
                </a:rPr>
                <a:t>[Shift]+[Tab]</a:t>
              </a:r>
              <a:r>
                <a:rPr lang="nl-NL" sz="1050" baseline="0" noProof="1">
                  <a:solidFill>
                    <a:schemeClr val="tx1"/>
                  </a:solidFill>
                  <a:latin typeface="Calibri Light" panose="020F0302020204030204" pitchFamily="34" charset="0"/>
                  <a:cs typeface="Calibri Light" panose="020F0302020204030204" pitchFamily="34" charset="0"/>
                </a:rPr>
                <a:t> kies je de </a:t>
              </a:r>
              <a:r>
                <a:rPr lang="nl-NL" sz="1050" u="sng" baseline="0" noProof="1">
                  <a:solidFill>
                    <a:schemeClr val="tx1"/>
                  </a:solidFill>
                  <a:latin typeface="Calibri Light" panose="020F0302020204030204" pitchFamily="34" charset="0"/>
                  <a:cs typeface="Calibri Light" panose="020F0302020204030204" pitchFamily="34" charset="0"/>
                </a:rPr>
                <a:t>vorige</a:t>
              </a:r>
              <a:r>
                <a:rPr lang="nl-NL" sz="1050" i="0" u="none" baseline="0" noProof="1">
                  <a:solidFill>
                    <a:schemeClr val="tx1"/>
                  </a:solidFill>
                  <a:latin typeface="Calibri Light" panose="020F0302020204030204" pitchFamily="34" charset="0"/>
                  <a:cs typeface="Calibri Light" panose="020F0302020204030204" pitchFamily="34" charset="0"/>
                </a:rPr>
                <a:t> stijl</a:t>
              </a:r>
            </a:p>
            <a:p>
              <a:pPr marL="0" indent="0">
                <a:lnSpc>
                  <a:spcPct val="100000"/>
                </a:lnSpc>
                <a:buFont typeface="Calibri" panose="020B0604020202020204" pitchFamily="34" charset="0"/>
                <a:buNone/>
              </a:pPr>
              <a:endParaRPr lang="nl-NL" sz="1050" i="0" u="none" baseline="0" noProof="1">
                <a:solidFill>
                  <a:schemeClr val="tx1"/>
                </a:solidFill>
                <a:latin typeface="Calibri Light" panose="020F0302020204030204" pitchFamily="34" charset="0"/>
                <a:cs typeface="Calibri Light" panose="020F0302020204030204" pitchFamily="34" charset="0"/>
              </a:endParaRPr>
            </a:p>
            <a:p>
              <a:pPr marL="0" indent="0">
                <a:lnSpc>
                  <a:spcPct val="100000"/>
                </a:lnSpc>
                <a:buFont typeface="Calibri" panose="020B0604020202020204" pitchFamily="34" charset="0"/>
                <a:buNone/>
              </a:pPr>
              <a:r>
                <a:rPr lang="nl-NL" sz="1050" i="0" u="none" baseline="0" noProof="1">
                  <a:solidFill>
                    <a:schemeClr val="tx1"/>
                  </a:solidFill>
                  <a:latin typeface="Calibri Light" panose="020F0302020204030204" pitchFamily="34" charset="0"/>
                  <a:cs typeface="Calibri Light" panose="020F0302020204030204" pitchFamily="34" charset="0"/>
                </a:rPr>
                <a:t>Je kunt meerdere ‘sprongen’ tegelijk voor- of achteruit maken als je b.v. van stijl 1 naar stijl 4 wilt gaan. Je drukt dan aan het begin van een alinea meerdere keren op </a:t>
              </a:r>
              <a:r>
                <a:rPr lang="nl-NL" sz="1050" b="1" i="0" u="none" baseline="0" noProof="1">
                  <a:solidFill>
                    <a:schemeClr val="tx1"/>
                  </a:solidFill>
                  <a:latin typeface="Calibri Light" panose="020F0302020204030204" pitchFamily="34" charset="0"/>
                  <a:cs typeface="Calibri Light" panose="020F0302020204030204" pitchFamily="34" charset="0"/>
                </a:rPr>
                <a:t>[Tab]</a:t>
              </a:r>
              <a:r>
                <a:rPr lang="nl-NL" sz="1050" i="0" u="none" baseline="0" noProof="1">
                  <a:solidFill>
                    <a:schemeClr val="tx1"/>
                  </a:solidFill>
                  <a:latin typeface="Calibri Light" panose="020F0302020204030204" pitchFamily="34" charset="0"/>
                  <a:cs typeface="Calibri Light" panose="020F0302020204030204" pitchFamily="34" charset="0"/>
                </a:rPr>
                <a:t> of </a:t>
              </a:r>
              <a:r>
                <a:rPr lang="nl-NL" sz="1050" b="1" i="0" u="none" baseline="0" noProof="1">
                  <a:solidFill>
                    <a:schemeClr val="tx1"/>
                  </a:solidFill>
                  <a:latin typeface="Calibri Light" panose="020F0302020204030204" pitchFamily="34" charset="0"/>
                  <a:cs typeface="Calibri Light" panose="020F0302020204030204" pitchFamily="34" charset="0"/>
                </a:rPr>
                <a:t>[Shift]+[Tab].</a:t>
              </a:r>
            </a:p>
            <a:p>
              <a:pPr marL="0" indent="0">
                <a:lnSpc>
                  <a:spcPct val="100000"/>
                </a:lnSpc>
                <a:buFont typeface="Calibri" panose="020B0604020202020204" pitchFamily="34" charset="0"/>
                <a:buNone/>
              </a:pPr>
              <a:endParaRPr lang="nl-NL" sz="1050" b="1" i="0" u="none" baseline="0" noProof="1">
                <a:solidFill>
                  <a:schemeClr val="tx1"/>
                </a:solidFill>
                <a:latin typeface="Calibri Light" panose="020F0302020204030204" pitchFamily="34" charset="0"/>
                <a:cs typeface="Calibri Light" panose="020F0302020204030204" pitchFamily="34" charset="0"/>
              </a:endParaRPr>
            </a:p>
            <a:p>
              <a:pPr marL="0" marR="0" lvl="0" indent="0" algn="l" defTabSz="829417" rtl="0" eaLnBrk="1" fontAlgn="auto" latinLnBrk="0" hangingPunct="1">
                <a:lnSpc>
                  <a:spcPct val="100000"/>
                </a:lnSpc>
                <a:spcBef>
                  <a:spcPts val="0"/>
                </a:spcBef>
                <a:spcAft>
                  <a:spcPts val="0"/>
                </a:spcAft>
                <a:buClrTx/>
                <a:buSzTx/>
                <a:buFont typeface="Calibri" panose="020B0604020202020204" pitchFamily="34" charset="0"/>
                <a:buNone/>
                <a:tabLst/>
                <a:defRPr/>
              </a:pPr>
              <a:r>
                <a:rPr lang="nl-NL" sz="1050" b="1" i="1" u="none" cap="all" baseline="0" noProof="1">
                  <a:solidFill>
                    <a:schemeClr val="accent1"/>
                  </a:solidFill>
                  <a:latin typeface="Calibri Light" panose="020F0302020204030204" pitchFamily="34" charset="0"/>
                  <a:cs typeface="Calibri Light" panose="020F0302020204030204" pitchFamily="34" charset="0"/>
                </a:rPr>
                <a:t>Tip</a:t>
              </a:r>
              <a:r>
                <a:rPr lang="nl-NL" sz="1050" b="1" i="1" u="none" baseline="0" noProof="1">
                  <a:solidFill>
                    <a:schemeClr val="tx1"/>
                  </a:solidFill>
                  <a:latin typeface="Calibri Light" panose="020F0302020204030204" pitchFamily="34" charset="0"/>
                  <a:cs typeface="Calibri Light" panose="020F0302020204030204" pitchFamily="34" charset="0"/>
                </a:rPr>
                <a:t>: </a:t>
              </a:r>
              <a:r>
                <a:rPr lang="nl-NL" sz="1050" b="0" i="1" u="none" baseline="0" noProof="1">
                  <a:solidFill>
                    <a:schemeClr val="tx1"/>
                  </a:solidFill>
                  <a:latin typeface="Calibri Light" panose="020F0302020204030204" pitchFamily="34" charset="0"/>
                  <a:cs typeface="Calibri Light" panose="020F0302020204030204" pitchFamily="34" charset="0"/>
                </a:rPr>
                <a:t>in plaats van de Tab-toets kun je ook deze knoppen gebruiken (op de Start-tab):</a:t>
              </a:r>
            </a:p>
          </p:txBody>
        </p:sp>
        <p:pic>
          <p:nvPicPr>
            <p:cNvPr id="131" name="Icon Inspringen">
              <a:extLst>
                <a:ext uri="{FF2B5EF4-FFF2-40B4-BE49-F238E27FC236}">
                  <a16:creationId xmlns:a16="http://schemas.microsoft.com/office/drawing/2014/main" id="{CF43F927-00B0-4D5B-B697-0D4CC3EA58D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1663475" y="5628215"/>
              <a:ext cx="419158" cy="178143"/>
            </a:xfrm>
            <a:prstGeom prst="rect">
              <a:avLst/>
            </a:prstGeom>
          </p:spPr>
        </p:pic>
        <p:cxnSp>
          <p:nvCxnSpPr>
            <p:cNvPr id="132" name="Lijn">
              <a:extLst>
                <a:ext uri="{FF2B5EF4-FFF2-40B4-BE49-F238E27FC236}">
                  <a16:creationId xmlns:a16="http://schemas.microsoft.com/office/drawing/2014/main" id="{55783685-606D-41B5-B8A6-C63AC95E381A}"/>
                </a:ext>
              </a:extLst>
            </p:cNvPr>
            <p:cNvCxnSpPr>
              <a:cxnSpLocks/>
            </p:cNvCxnSpPr>
            <p:nvPr userDrawn="1"/>
          </p:nvCxnSpPr>
          <p:spPr>
            <a:xfrm>
              <a:off x="-2564091" y="1923866"/>
              <a:ext cx="2304000" cy="0"/>
            </a:xfrm>
            <a:prstGeom prst="line">
              <a:avLst/>
            </a:prstGeom>
          </p:spPr>
          <p:style>
            <a:lnRef idx="1">
              <a:schemeClr val="accent1"/>
            </a:lnRef>
            <a:fillRef idx="0">
              <a:schemeClr val="accent1"/>
            </a:fillRef>
            <a:effectRef idx="0">
              <a:schemeClr val="accent1"/>
            </a:effectRef>
            <a:fontRef idx="minor">
              <a:schemeClr val="tx1"/>
            </a:fontRef>
          </p:style>
        </p:cxnSp>
        <p:pic>
          <p:nvPicPr>
            <p:cNvPr id="133" name="Screenprint stijlen">
              <a:extLst>
                <a:ext uri="{FF2B5EF4-FFF2-40B4-BE49-F238E27FC236}">
                  <a16:creationId xmlns:a16="http://schemas.microsoft.com/office/drawing/2014/main" id="{86BD6095-FD1D-4D21-8E99-06BCB4E7C812}"/>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2426666" y="2262433"/>
              <a:ext cx="1620215" cy="875520"/>
            </a:xfrm>
            <a:prstGeom prst="rect">
              <a:avLst/>
            </a:prstGeom>
          </p:spPr>
        </p:pic>
      </p:grpSp>
      <p:grpSp>
        <p:nvGrpSpPr>
          <p:cNvPr id="134" name="Tip Foto instellen">
            <a:extLst>
              <a:ext uri="{FF2B5EF4-FFF2-40B4-BE49-F238E27FC236}">
                <a16:creationId xmlns:a16="http://schemas.microsoft.com/office/drawing/2014/main" id="{36DEFC1B-2E82-48C4-A6CC-F2001A75A195}"/>
              </a:ext>
            </a:extLst>
          </p:cNvPr>
          <p:cNvGrpSpPr/>
          <p:nvPr userDrawn="1"/>
        </p:nvGrpSpPr>
        <p:grpSpPr>
          <a:xfrm>
            <a:off x="6641622" y="1391508"/>
            <a:ext cx="2304000" cy="5009064"/>
            <a:chOff x="6633481" y="1391507"/>
            <a:chExt cx="2304000" cy="5009064"/>
          </a:xfrm>
        </p:grpSpPr>
        <p:sp>
          <p:nvSpPr>
            <p:cNvPr id="135" name="Tip tekst">
              <a:extLst>
                <a:ext uri="{FF2B5EF4-FFF2-40B4-BE49-F238E27FC236}">
                  <a16:creationId xmlns:a16="http://schemas.microsoft.com/office/drawing/2014/main" id="{DAFF4126-7BC9-40F2-A4AD-0897615BC5FC}"/>
                </a:ext>
              </a:extLst>
            </p:cNvPr>
            <p:cNvSpPr txBox="1"/>
            <p:nvPr userDrawn="1"/>
          </p:nvSpPr>
          <p:spPr>
            <a:xfrm>
              <a:off x="6633481" y="1391507"/>
              <a:ext cx="2304000" cy="5009064"/>
            </a:xfrm>
            <a:prstGeom prst="rect">
              <a:avLst/>
            </a:prstGeom>
            <a:noFill/>
          </p:spPr>
          <p:txBody>
            <a:bodyPr wrap="square" lIns="0" tIns="0" rIns="0" bIns="0" rtlCol="0">
              <a:spAutoFit/>
            </a:bodyPr>
            <a:lstStyle/>
            <a:p>
              <a:pPr marL="0" algn="l" defTabSz="531979" rtl="0" eaLnBrk="1" latinLnBrk="0" hangingPunct="1">
                <a:lnSpc>
                  <a:spcPct val="100000"/>
                </a:lnSpc>
              </a:pPr>
              <a:r>
                <a:rPr lang="nl-NL" sz="1050" b="1" kern="1200" cap="all" baseline="0" noProof="1">
                  <a:solidFill>
                    <a:schemeClr val="accent1"/>
                  </a:solidFill>
                  <a:latin typeface="Calibri Light" panose="020F0302020204030204" pitchFamily="34" charset="0"/>
                  <a:ea typeface="+mn-ea"/>
                  <a:cs typeface="Calibri Light" panose="020F0302020204030204" pitchFamily="34" charset="0"/>
                </a:rPr>
                <a:t>Foto instellen</a:t>
              </a:r>
            </a:p>
            <a:p>
              <a:pPr marL="0" algn="l" defTabSz="531979" rtl="0" eaLnBrk="1" latinLnBrk="0" hangingPunct="1">
                <a:lnSpc>
                  <a:spcPct val="100000"/>
                </a:lnSpc>
              </a:pPr>
              <a:endParaRPr lang="nl-NL" sz="1050" b="0" kern="1200" cap="none" baseline="0" noProof="1">
                <a:solidFill>
                  <a:schemeClr val="tx1"/>
                </a:solidFill>
                <a:latin typeface="Calibri Light" panose="020F0302020204030204" pitchFamily="34" charset="0"/>
                <a:ea typeface="+mn-ea"/>
                <a:cs typeface="Calibri Light" panose="020F0302020204030204" pitchFamily="34" charset="0"/>
              </a:endParaRPr>
            </a:p>
            <a:p>
              <a:pPr>
                <a:lnSpc>
                  <a:spcPct val="100000"/>
                </a:lnSpc>
              </a:pPr>
              <a:r>
                <a:rPr lang="nl-NL" sz="1050" baseline="0" noProof="1">
                  <a:solidFill>
                    <a:schemeClr val="tx1"/>
                  </a:solidFill>
                  <a:latin typeface="Calibri Light" panose="020F0302020204030204" pitchFamily="34" charset="0"/>
                  <a:cs typeface="Calibri Light" panose="020F0302020204030204" pitchFamily="34" charset="0"/>
                </a:rPr>
                <a:t>Een fotokader wordt altijd vanuit het midden van de gekozen foto gevuld. </a:t>
              </a:r>
            </a:p>
            <a:p>
              <a:pPr>
                <a:lnSpc>
                  <a:spcPct val="100000"/>
                </a:lnSpc>
              </a:pPr>
              <a:endParaRPr lang="nl-NL" sz="1050" baseline="0" noProof="1">
                <a:solidFill>
                  <a:schemeClr val="tx1"/>
                </a:solidFill>
                <a:latin typeface="Calibri Light" panose="020F0302020204030204" pitchFamily="34" charset="0"/>
                <a:cs typeface="Calibri Light" panose="020F0302020204030204" pitchFamily="34" charset="0"/>
              </a:endParaRPr>
            </a:p>
            <a:p>
              <a:pPr>
                <a:lnSpc>
                  <a:spcPct val="100000"/>
                </a:lnSpc>
              </a:pPr>
              <a:r>
                <a:rPr lang="nl-NL" sz="1050" b="0" i="0" u="none" baseline="0" noProof="1">
                  <a:solidFill>
                    <a:schemeClr val="tx1"/>
                  </a:solidFill>
                  <a:latin typeface="Calibri Light" panose="020F0302020204030204" pitchFamily="34" charset="0"/>
                  <a:cs typeface="Calibri Light" panose="020F0302020204030204" pitchFamily="34" charset="0"/>
                </a:rPr>
                <a:t>Als je een ander gedeelte van de foto wilt zien, gebruik je de functie ‘bijsnijden’:</a:t>
              </a:r>
            </a:p>
            <a:p>
              <a:pPr marL="143991" indent="-143991">
                <a:lnSpc>
                  <a:spcPct val="100000"/>
                </a:lnSpc>
                <a:buSzPct val="85000"/>
                <a:buFont typeface="Calibri" panose="020B0604020202020204" pitchFamily="34" charset="0"/>
                <a:buChar char="•"/>
              </a:pPr>
              <a:r>
                <a:rPr lang="nl-NL" sz="1050" b="0" i="0" u="none" baseline="0" noProof="1">
                  <a:solidFill>
                    <a:schemeClr val="tx1"/>
                  </a:solidFill>
                  <a:latin typeface="Calibri Light" panose="020F0302020204030204" pitchFamily="34" charset="0"/>
                  <a:cs typeface="Calibri Light" panose="020F0302020204030204" pitchFamily="34" charset="0"/>
                </a:rPr>
                <a:t>Klik op de foto.</a:t>
              </a:r>
            </a:p>
            <a:p>
              <a:pPr marL="143991" indent="-143991">
                <a:lnSpc>
                  <a:spcPct val="100000"/>
                </a:lnSpc>
                <a:buSzPct val="85000"/>
                <a:buFont typeface="Calibri" panose="020B0604020202020204" pitchFamily="34" charset="0"/>
                <a:buChar char="•"/>
              </a:pPr>
              <a:r>
                <a:rPr lang="nl-NL" sz="1050" b="0" i="0" u="none" baseline="0" noProof="1">
                  <a:solidFill>
                    <a:schemeClr val="tx1"/>
                  </a:solidFill>
                  <a:latin typeface="Calibri Light" panose="020F0302020204030204" pitchFamily="34" charset="0"/>
                  <a:cs typeface="Calibri Light" panose="020F0302020204030204" pitchFamily="34" charset="0"/>
                </a:rPr>
                <a:t>Op tab </a:t>
              </a:r>
              <a:r>
                <a:rPr lang="nl-NL" sz="1050" b="1" i="0" u="none" baseline="0" noProof="1">
                  <a:solidFill>
                    <a:schemeClr val="tx1"/>
                  </a:solidFill>
                  <a:latin typeface="Calibri Light" panose="020F0302020204030204" pitchFamily="34" charset="0"/>
                  <a:cs typeface="Calibri Light" panose="020F0302020204030204" pitchFamily="34" charset="0"/>
                </a:rPr>
                <a:t>Afbeeldingsopmaak</a:t>
              </a:r>
              <a:r>
                <a:rPr lang="nl-NL" sz="1050" b="0" i="0" u="none" baseline="0" noProof="1">
                  <a:solidFill>
                    <a:schemeClr val="tx1"/>
                  </a:solidFill>
                  <a:latin typeface="Calibri Light" panose="020F0302020204030204" pitchFamily="34" charset="0"/>
                  <a:cs typeface="Calibri Light" panose="020F0302020204030204" pitchFamily="34" charset="0"/>
                </a:rPr>
                <a:t>: klik op </a:t>
              </a:r>
              <a:r>
                <a:rPr lang="nl-NL" sz="1050" b="1" i="0" u="none" baseline="0" noProof="1">
                  <a:solidFill>
                    <a:schemeClr val="tx1"/>
                  </a:solidFill>
                  <a:latin typeface="Calibri Light" panose="020F0302020204030204" pitchFamily="34" charset="0"/>
                  <a:cs typeface="Calibri Light" panose="020F0302020204030204" pitchFamily="34" charset="0"/>
                </a:rPr>
                <a:t>Bijsnijden</a:t>
              </a:r>
              <a:r>
                <a:rPr lang="nl-NL" sz="1050" b="0" i="0" u="none" baseline="0" noProof="1">
                  <a:solidFill>
                    <a:schemeClr val="tx1"/>
                  </a:solidFill>
                  <a:latin typeface="Calibri Light" panose="020F0302020204030204" pitchFamily="34" charset="0"/>
                  <a:cs typeface="Calibri Light" panose="020F0302020204030204" pitchFamily="34" charset="0"/>
                </a:rPr>
                <a:t>:</a:t>
              </a:r>
            </a:p>
            <a:p>
              <a:pPr marL="143991" indent="-143991">
                <a:lnSpc>
                  <a:spcPct val="100000"/>
                </a:lnSpc>
                <a:buSzPct val="85000"/>
                <a:buFont typeface="Calibri" panose="020B0604020202020204" pitchFamily="34" charset="0"/>
                <a:buChar char="•"/>
              </a:pPr>
              <a:endParaRPr lang="nl-NL" sz="1050" b="0" i="0" u="none" baseline="0" noProof="1">
                <a:solidFill>
                  <a:schemeClr val="tx1"/>
                </a:solidFill>
                <a:latin typeface="Calibri Light" panose="020F0302020204030204" pitchFamily="34" charset="0"/>
                <a:cs typeface="Calibri Light" panose="020F0302020204030204" pitchFamily="34" charset="0"/>
              </a:endParaRPr>
            </a:p>
            <a:p>
              <a:pPr marL="143991" indent="-143991">
                <a:lnSpc>
                  <a:spcPct val="100000"/>
                </a:lnSpc>
                <a:buSzPct val="85000"/>
                <a:buFont typeface="Calibri" panose="020B0604020202020204" pitchFamily="34" charset="0"/>
                <a:buChar char="•"/>
              </a:pPr>
              <a:endParaRPr lang="nl-NL" sz="1050" b="0" i="0" u="none" baseline="0" noProof="1">
                <a:solidFill>
                  <a:schemeClr val="tx1"/>
                </a:solidFill>
                <a:latin typeface="Calibri Light" panose="020F0302020204030204" pitchFamily="34" charset="0"/>
                <a:cs typeface="Calibri Light" panose="020F0302020204030204" pitchFamily="34" charset="0"/>
              </a:endParaRPr>
            </a:p>
            <a:p>
              <a:pPr marL="143991" indent="-143991">
                <a:lnSpc>
                  <a:spcPct val="100000"/>
                </a:lnSpc>
                <a:buSzPct val="85000"/>
                <a:buFont typeface="Calibri" panose="020B0604020202020204" pitchFamily="34" charset="0"/>
                <a:buChar char="•"/>
              </a:pPr>
              <a:endParaRPr lang="nl-NL" sz="1050" b="0" i="0" u="none" baseline="0" noProof="1">
                <a:solidFill>
                  <a:schemeClr val="tx1"/>
                </a:solidFill>
                <a:latin typeface="Calibri Light" panose="020F0302020204030204" pitchFamily="34" charset="0"/>
                <a:cs typeface="Calibri Light" panose="020F0302020204030204" pitchFamily="34" charset="0"/>
              </a:endParaRPr>
            </a:p>
            <a:p>
              <a:pPr marL="143991" indent="-143991">
                <a:lnSpc>
                  <a:spcPct val="100000"/>
                </a:lnSpc>
                <a:buSzPct val="85000"/>
                <a:buFont typeface="Calibri" panose="020B0604020202020204" pitchFamily="34" charset="0"/>
                <a:buChar char="•"/>
              </a:pPr>
              <a:endParaRPr lang="nl-NL" sz="1050" b="0" i="0" u="none" baseline="0" noProof="1">
                <a:solidFill>
                  <a:schemeClr val="tx1"/>
                </a:solidFill>
                <a:latin typeface="Calibri Light" panose="020F0302020204030204" pitchFamily="34" charset="0"/>
                <a:cs typeface="Calibri Light" panose="020F0302020204030204" pitchFamily="34" charset="0"/>
              </a:endParaRPr>
            </a:p>
            <a:p>
              <a:pPr marL="143991" indent="-143991">
                <a:lnSpc>
                  <a:spcPct val="100000"/>
                </a:lnSpc>
                <a:buSzPct val="85000"/>
                <a:buFont typeface="Calibri" panose="020B0604020202020204" pitchFamily="34" charset="0"/>
                <a:buChar char="•"/>
              </a:pPr>
              <a:r>
                <a:rPr lang="nl-NL" sz="1050" b="0" i="0" u="none" baseline="0" noProof="1">
                  <a:solidFill>
                    <a:schemeClr val="tx1"/>
                  </a:solidFill>
                  <a:latin typeface="Calibri Light" panose="020F0302020204030204" pitchFamily="34" charset="0"/>
                  <a:cs typeface="Calibri Light" panose="020F0302020204030204" pitchFamily="34" charset="0"/>
                </a:rPr>
                <a:t>Nu kun je de foto bewegen en daarmee het gewenste deel in beeld schuiven. Ook kun je de foto vergroten/ verkleinen door met de ronde witte greepjes in de hoeken te slepen.</a:t>
              </a:r>
            </a:p>
            <a:p>
              <a:pPr marL="143991" indent="-143991">
                <a:lnSpc>
                  <a:spcPct val="100000"/>
                </a:lnSpc>
                <a:buSzPct val="85000"/>
                <a:buFont typeface="Calibri" panose="020B0604020202020204" pitchFamily="34" charset="0"/>
                <a:buChar char="•"/>
              </a:pPr>
              <a:r>
                <a:rPr lang="nl-NL" sz="1050" b="0" i="0" u="none" baseline="0" noProof="1">
                  <a:solidFill>
                    <a:schemeClr val="tx1"/>
                  </a:solidFill>
                  <a:latin typeface="Calibri Light" panose="020F0302020204030204" pitchFamily="34" charset="0"/>
                  <a:cs typeface="Calibri Light" panose="020F0302020204030204" pitchFamily="34" charset="0"/>
                </a:rPr>
                <a:t>Klik naast het kader om de bijsnijden-functie te verlaten.</a:t>
              </a:r>
            </a:p>
            <a:p>
              <a:pPr marL="0" indent="0">
                <a:lnSpc>
                  <a:spcPct val="100000"/>
                </a:lnSpc>
                <a:buFont typeface="Calibri" panose="020B0604020202020204" pitchFamily="34" charset="0"/>
                <a:buNone/>
              </a:pPr>
              <a:endParaRPr lang="nl-NL" sz="1050" b="0" i="0" u="none" baseline="0" noProof="1">
                <a:solidFill>
                  <a:schemeClr val="tx1"/>
                </a:solidFill>
                <a:latin typeface="Calibri Light" panose="020F0302020204030204" pitchFamily="34" charset="0"/>
                <a:cs typeface="Calibri Light" panose="020F0302020204030204" pitchFamily="34" charset="0"/>
              </a:endParaRPr>
            </a:p>
            <a:p>
              <a:pPr marL="0" indent="0" algn="l" defTabSz="531979" rtl="0" eaLnBrk="1" latinLnBrk="0" hangingPunct="1">
                <a:lnSpc>
                  <a:spcPct val="100000"/>
                </a:lnSpc>
                <a:buFont typeface="Calibri" panose="020B0604020202020204" pitchFamily="34" charset="0"/>
                <a:buNone/>
              </a:pPr>
              <a:r>
                <a:rPr lang="nl-NL" sz="1050" b="1" kern="1200" cap="all" baseline="0" noProof="1">
                  <a:solidFill>
                    <a:schemeClr val="accent1"/>
                  </a:solidFill>
                  <a:latin typeface="Calibri Light" panose="020F0302020204030204" pitchFamily="34" charset="0"/>
                  <a:ea typeface="+mn-ea"/>
                  <a:cs typeface="Calibri Light" panose="020F0302020204030204" pitchFamily="34" charset="0"/>
                </a:rPr>
                <a:t>Andere foto kiezen</a:t>
              </a:r>
            </a:p>
            <a:p>
              <a:pPr marL="0" indent="0" algn="l" defTabSz="531979" rtl="0" eaLnBrk="1" latinLnBrk="0" hangingPunct="1">
                <a:lnSpc>
                  <a:spcPct val="100000"/>
                </a:lnSpc>
                <a:buFont typeface="Calibri" panose="020B0604020202020204" pitchFamily="34" charset="0"/>
                <a:buNone/>
              </a:pPr>
              <a:endParaRPr lang="nl-NL" sz="1050" b="0" kern="1200" cap="none" baseline="0" noProof="1">
                <a:solidFill>
                  <a:schemeClr val="tx1"/>
                </a:solidFill>
                <a:latin typeface="Calibri Light" panose="020F0302020204030204" pitchFamily="34" charset="0"/>
                <a:ea typeface="+mn-ea"/>
                <a:cs typeface="Calibri Light" panose="020F0302020204030204" pitchFamily="34" charset="0"/>
              </a:endParaRPr>
            </a:p>
            <a:p>
              <a:pPr marL="143991" indent="-143991">
                <a:lnSpc>
                  <a:spcPct val="100000"/>
                </a:lnSpc>
                <a:buSzPct val="85000"/>
                <a:buFont typeface="Calibri" panose="020B0604020202020204" pitchFamily="34" charset="0"/>
                <a:buChar char="•"/>
              </a:pPr>
              <a:r>
                <a:rPr lang="nl-NL" sz="1050" b="0" i="0" u="none" baseline="0" noProof="1">
                  <a:solidFill>
                    <a:schemeClr val="tx1"/>
                  </a:solidFill>
                  <a:latin typeface="Calibri Light" panose="020F0302020204030204" pitchFamily="34" charset="0"/>
                  <a:cs typeface="Calibri Light" panose="020F0302020204030204" pitchFamily="34" charset="0"/>
                </a:rPr>
                <a:t>Selecteer de foto.</a:t>
              </a:r>
            </a:p>
            <a:p>
              <a:pPr marL="143991" indent="-143991">
                <a:lnSpc>
                  <a:spcPct val="100000"/>
                </a:lnSpc>
                <a:buSzPct val="85000"/>
                <a:buFont typeface="Calibri" panose="020B0604020202020204" pitchFamily="34" charset="0"/>
                <a:buChar char="•"/>
              </a:pPr>
              <a:r>
                <a:rPr lang="nl-NL" sz="1050" b="0" i="0" u="none" baseline="0" noProof="1">
                  <a:solidFill>
                    <a:schemeClr val="tx1"/>
                  </a:solidFill>
                  <a:latin typeface="Calibri Light" panose="020F0302020204030204" pitchFamily="34" charset="0"/>
                  <a:cs typeface="Calibri Light" panose="020F0302020204030204" pitchFamily="34" charset="0"/>
                </a:rPr>
                <a:t>Druk op </a:t>
              </a:r>
              <a:r>
                <a:rPr lang="nl-NL" sz="1050" b="1" i="0" u="none" baseline="0" noProof="1">
                  <a:solidFill>
                    <a:schemeClr val="tx1"/>
                  </a:solidFill>
                  <a:latin typeface="Calibri Light" panose="020F0302020204030204" pitchFamily="34" charset="0"/>
                  <a:cs typeface="Calibri Light" panose="020F0302020204030204" pitchFamily="34" charset="0"/>
                </a:rPr>
                <a:t>[Delete]</a:t>
              </a:r>
              <a:endParaRPr lang="nl-NL" sz="1050" b="0" i="0" u="none" baseline="0" noProof="1">
                <a:solidFill>
                  <a:schemeClr val="tx1"/>
                </a:solidFill>
                <a:latin typeface="Calibri Light" panose="020F0302020204030204" pitchFamily="34" charset="0"/>
                <a:cs typeface="Calibri Light" panose="020F0302020204030204" pitchFamily="34" charset="0"/>
              </a:endParaRPr>
            </a:p>
            <a:p>
              <a:pPr marL="143991" marR="0" lvl="0" indent="-143991" algn="l" defTabSz="829402" rtl="0" eaLnBrk="1" fontAlgn="auto" latinLnBrk="0" hangingPunct="1">
                <a:lnSpc>
                  <a:spcPct val="100000"/>
                </a:lnSpc>
                <a:spcBef>
                  <a:spcPts val="0"/>
                </a:spcBef>
                <a:spcAft>
                  <a:spcPts val="0"/>
                </a:spcAft>
                <a:buClrTx/>
                <a:buSzPct val="85000"/>
                <a:buFont typeface="Calibri" panose="020B0604020202020204" pitchFamily="34" charset="0"/>
                <a:buChar char="•"/>
                <a:tabLst/>
                <a:defRPr/>
              </a:pPr>
              <a:r>
                <a:rPr lang="nl-NL" sz="1050" b="0" i="0" u="none" baseline="0" noProof="1">
                  <a:solidFill>
                    <a:schemeClr val="tx1"/>
                  </a:solidFill>
                  <a:latin typeface="Calibri Light" panose="020F0302020204030204" pitchFamily="34" charset="0"/>
                  <a:cs typeface="Calibri Light" panose="020F0302020204030204" pitchFamily="34" charset="0"/>
                </a:rPr>
                <a:t>Op tab </a:t>
              </a:r>
              <a:r>
                <a:rPr lang="nl-NL" sz="1050" b="1" i="0" u="none" baseline="0" noProof="1">
                  <a:solidFill>
                    <a:schemeClr val="tx1"/>
                  </a:solidFill>
                  <a:latin typeface="Calibri Light" panose="020F0302020204030204" pitchFamily="34" charset="0"/>
                  <a:cs typeface="Calibri Light" panose="020F0302020204030204" pitchFamily="34" charset="0"/>
                </a:rPr>
                <a:t>Start</a:t>
              </a:r>
              <a:r>
                <a:rPr lang="nl-NL" sz="1050" b="0" i="0" u="none" baseline="0" noProof="1">
                  <a:solidFill>
                    <a:schemeClr val="tx1"/>
                  </a:solidFill>
                  <a:latin typeface="Calibri Light" panose="020F0302020204030204" pitchFamily="34" charset="0"/>
                  <a:cs typeface="Calibri Light" panose="020F0302020204030204" pitchFamily="34" charset="0"/>
                </a:rPr>
                <a:t>:</a:t>
              </a:r>
              <a:r>
                <a:rPr lang="nl-NL" sz="1050" b="1" i="0" u="none" baseline="0" noProof="1">
                  <a:solidFill>
                    <a:schemeClr val="tx1"/>
                  </a:solidFill>
                  <a:latin typeface="Calibri Light" panose="020F0302020204030204" pitchFamily="34" charset="0"/>
                  <a:cs typeface="Calibri Light" panose="020F0302020204030204" pitchFamily="34" charset="0"/>
                </a:rPr>
                <a:t> </a:t>
              </a:r>
              <a:r>
                <a:rPr lang="nl-NL" sz="1050" b="0" i="0" u="none" baseline="0" noProof="1">
                  <a:solidFill>
                    <a:schemeClr val="tx1"/>
                  </a:solidFill>
                  <a:latin typeface="Calibri Light" panose="020F0302020204030204" pitchFamily="34" charset="0"/>
                  <a:cs typeface="Calibri Light" panose="020F0302020204030204" pitchFamily="34" charset="0"/>
                </a:rPr>
                <a:t>klik op </a:t>
              </a:r>
              <a:r>
                <a:rPr lang="nl-NL" sz="1050" b="1" i="0" u="none" baseline="0" noProof="1">
                  <a:solidFill>
                    <a:schemeClr val="tx1"/>
                  </a:solidFill>
                  <a:latin typeface="Calibri Light" panose="020F0302020204030204" pitchFamily="34" charset="0"/>
                  <a:cs typeface="Calibri Light" panose="020F0302020204030204" pitchFamily="34" charset="0"/>
                </a:rPr>
                <a:t>Opnieuw instellen</a:t>
              </a:r>
              <a:r>
                <a:rPr lang="nl-NL" sz="1050" b="0" i="0" u="none" baseline="0" noProof="1">
                  <a:solidFill>
                    <a:schemeClr val="tx1"/>
                  </a:solidFill>
                  <a:latin typeface="Calibri Light" panose="020F0302020204030204" pitchFamily="34" charset="0"/>
                  <a:cs typeface="Calibri Light" panose="020F0302020204030204" pitchFamily="34" charset="0"/>
                </a:rPr>
                <a:t>:</a:t>
              </a:r>
            </a:p>
            <a:p>
              <a:pPr marL="143991" marR="0" lvl="0" indent="-143991" algn="l" defTabSz="829402" rtl="0" eaLnBrk="1" fontAlgn="auto" latinLnBrk="0" hangingPunct="1">
                <a:lnSpc>
                  <a:spcPct val="100000"/>
                </a:lnSpc>
                <a:spcBef>
                  <a:spcPts val="0"/>
                </a:spcBef>
                <a:spcAft>
                  <a:spcPts val="0"/>
                </a:spcAft>
                <a:buClrTx/>
                <a:buSzPct val="85000"/>
                <a:buFont typeface="Calibri" panose="020B0604020202020204" pitchFamily="34" charset="0"/>
                <a:buChar char="•"/>
                <a:tabLst/>
                <a:defRPr/>
              </a:pPr>
              <a:endParaRPr lang="nl-NL" sz="1050" b="0" i="0" u="none" baseline="0" noProof="1">
                <a:solidFill>
                  <a:schemeClr val="tx1"/>
                </a:solidFill>
                <a:latin typeface="Calibri Light" panose="020F0302020204030204" pitchFamily="34" charset="0"/>
                <a:cs typeface="Calibri Light" panose="020F0302020204030204" pitchFamily="34" charset="0"/>
              </a:endParaRPr>
            </a:p>
            <a:p>
              <a:pPr marL="143991" marR="0" lvl="0" indent="-143991" algn="l" defTabSz="829402" rtl="0" eaLnBrk="1" fontAlgn="auto" latinLnBrk="0" hangingPunct="1">
                <a:lnSpc>
                  <a:spcPct val="100000"/>
                </a:lnSpc>
                <a:spcBef>
                  <a:spcPts val="0"/>
                </a:spcBef>
                <a:spcAft>
                  <a:spcPts val="0"/>
                </a:spcAft>
                <a:buClrTx/>
                <a:buSzPct val="85000"/>
                <a:buFont typeface="Calibri" panose="020B0604020202020204" pitchFamily="34" charset="0"/>
                <a:buChar char="•"/>
                <a:tabLst/>
                <a:defRPr/>
              </a:pPr>
              <a:endParaRPr lang="nl-NL" sz="1050" b="1" i="0" u="none" baseline="0" noProof="1">
                <a:solidFill>
                  <a:schemeClr val="tx1"/>
                </a:solidFill>
                <a:latin typeface="Calibri Light" panose="020F0302020204030204" pitchFamily="34" charset="0"/>
                <a:cs typeface="Calibri Light" panose="020F0302020204030204" pitchFamily="34" charset="0"/>
              </a:endParaRPr>
            </a:p>
            <a:p>
              <a:pPr marL="143991" indent="-143991">
                <a:lnSpc>
                  <a:spcPct val="100000"/>
                </a:lnSpc>
                <a:buSzPct val="85000"/>
                <a:buFont typeface="Calibri" panose="020B0604020202020204" pitchFamily="34" charset="0"/>
                <a:buChar char="•"/>
              </a:pPr>
              <a:r>
                <a:rPr lang="nl-NL" sz="1050" b="0" i="0" u="none" baseline="0" noProof="1">
                  <a:solidFill>
                    <a:schemeClr val="tx1"/>
                  </a:solidFill>
                  <a:latin typeface="Calibri Light" panose="020F0302020204030204" pitchFamily="34" charset="0"/>
                  <a:cs typeface="Calibri Light" panose="020F0302020204030204" pitchFamily="34" charset="0"/>
                </a:rPr>
                <a:t>Kies een nieuwe foto volgens de aanwijzingen.</a:t>
              </a:r>
            </a:p>
          </p:txBody>
        </p:sp>
        <p:cxnSp>
          <p:nvCxnSpPr>
            <p:cNvPr id="136" name="Lijn">
              <a:extLst>
                <a:ext uri="{FF2B5EF4-FFF2-40B4-BE49-F238E27FC236}">
                  <a16:creationId xmlns:a16="http://schemas.microsoft.com/office/drawing/2014/main" id="{A8E43A82-FA65-4B50-9828-C4740E9E741A}"/>
                </a:ext>
              </a:extLst>
            </p:cNvPr>
            <p:cNvCxnSpPr>
              <a:cxnSpLocks/>
            </p:cNvCxnSpPr>
            <p:nvPr userDrawn="1"/>
          </p:nvCxnSpPr>
          <p:spPr>
            <a:xfrm>
              <a:off x="6633481" y="1584000"/>
              <a:ext cx="2304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7" name="Lijn">
              <a:extLst>
                <a:ext uri="{FF2B5EF4-FFF2-40B4-BE49-F238E27FC236}">
                  <a16:creationId xmlns:a16="http://schemas.microsoft.com/office/drawing/2014/main" id="{0150E791-AE56-48CE-BD8B-44B868408D75}"/>
                </a:ext>
              </a:extLst>
            </p:cNvPr>
            <p:cNvCxnSpPr>
              <a:cxnSpLocks/>
            </p:cNvCxnSpPr>
            <p:nvPr userDrawn="1"/>
          </p:nvCxnSpPr>
          <p:spPr>
            <a:xfrm>
              <a:off x="6633481" y="5127989"/>
              <a:ext cx="2304000" cy="0"/>
            </a:xfrm>
            <a:prstGeom prst="line">
              <a:avLst/>
            </a:prstGeom>
          </p:spPr>
          <p:style>
            <a:lnRef idx="1">
              <a:schemeClr val="accent1"/>
            </a:lnRef>
            <a:fillRef idx="0">
              <a:schemeClr val="accent1"/>
            </a:fillRef>
            <a:effectRef idx="0">
              <a:schemeClr val="accent1"/>
            </a:effectRef>
            <a:fontRef idx="minor">
              <a:schemeClr val="tx1"/>
            </a:fontRef>
          </p:style>
        </p:cxnSp>
        <p:pic>
          <p:nvPicPr>
            <p:cNvPr id="138" name="Icon Bijsnijden" descr="Afbeelding met tafel&#10;&#10;Automatisch gegenereerde beschrijving">
              <a:extLst>
                <a:ext uri="{FF2B5EF4-FFF2-40B4-BE49-F238E27FC236}">
                  <a16:creationId xmlns:a16="http://schemas.microsoft.com/office/drawing/2014/main" id="{4B64F629-3218-474E-A1F5-909319BB8D0C}"/>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7296542" y="2948859"/>
              <a:ext cx="562053" cy="724001"/>
            </a:xfrm>
            <a:prstGeom prst="rect">
              <a:avLst/>
            </a:prstGeom>
          </p:spPr>
        </p:pic>
        <p:pic>
          <p:nvPicPr>
            <p:cNvPr id="139" name="Icon Opnieuw instellen">
              <a:extLst>
                <a:ext uri="{FF2B5EF4-FFF2-40B4-BE49-F238E27FC236}">
                  <a16:creationId xmlns:a16="http://schemas.microsoft.com/office/drawing/2014/main" id="{ECEAD7ED-CCA4-47A3-9804-4095FAD53DD8}"/>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7132014" y="5743449"/>
              <a:ext cx="1181265" cy="257211"/>
            </a:xfrm>
            <a:prstGeom prst="rect">
              <a:avLst/>
            </a:prstGeom>
          </p:spPr>
        </p:pic>
      </p:grpSp>
      <p:grpSp>
        <p:nvGrpSpPr>
          <p:cNvPr id="140" name="Tip Dia herstellen">
            <a:extLst>
              <a:ext uri="{FF2B5EF4-FFF2-40B4-BE49-F238E27FC236}">
                <a16:creationId xmlns:a16="http://schemas.microsoft.com/office/drawing/2014/main" id="{50F5CC48-804D-426E-8495-1935FB72D7E5}"/>
              </a:ext>
            </a:extLst>
          </p:cNvPr>
          <p:cNvGrpSpPr/>
          <p:nvPr userDrawn="1"/>
        </p:nvGrpSpPr>
        <p:grpSpPr>
          <a:xfrm>
            <a:off x="9375155" y="1391510"/>
            <a:ext cx="2304000" cy="4201150"/>
            <a:chOff x="9375155" y="1391507"/>
            <a:chExt cx="2304000" cy="4201150"/>
          </a:xfrm>
        </p:grpSpPr>
        <p:sp>
          <p:nvSpPr>
            <p:cNvPr id="141" name="Tip tekst">
              <a:extLst>
                <a:ext uri="{FF2B5EF4-FFF2-40B4-BE49-F238E27FC236}">
                  <a16:creationId xmlns:a16="http://schemas.microsoft.com/office/drawing/2014/main" id="{F03604F6-D217-4100-8DC7-447C5DF07B76}"/>
                </a:ext>
              </a:extLst>
            </p:cNvPr>
            <p:cNvSpPr txBox="1"/>
            <p:nvPr userDrawn="1"/>
          </p:nvSpPr>
          <p:spPr>
            <a:xfrm>
              <a:off x="9375155" y="1391507"/>
              <a:ext cx="2304000" cy="4201150"/>
            </a:xfrm>
            <a:prstGeom prst="rect">
              <a:avLst/>
            </a:prstGeom>
            <a:noFill/>
          </p:spPr>
          <p:txBody>
            <a:bodyPr wrap="square" lIns="0" tIns="0" rIns="0" bIns="0" rtlCol="0">
              <a:spAutoFit/>
            </a:bodyPr>
            <a:lstStyle/>
            <a:p>
              <a:pPr>
                <a:lnSpc>
                  <a:spcPct val="100000"/>
                </a:lnSpc>
              </a:pPr>
              <a:r>
                <a:rPr lang="nl-NL" sz="1050" b="1" cap="all" baseline="0" noProof="1">
                  <a:solidFill>
                    <a:schemeClr val="accent1"/>
                  </a:solidFill>
                  <a:latin typeface="Calibri Light" panose="020F0302020204030204" pitchFamily="34" charset="0"/>
                  <a:cs typeface="Calibri Light" panose="020F0302020204030204" pitchFamily="34" charset="0"/>
                </a:rPr>
                <a:t>Dia herstellen</a:t>
              </a:r>
            </a:p>
            <a:p>
              <a:pPr>
                <a:lnSpc>
                  <a:spcPct val="100000"/>
                </a:lnSpc>
              </a:pPr>
              <a:endParaRPr lang="nl-NL" sz="1050" b="0" cap="none" baseline="0" noProof="1">
                <a:solidFill>
                  <a:schemeClr val="tx1"/>
                </a:solidFill>
                <a:latin typeface="Calibri Light" panose="020F0302020204030204" pitchFamily="34" charset="0"/>
                <a:cs typeface="Calibri Light" panose="020F0302020204030204" pitchFamily="34" charset="0"/>
              </a:endParaRPr>
            </a:p>
            <a:p>
              <a:pPr marL="0" marR="0" lvl="0" indent="0" algn="l" defTabSz="531979" rtl="0" eaLnBrk="1" fontAlgn="auto" latinLnBrk="0" hangingPunct="1">
                <a:lnSpc>
                  <a:spcPct val="100000"/>
                </a:lnSpc>
                <a:spcBef>
                  <a:spcPts val="0"/>
                </a:spcBef>
                <a:spcAft>
                  <a:spcPts val="0"/>
                </a:spcAft>
                <a:buClrTx/>
                <a:buSzTx/>
                <a:buFont typeface="Calibri" panose="020B0604020202020204" pitchFamily="34" charset="0"/>
                <a:buNone/>
                <a:tabLst/>
                <a:defRPr/>
              </a:pPr>
              <a:r>
                <a:rPr lang="nl-NL" sz="1050" b="0" i="0" u="none" baseline="0" noProof="1">
                  <a:solidFill>
                    <a:schemeClr val="tx1"/>
                  </a:solidFill>
                  <a:latin typeface="Calibri Light" panose="020F0302020204030204" pitchFamily="34" charset="0"/>
                  <a:cs typeface="Calibri Light" panose="020F0302020204030204" pitchFamily="34" charset="0"/>
                </a:rPr>
                <a:t>Als de dia-elementen niet (meer) op de juiste manier (over elkaar) liggen kun je de dia-indeling herstellen:</a:t>
              </a:r>
            </a:p>
            <a:p>
              <a:pPr marL="0" marR="0" lvl="0" indent="0" algn="l" defTabSz="531979" rtl="0" eaLnBrk="1" fontAlgn="auto" latinLnBrk="0" hangingPunct="1">
                <a:lnSpc>
                  <a:spcPct val="100000"/>
                </a:lnSpc>
                <a:spcBef>
                  <a:spcPts val="0"/>
                </a:spcBef>
                <a:spcAft>
                  <a:spcPts val="0"/>
                </a:spcAft>
                <a:buClrTx/>
                <a:buSzTx/>
                <a:buFont typeface="Calibri" panose="020B0604020202020204" pitchFamily="34" charset="0"/>
                <a:buNone/>
                <a:tabLst/>
                <a:defRPr/>
              </a:pPr>
              <a:endParaRPr lang="nl-NL" sz="1050" b="0" i="0" u="none" baseline="0" noProof="1">
                <a:solidFill>
                  <a:schemeClr val="tx1"/>
                </a:solidFill>
                <a:latin typeface="Calibri Light" panose="020F0302020204030204" pitchFamily="34" charset="0"/>
                <a:cs typeface="Calibri Light" panose="020F0302020204030204" pitchFamily="34" charset="0"/>
              </a:endParaRPr>
            </a:p>
            <a:p>
              <a:pPr marL="0" marR="0" lvl="0" indent="0" algn="l" defTabSz="531979" rtl="0" eaLnBrk="1" fontAlgn="auto" latinLnBrk="0" hangingPunct="1">
                <a:lnSpc>
                  <a:spcPct val="100000"/>
                </a:lnSpc>
                <a:spcBef>
                  <a:spcPts val="0"/>
                </a:spcBef>
                <a:spcAft>
                  <a:spcPts val="0"/>
                </a:spcAft>
                <a:buClrTx/>
                <a:buSzTx/>
                <a:buFont typeface="Calibri" panose="020B0604020202020204" pitchFamily="34" charset="0"/>
                <a:buNone/>
                <a:tabLst/>
                <a:defRPr/>
              </a:pPr>
              <a:r>
                <a:rPr lang="nl-NL" sz="1050" b="0" i="0" u="sng" cap="all" baseline="0" noProof="1">
                  <a:solidFill>
                    <a:schemeClr val="accent1"/>
                  </a:solidFill>
                  <a:latin typeface="Calibri Light" panose="020F0302020204030204" pitchFamily="34" charset="0"/>
                  <a:cs typeface="Calibri Light" panose="020F0302020204030204" pitchFamily="34" charset="0"/>
                </a:rPr>
                <a:t>Stap 1:</a:t>
              </a:r>
            </a:p>
            <a:p>
              <a:pPr marL="0" marR="0" lvl="0" indent="0" algn="l" defTabSz="531979" rtl="0" eaLnBrk="1" fontAlgn="auto" latinLnBrk="0" hangingPunct="1">
                <a:lnSpc>
                  <a:spcPct val="100000"/>
                </a:lnSpc>
                <a:spcBef>
                  <a:spcPts val="0"/>
                </a:spcBef>
                <a:spcAft>
                  <a:spcPts val="0"/>
                </a:spcAft>
                <a:buClrTx/>
                <a:buSzTx/>
                <a:buFont typeface="Calibri" panose="020B0604020202020204" pitchFamily="34" charset="0"/>
                <a:buNone/>
                <a:tabLst/>
                <a:defRPr/>
              </a:pPr>
              <a:r>
                <a:rPr lang="nl-NL" sz="1050" b="0" i="0" u="none" baseline="0" noProof="1">
                  <a:solidFill>
                    <a:schemeClr val="tx1"/>
                  </a:solidFill>
                  <a:latin typeface="Calibri Light" panose="020F0302020204030204" pitchFamily="34" charset="0"/>
                  <a:cs typeface="Calibri Light" panose="020F0302020204030204" pitchFamily="34" charset="0"/>
                </a:rPr>
                <a:t>Verwijder eerst de bijsnijdingen van foto’s op deze dia (anders raken ze in STAP 2 verloren): </a:t>
              </a:r>
            </a:p>
            <a:p>
              <a:pPr marL="143991" marR="0" lvl="1" indent="-143991" algn="l" defTabSz="531979" rtl="0" eaLnBrk="1" fontAlgn="auto" latinLnBrk="0" hangingPunct="1">
                <a:lnSpc>
                  <a:spcPct val="100000"/>
                </a:lnSpc>
                <a:spcBef>
                  <a:spcPts val="0"/>
                </a:spcBef>
                <a:spcAft>
                  <a:spcPts val="0"/>
                </a:spcAft>
                <a:buClrTx/>
                <a:buSzPct val="85000"/>
                <a:buFont typeface="Calibri" panose="020B0604020202020204" pitchFamily="34" charset="0"/>
                <a:buChar char="•"/>
                <a:tabLst/>
                <a:defRPr/>
              </a:pPr>
              <a:r>
                <a:rPr lang="nl-NL" sz="1050" b="0" i="0" u="none" kern="1200" baseline="0" noProof="1">
                  <a:solidFill>
                    <a:schemeClr val="tx1"/>
                  </a:solidFill>
                  <a:latin typeface="Calibri Light" panose="020F0302020204030204" pitchFamily="34" charset="0"/>
                  <a:ea typeface="+mn-ea"/>
                  <a:cs typeface="Calibri Light" panose="020F0302020204030204" pitchFamily="34" charset="0"/>
                </a:rPr>
                <a:t>Klik op de foto. </a:t>
              </a:r>
            </a:p>
            <a:p>
              <a:pPr marL="143991" marR="0" lvl="1" indent="-143991" algn="l" defTabSz="531979" rtl="0" eaLnBrk="1" fontAlgn="auto" latinLnBrk="0" hangingPunct="1">
                <a:lnSpc>
                  <a:spcPct val="100000"/>
                </a:lnSpc>
                <a:spcBef>
                  <a:spcPts val="0"/>
                </a:spcBef>
                <a:spcAft>
                  <a:spcPts val="0"/>
                </a:spcAft>
                <a:buClrTx/>
                <a:buSzPct val="85000"/>
                <a:buFont typeface="Calibri" panose="020B0604020202020204" pitchFamily="34" charset="0"/>
                <a:buChar char="•"/>
                <a:tabLst/>
                <a:defRPr/>
              </a:pPr>
              <a:r>
                <a:rPr lang="nl-NL" sz="1050" b="0" i="0" u="none" kern="1200" baseline="0" noProof="1">
                  <a:solidFill>
                    <a:schemeClr val="tx1"/>
                  </a:solidFill>
                  <a:latin typeface="Calibri Light" panose="020F0302020204030204" pitchFamily="34" charset="0"/>
                  <a:ea typeface="+mn-ea"/>
                  <a:cs typeface="Calibri Light" panose="020F0302020204030204" pitchFamily="34" charset="0"/>
                </a:rPr>
                <a:t>Op tab </a:t>
              </a:r>
              <a:r>
                <a:rPr lang="nl-NL" sz="1050" b="1" i="0" u="none" kern="1200" baseline="0" noProof="1">
                  <a:solidFill>
                    <a:schemeClr val="tx1"/>
                  </a:solidFill>
                  <a:latin typeface="Calibri Light" panose="020F0302020204030204" pitchFamily="34" charset="0"/>
                  <a:ea typeface="+mn-ea"/>
                  <a:cs typeface="Calibri Light" panose="020F0302020204030204" pitchFamily="34" charset="0"/>
                </a:rPr>
                <a:t>Afbeeldingsopmaak</a:t>
              </a:r>
              <a:r>
                <a:rPr lang="nl-NL" sz="1050" b="0" i="0" u="none" kern="1200" baseline="0" noProof="1">
                  <a:solidFill>
                    <a:schemeClr val="tx1"/>
                  </a:solidFill>
                  <a:latin typeface="Calibri Light" panose="020F0302020204030204" pitchFamily="34" charset="0"/>
                  <a:ea typeface="+mn-ea"/>
                  <a:cs typeface="Calibri Light" panose="020F0302020204030204" pitchFamily="34" charset="0"/>
                </a:rPr>
                <a:t>: klik op </a:t>
              </a:r>
              <a:r>
                <a:rPr lang="nl-NL" sz="1050" b="1" i="0" u="none" kern="1200" baseline="0" noProof="1">
                  <a:solidFill>
                    <a:schemeClr val="tx1"/>
                  </a:solidFill>
                  <a:latin typeface="Calibri Light" panose="020F0302020204030204" pitchFamily="34" charset="0"/>
                  <a:ea typeface="+mn-ea"/>
                  <a:cs typeface="Calibri Light" panose="020F0302020204030204" pitchFamily="34" charset="0"/>
                </a:rPr>
                <a:t>Afbeeldingen comprimeren</a:t>
              </a:r>
              <a:r>
                <a:rPr lang="nl-NL" sz="1050" b="0" i="0" u="none" kern="1200" baseline="0" noProof="1">
                  <a:solidFill>
                    <a:schemeClr val="tx1"/>
                  </a:solidFill>
                  <a:latin typeface="Calibri Light" panose="020F0302020204030204" pitchFamily="34" charset="0"/>
                  <a:ea typeface="+mn-ea"/>
                  <a:cs typeface="Calibri Light" panose="020F0302020204030204" pitchFamily="34" charset="0"/>
                </a:rPr>
                <a:t>:</a:t>
              </a:r>
            </a:p>
            <a:p>
              <a:pPr marL="143991" marR="0" lvl="0" indent="-143991" algn="l" defTabSz="1377955" rtl="0" eaLnBrk="1" fontAlgn="auto" latinLnBrk="0" hangingPunct="1">
                <a:lnSpc>
                  <a:spcPct val="100000"/>
                </a:lnSpc>
                <a:spcBef>
                  <a:spcPts val="0"/>
                </a:spcBef>
                <a:spcAft>
                  <a:spcPts val="0"/>
                </a:spcAft>
                <a:buClrTx/>
                <a:buSzPct val="85000"/>
                <a:buFont typeface="Calibri" panose="020B0604020202020204" pitchFamily="34" charset="0"/>
                <a:buChar char="•"/>
                <a:tabLst/>
                <a:defRPr/>
              </a:pPr>
              <a:endParaRPr lang="nl-NL" sz="1050" b="0" i="0" u="none" baseline="0" noProof="1">
                <a:solidFill>
                  <a:schemeClr val="tx1"/>
                </a:solidFill>
                <a:latin typeface="Calibri Light" panose="020F0302020204030204" pitchFamily="34" charset="0"/>
                <a:cs typeface="Calibri Light" panose="020F0302020204030204" pitchFamily="34" charset="0"/>
              </a:endParaRPr>
            </a:p>
            <a:p>
              <a:pPr marL="143991" marR="0" lvl="0" indent="-143991" algn="l" defTabSz="1377955" rtl="0" eaLnBrk="1" fontAlgn="auto" latinLnBrk="0" hangingPunct="1">
                <a:lnSpc>
                  <a:spcPct val="100000"/>
                </a:lnSpc>
                <a:spcBef>
                  <a:spcPts val="0"/>
                </a:spcBef>
                <a:spcAft>
                  <a:spcPts val="0"/>
                </a:spcAft>
                <a:buClrTx/>
                <a:buSzPct val="85000"/>
                <a:buFont typeface="Calibri" panose="020B0604020202020204" pitchFamily="34" charset="0"/>
                <a:buChar char="•"/>
                <a:tabLst/>
                <a:defRPr/>
              </a:pPr>
              <a:endParaRPr lang="nl-NL" sz="1050" b="0" i="0" u="none" baseline="0" noProof="1">
                <a:solidFill>
                  <a:schemeClr val="tx1"/>
                </a:solidFill>
                <a:latin typeface="Calibri Light" panose="020F0302020204030204" pitchFamily="34" charset="0"/>
                <a:cs typeface="Calibri Light" panose="020F0302020204030204" pitchFamily="34" charset="0"/>
              </a:endParaRPr>
            </a:p>
            <a:p>
              <a:pPr marL="143991" marR="0" lvl="0" indent="-143991" algn="l" defTabSz="1377955" rtl="0" eaLnBrk="1" fontAlgn="auto" latinLnBrk="0" hangingPunct="1">
                <a:lnSpc>
                  <a:spcPct val="100000"/>
                </a:lnSpc>
                <a:spcBef>
                  <a:spcPts val="0"/>
                </a:spcBef>
                <a:spcAft>
                  <a:spcPts val="0"/>
                </a:spcAft>
                <a:buClrTx/>
                <a:buSzPct val="85000"/>
                <a:buFont typeface="Calibri" panose="020B0604020202020204" pitchFamily="34" charset="0"/>
                <a:buChar char="•"/>
                <a:tabLst/>
                <a:defRPr/>
              </a:pPr>
              <a:r>
                <a:rPr lang="nl-NL" sz="1050" b="0" i="0" u="none" baseline="0" noProof="1">
                  <a:solidFill>
                    <a:schemeClr val="tx1"/>
                  </a:solidFill>
                  <a:latin typeface="Calibri Light" panose="020F0302020204030204" pitchFamily="34" charset="0"/>
                  <a:cs typeface="Calibri Light" panose="020F0302020204030204" pitchFamily="34" charset="0"/>
                </a:rPr>
                <a:t>Selecteer </a:t>
              </a:r>
              <a:r>
                <a:rPr lang="nl-NL" sz="1050" b="1" i="0" u="none" baseline="0" noProof="1">
                  <a:solidFill>
                    <a:schemeClr val="tx1"/>
                  </a:solidFill>
                  <a:latin typeface="Calibri Light" panose="020F0302020204030204" pitchFamily="34" charset="0"/>
                  <a:cs typeface="Calibri Light" panose="020F0302020204030204" pitchFamily="34" charset="0"/>
                </a:rPr>
                <a:t>Bijgesneden gebieden van afbeeldingen verwijderen</a:t>
              </a:r>
              <a:r>
                <a:rPr lang="nl-NL" sz="1050" b="0" i="0" u="none" baseline="0" noProof="1">
                  <a:solidFill>
                    <a:schemeClr val="tx1"/>
                  </a:solidFill>
                  <a:latin typeface="Calibri Light" panose="020F0302020204030204" pitchFamily="34" charset="0"/>
                  <a:cs typeface="Calibri Light" panose="020F0302020204030204" pitchFamily="34" charset="0"/>
                </a:rPr>
                <a:t> en </a:t>
              </a:r>
              <a:r>
                <a:rPr lang="nl-NL" sz="1050" b="1" i="0" u="none" baseline="0" noProof="1">
                  <a:solidFill>
                    <a:schemeClr val="tx1"/>
                  </a:solidFill>
                  <a:latin typeface="Calibri Light" panose="020F0302020204030204" pitchFamily="34" charset="0"/>
                  <a:cs typeface="Calibri Light" panose="020F0302020204030204" pitchFamily="34" charset="0"/>
                </a:rPr>
                <a:t>Standaardresolutie gebruiken</a:t>
              </a:r>
              <a:r>
                <a:rPr lang="nl-NL" sz="1050" b="0" i="0" u="none" baseline="0" noProof="1">
                  <a:solidFill>
                    <a:schemeClr val="tx1"/>
                  </a:solidFill>
                  <a:latin typeface="Calibri Light" panose="020F0302020204030204" pitchFamily="34" charset="0"/>
                  <a:cs typeface="Calibri Light" panose="020F0302020204030204" pitchFamily="34" charset="0"/>
                </a:rPr>
                <a:t>.</a:t>
              </a:r>
            </a:p>
            <a:p>
              <a:pPr marL="143991" marR="0" lvl="0" indent="-143991" algn="l" defTabSz="1377955" rtl="0" eaLnBrk="1" fontAlgn="auto" latinLnBrk="0" hangingPunct="1">
                <a:lnSpc>
                  <a:spcPct val="100000"/>
                </a:lnSpc>
                <a:spcBef>
                  <a:spcPts val="0"/>
                </a:spcBef>
                <a:spcAft>
                  <a:spcPts val="0"/>
                </a:spcAft>
                <a:buClrTx/>
                <a:buSzPct val="85000"/>
                <a:buFont typeface="Calibri" panose="020B0604020202020204" pitchFamily="34" charset="0"/>
                <a:buChar char="•"/>
                <a:tabLst/>
                <a:defRPr/>
              </a:pPr>
              <a:r>
                <a:rPr lang="nl-NL" sz="1050" b="0" i="0" u="none" baseline="0" noProof="1">
                  <a:solidFill>
                    <a:schemeClr val="tx1"/>
                  </a:solidFill>
                  <a:latin typeface="Calibri Light" panose="020F0302020204030204" pitchFamily="34" charset="0"/>
                  <a:cs typeface="Calibri Light" panose="020F0302020204030204" pitchFamily="34" charset="0"/>
                </a:rPr>
                <a:t>Sluit af met een klik op </a:t>
              </a:r>
              <a:r>
                <a:rPr lang="nl-NL" sz="1050" b="1" i="0" u="none" baseline="0" noProof="1">
                  <a:solidFill>
                    <a:schemeClr val="tx1"/>
                  </a:solidFill>
                  <a:latin typeface="Calibri Light" panose="020F0302020204030204" pitchFamily="34" charset="0"/>
                  <a:cs typeface="Calibri Light" panose="020F0302020204030204" pitchFamily="34" charset="0"/>
                </a:rPr>
                <a:t>OK</a:t>
              </a:r>
              <a:r>
                <a:rPr lang="nl-NL" sz="1050" b="0" i="0" u="none" baseline="0" noProof="1">
                  <a:solidFill>
                    <a:schemeClr val="tx1"/>
                  </a:solidFill>
                  <a:latin typeface="Calibri Light" panose="020F0302020204030204" pitchFamily="34" charset="0"/>
                  <a:cs typeface="Calibri Light" panose="020F0302020204030204" pitchFamily="34" charset="0"/>
                </a:rPr>
                <a:t>.</a:t>
              </a:r>
            </a:p>
            <a:p>
              <a:pPr marL="0" indent="0">
                <a:lnSpc>
                  <a:spcPct val="100000"/>
                </a:lnSpc>
                <a:buFont typeface="Calibri" panose="020B0604020202020204" pitchFamily="34" charset="0"/>
                <a:buNone/>
              </a:pPr>
              <a:endParaRPr lang="nl-NL" sz="1050" b="0" i="0" u="none" baseline="0" noProof="1">
                <a:solidFill>
                  <a:schemeClr val="tx1"/>
                </a:solidFill>
                <a:latin typeface="Calibri Light" panose="020F0302020204030204" pitchFamily="34" charset="0"/>
                <a:cs typeface="Calibri Light" panose="020F0302020204030204" pitchFamily="34" charset="0"/>
              </a:endParaRPr>
            </a:p>
            <a:p>
              <a:pPr marL="0" marR="0" lvl="0" indent="0" algn="l" defTabSz="531979" rtl="0" eaLnBrk="1" fontAlgn="auto" latinLnBrk="0" hangingPunct="1">
                <a:lnSpc>
                  <a:spcPct val="100000"/>
                </a:lnSpc>
                <a:spcBef>
                  <a:spcPts val="0"/>
                </a:spcBef>
                <a:spcAft>
                  <a:spcPts val="0"/>
                </a:spcAft>
                <a:buClrTx/>
                <a:buSzTx/>
                <a:buFont typeface="Calibri" panose="020B0604020202020204" pitchFamily="34" charset="0"/>
                <a:buNone/>
                <a:tabLst/>
                <a:defRPr/>
              </a:pPr>
              <a:r>
                <a:rPr lang="nl-NL" sz="1050" b="0" i="0" u="sng" cap="all" baseline="0" noProof="1">
                  <a:solidFill>
                    <a:schemeClr val="accent1"/>
                  </a:solidFill>
                  <a:latin typeface="Calibri Light" panose="020F0302020204030204" pitchFamily="34" charset="0"/>
                  <a:cs typeface="Calibri Light" panose="020F0302020204030204" pitchFamily="34" charset="0"/>
                </a:rPr>
                <a:t>Stap 2:</a:t>
              </a:r>
            </a:p>
            <a:p>
              <a:pPr marL="143991" indent="-143991">
                <a:lnSpc>
                  <a:spcPct val="100000"/>
                </a:lnSpc>
                <a:buSzPct val="85000"/>
                <a:buFont typeface="Calibri" panose="020B0604020202020204" pitchFamily="34" charset="0"/>
                <a:buChar char="•"/>
              </a:pPr>
              <a:r>
                <a:rPr lang="nl-NL" sz="1050" b="0" i="0" u="none" baseline="0" noProof="1">
                  <a:solidFill>
                    <a:schemeClr val="tx1"/>
                  </a:solidFill>
                  <a:latin typeface="Calibri Light" panose="020F0302020204030204" pitchFamily="34" charset="0"/>
                  <a:cs typeface="Calibri Light" panose="020F0302020204030204" pitchFamily="34" charset="0"/>
                </a:rPr>
                <a:t>Op tab </a:t>
              </a:r>
              <a:r>
                <a:rPr lang="nl-NL" sz="1050" b="1" i="0" u="none" baseline="0" noProof="1">
                  <a:solidFill>
                    <a:schemeClr val="tx1"/>
                  </a:solidFill>
                  <a:latin typeface="Calibri Light" panose="020F0302020204030204" pitchFamily="34" charset="0"/>
                  <a:cs typeface="Calibri Light" panose="020F0302020204030204" pitchFamily="34" charset="0"/>
                </a:rPr>
                <a:t>Start</a:t>
              </a:r>
              <a:r>
                <a:rPr lang="nl-NL" sz="1050" b="0" i="0" u="none" baseline="0" noProof="1">
                  <a:solidFill>
                    <a:schemeClr val="tx1"/>
                  </a:solidFill>
                  <a:latin typeface="Calibri Light" panose="020F0302020204030204" pitchFamily="34" charset="0"/>
                  <a:cs typeface="Calibri Light" panose="020F0302020204030204" pitchFamily="34" charset="0"/>
                </a:rPr>
                <a:t>:</a:t>
              </a:r>
              <a:r>
                <a:rPr lang="nl-NL" sz="1050" b="1" i="0" u="none" baseline="0" noProof="1">
                  <a:solidFill>
                    <a:schemeClr val="tx1"/>
                  </a:solidFill>
                  <a:latin typeface="Calibri Light" panose="020F0302020204030204" pitchFamily="34" charset="0"/>
                  <a:cs typeface="Calibri Light" panose="020F0302020204030204" pitchFamily="34" charset="0"/>
                </a:rPr>
                <a:t> </a:t>
              </a:r>
              <a:r>
                <a:rPr lang="nl-NL" sz="1050" b="0" i="0" u="none" baseline="0" noProof="1">
                  <a:solidFill>
                    <a:schemeClr val="tx1"/>
                  </a:solidFill>
                  <a:latin typeface="Calibri Light" panose="020F0302020204030204" pitchFamily="34" charset="0"/>
                  <a:cs typeface="Calibri Light" panose="020F0302020204030204" pitchFamily="34" charset="0"/>
                </a:rPr>
                <a:t>klik op </a:t>
              </a:r>
              <a:r>
                <a:rPr lang="nl-NL" sz="1050" b="1" i="0" u="none" baseline="0" noProof="1">
                  <a:solidFill>
                    <a:schemeClr val="tx1"/>
                  </a:solidFill>
                  <a:latin typeface="Calibri Light" panose="020F0302020204030204" pitchFamily="34" charset="0"/>
                  <a:cs typeface="Calibri Light" panose="020F0302020204030204" pitchFamily="34" charset="0"/>
                </a:rPr>
                <a:t>Opnieuw instellen</a:t>
              </a:r>
              <a:r>
                <a:rPr lang="nl-NL" sz="1050" b="0" i="0" u="none" baseline="0" noProof="1">
                  <a:solidFill>
                    <a:schemeClr val="tx1"/>
                  </a:solidFill>
                  <a:latin typeface="Calibri Light" panose="020F0302020204030204" pitchFamily="34" charset="0"/>
                  <a:cs typeface="Calibri Light" panose="020F0302020204030204" pitchFamily="34" charset="0"/>
                </a:rPr>
                <a:t>:</a:t>
              </a:r>
            </a:p>
            <a:p>
              <a:pPr marL="0" indent="0">
                <a:lnSpc>
                  <a:spcPct val="100000"/>
                </a:lnSpc>
                <a:buFont typeface="Calibri" panose="020B0604020202020204" pitchFamily="34" charset="0"/>
                <a:buNone/>
              </a:pPr>
              <a:endParaRPr lang="nl-NL" sz="1050" b="0" i="0" u="none" baseline="0" noProof="1">
                <a:solidFill>
                  <a:schemeClr val="tx1"/>
                </a:solidFill>
                <a:latin typeface="Calibri Light" panose="020F0302020204030204" pitchFamily="34" charset="0"/>
                <a:cs typeface="Calibri Light" panose="020F0302020204030204" pitchFamily="34" charset="0"/>
              </a:endParaRPr>
            </a:p>
            <a:p>
              <a:pPr marL="0" indent="0">
                <a:lnSpc>
                  <a:spcPct val="100000"/>
                </a:lnSpc>
                <a:buFont typeface="Calibri" panose="020B0604020202020204" pitchFamily="34" charset="0"/>
                <a:buNone/>
              </a:pPr>
              <a:endParaRPr lang="nl-NL" sz="1050" b="0" i="0" u="none" baseline="0" noProof="1">
                <a:solidFill>
                  <a:schemeClr val="tx1"/>
                </a:solidFill>
                <a:latin typeface="Calibri Light" panose="020F0302020204030204" pitchFamily="34" charset="0"/>
                <a:cs typeface="Calibri Light" panose="020F0302020204030204" pitchFamily="34" charset="0"/>
              </a:endParaRPr>
            </a:p>
            <a:p>
              <a:pPr marL="0" indent="0">
                <a:lnSpc>
                  <a:spcPct val="100000"/>
                </a:lnSpc>
                <a:buFont typeface="Calibri" panose="020B0604020202020204" pitchFamily="34" charset="0"/>
                <a:buNone/>
              </a:pPr>
              <a:endParaRPr lang="nl-NL" sz="1050" b="0" i="0" u="none" baseline="0" noProof="1">
                <a:solidFill>
                  <a:schemeClr val="tx1"/>
                </a:solidFill>
                <a:latin typeface="Calibri Light" panose="020F0302020204030204" pitchFamily="34" charset="0"/>
                <a:cs typeface="Calibri Light" panose="020F0302020204030204" pitchFamily="34" charset="0"/>
              </a:endParaRPr>
            </a:p>
            <a:p>
              <a:pPr marL="0" marR="0" lvl="0" indent="0" algn="l" defTabSz="1377955" rtl="0" eaLnBrk="1" fontAlgn="auto" latinLnBrk="0" hangingPunct="1">
                <a:lnSpc>
                  <a:spcPct val="100000"/>
                </a:lnSpc>
                <a:spcBef>
                  <a:spcPts val="0"/>
                </a:spcBef>
                <a:spcAft>
                  <a:spcPts val="0"/>
                </a:spcAft>
                <a:buClrTx/>
                <a:buSzTx/>
                <a:buFont typeface="Calibri" panose="020B0604020202020204" pitchFamily="34" charset="0"/>
                <a:buNone/>
                <a:tabLst/>
                <a:defRPr/>
              </a:pPr>
              <a:endParaRPr lang="nl-NL" sz="1050" b="0" i="0" u="none" baseline="0" noProof="1">
                <a:solidFill>
                  <a:schemeClr val="tx1"/>
                </a:solidFill>
                <a:latin typeface="Calibri Light" panose="020F0302020204030204" pitchFamily="34" charset="0"/>
                <a:cs typeface="Calibri Light" panose="020F0302020204030204" pitchFamily="34" charset="0"/>
              </a:endParaRPr>
            </a:p>
          </p:txBody>
        </p:sp>
        <p:cxnSp>
          <p:nvCxnSpPr>
            <p:cNvPr id="142" name="Lijn">
              <a:extLst>
                <a:ext uri="{FF2B5EF4-FFF2-40B4-BE49-F238E27FC236}">
                  <a16:creationId xmlns:a16="http://schemas.microsoft.com/office/drawing/2014/main" id="{ECE3DE52-C3EA-4DC1-B3F9-EEA3DBCEEEF4}"/>
                </a:ext>
              </a:extLst>
            </p:cNvPr>
            <p:cNvCxnSpPr>
              <a:cxnSpLocks/>
            </p:cNvCxnSpPr>
            <p:nvPr userDrawn="1"/>
          </p:nvCxnSpPr>
          <p:spPr>
            <a:xfrm>
              <a:off x="9375155" y="1584000"/>
              <a:ext cx="2304000" cy="0"/>
            </a:xfrm>
            <a:prstGeom prst="line">
              <a:avLst/>
            </a:prstGeom>
          </p:spPr>
          <p:style>
            <a:lnRef idx="1">
              <a:schemeClr val="accent1"/>
            </a:lnRef>
            <a:fillRef idx="0">
              <a:schemeClr val="accent1"/>
            </a:fillRef>
            <a:effectRef idx="0">
              <a:schemeClr val="accent1"/>
            </a:effectRef>
            <a:fontRef idx="minor">
              <a:schemeClr val="tx1"/>
            </a:fontRef>
          </p:style>
        </p:cxnSp>
        <p:pic>
          <p:nvPicPr>
            <p:cNvPr id="143" name="Icon Afbeeldingen comprimeren">
              <a:extLst>
                <a:ext uri="{FF2B5EF4-FFF2-40B4-BE49-F238E27FC236}">
                  <a16:creationId xmlns:a16="http://schemas.microsoft.com/office/drawing/2014/main" id="{242BF795-21CD-4CB0-B783-A5078CF86BBF}"/>
                </a:ext>
              </a:extLst>
            </p:cNvPr>
            <p:cNvPicPr>
              <a:picLocks noChangeAspect="1"/>
            </p:cNvPicPr>
            <p:nvPr userDrawn="1"/>
          </p:nvPicPr>
          <p:blipFill>
            <a:blip r:embed="rId8">
              <a:extLst>
                <a:ext uri="{28A0092B-C50C-407E-A947-70E740481C1C}">
                  <a14:useLocalDpi xmlns:a14="http://schemas.microsoft.com/office/drawing/2010/main" val="0"/>
                </a:ext>
              </a:extLst>
            </a:blip>
            <a:stretch/>
          </p:blipFill>
          <p:spPr>
            <a:xfrm>
              <a:off x="9511434" y="3464874"/>
              <a:ext cx="1705213" cy="228632"/>
            </a:xfrm>
            <a:prstGeom prst="rect">
              <a:avLst/>
            </a:prstGeom>
          </p:spPr>
        </p:pic>
        <p:pic>
          <p:nvPicPr>
            <p:cNvPr id="144" name="Icon Opnieuw instellen">
              <a:extLst>
                <a:ext uri="{FF2B5EF4-FFF2-40B4-BE49-F238E27FC236}">
                  <a16:creationId xmlns:a16="http://schemas.microsoft.com/office/drawing/2014/main" id="{0F159EE5-0DB6-44B4-B1E3-B600765D8FC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778170" y="4937066"/>
              <a:ext cx="1181265" cy="257211"/>
            </a:xfrm>
            <a:prstGeom prst="rect">
              <a:avLst/>
            </a:prstGeom>
          </p:spPr>
        </p:pic>
      </p:grpSp>
      <p:sp>
        <p:nvSpPr>
          <p:cNvPr id="145" name="Tijdelijke aanduiding voor datum 1">
            <a:extLst>
              <a:ext uri="{FF2B5EF4-FFF2-40B4-BE49-F238E27FC236}">
                <a16:creationId xmlns:a16="http://schemas.microsoft.com/office/drawing/2014/main" id="{3FFF70E0-9C62-42C0-999D-79C0187433DB}"/>
              </a:ext>
            </a:extLst>
          </p:cNvPr>
          <p:cNvSpPr>
            <a:spLocks noGrp="1"/>
          </p:cNvSpPr>
          <p:nvPr>
            <p:ph type="dt" sz="half" idx="10"/>
          </p:nvPr>
        </p:nvSpPr>
        <p:spPr>
          <a:xfrm>
            <a:off x="-84432" y="6695008"/>
            <a:ext cx="36000" cy="307777"/>
          </a:xfrm>
          <a:prstGeom prst="rect">
            <a:avLst/>
          </a:prstGeom>
        </p:spPr>
        <p:txBody>
          <a:bodyPr>
            <a:spAutoFit/>
          </a:bodyPr>
          <a:lstStyle>
            <a:lvl1pPr>
              <a:defRPr sz="100">
                <a:solidFill>
                  <a:srgbClr val="E6E6E6"/>
                </a:solidFill>
              </a:defRPr>
            </a:lvl1pPr>
          </a:lstStyle>
          <a:p>
            <a:fld id="{8B37950E-F7D9-49D4-8201-0A96F5749215}" type="datetime4">
              <a:rPr lang="nl-NL" smtClean="0"/>
              <a:t>30 september 2025</a:t>
            </a:fld>
            <a:endParaRPr lang="nl-NL" dirty="0"/>
          </a:p>
        </p:txBody>
      </p:sp>
      <p:sp>
        <p:nvSpPr>
          <p:cNvPr id="146" name="Tijdelijke aanduiding voor voettekst 2">
            <a:extLst>
              <a:ext uri="{FF2B5EF4-FFF2-40B4-BE49-F238E27FC236}">
                <a16:creationId xmlns:a16="http://schemas.microsoft.com/office/drawing/2014/main" id="{C970C9C0-2814-41BA-938D-B4F9E5E41EFB}"/>
              </a:ext>
            </a:extLst>
          </p:cNvPr>
          <p:cNvSpPr>
            <a:spLocks noGrp="1"/>
          </p:cNvSpPr>
          <p:nvPr>
            <p:ph type="ftr" sz="quarter" idx="11"/>
          </p:nvPr>
        </p:nvSpPr>
        <p:spPr>
          <a:xfrm>
            <a:off x="-84432" y="6695010"/>
            <a:ext cx="36000" cy="907941"/>
          </a:xfrm>
          <a:prstGeom prst="rect">
            <a:avLst/>
          </a:prstGeom>
        </p:spPr>
        <p:txBody>
          <a:bodyPr>
            <a:spAutoFit/>
          </a:bodyPr>
          <a:lstStyle>
            <a:lvl1pPr>
              <a:defRPr sz="100">
                <a:solidFill>
                  <a:srgbClr val="E6E6E6"/>
                </a:solidFill>
              </a:defRPr>
            </a:lvl1pPr>
          </a:lstStyle>
          <a:p>
            <a:r>
              <a:rPr lang="nl-NL" dirty="0"/>
              <a:t>Titel van de presentatie via &gt;Invoegen &gt;Koptekst en voettekst</a:t>
            </a:r>
          </a:p>
        </p:txBody>
      </p:sp>
      <p:sp>
        <p:nvSpPr>
          <p:cNvPr id="147" name="Tijdelijke aanduiding voor dianummer 3">
            <a:extLst>
              <a:ext uri="{FF2B5EF4-FFF2-40B4-BE49-F238E27FC236}">
                <a16:creationId xmlns:a16="http://schemas.microsoft.com/office/drawing/2014/main" id="{0B7FD4F4-2E28-41DA-B738-FB098BA4F714}"/>
              </a:ext>
            </a:extLst>
          </p:cNvPr>
          <p:cNvSpPr>
            <a:spLocks noGrp="1"/>
          </p:cNvSpPr>
          <p:nvPr>
            <p:ph type="sldNum" sz="quarter" idx="12"/>
          </p:nvPr>
        </p:nvSpPr>
        <p:spPr>
          <a:xfrm>
            <a:off x="-84432" y="6695008"/>
            <a:ext cx="36000" cy="169277"/>
          </a:xfrm>
          <a:prstGeom prst="rect">
            <a:avLst/>
          </a:prstGeom>
        </p:spPr>
        <p:txBody>
          <a:bodyPr>
            <a:spAutoFit/>
          </a:bodyPr>
          <a:lstStyle>
            <a:lvl1pPr>
              <a:defRPr sz="100">
                <a:solidFill>
                  <a:srgbClr val="E6E6E6"/>
                </a:solidFill>
              </a:defRPr>
            </a:lvl1pPr>
          </a:lstStyle>
          <a:p>
            <a:fld id="{B8626174-7854-4699-ADD6-1A80D8049B55}" type="slidenum">
              <a:rPr lang="nl-NL" smtClean="0"/>
              <a:pPr/>
              <a:t>‹#›</a:t>
            </a:fld>
            <a:endParaRPr lang="nl-NL" dirty="0"/>
          </a:p>
        </p:txBody>
      </p:sp>
      <p:sp>
        <p:nvSpPr>
          <p:cNvPr id="148" name="Titel 4">
            <a:extLst>
              <a:ext uri="{FF2B5EF4-FFF2-40B4-BE49-F238E27FC236}">
                <a16:creationId xmlns:a16="http://schemas.microsoft.com/office/drawing/2014/main" id="{D1AB2F9D-80F5-47D5-B03F-079A6920C3EA}"/>
              </a:ext>
            </a:extLst>
          </p:cNvPr>
          <p:cNvSpPr>
            <a:spLocks noGrp="1"/>
          </p:cNvSpPr>
          <p:nvPr>
            <p:ph type="title" hasCustomPrompt="1"/>
          </p:nvPr>
        </p:nvSpPr>
        <p:spPr>
          <a:xfrm>
            <a:off x="43490" y="-228203"/>
            <a:ext cx="360000" cy="153888"/>
          </a:xfrm>
          <a:prstGeom prst="rect">
            <a:avLst/>
          </a:prstGeom>
        </p:spPr>
        <p:txBody>
          <a:bodyPr lIns="0" tIns="0" rIns="0" bIns="0"/>
          <a:lstStyle>
            <a:lvl1pPr>
              <a:defRPr sz="1000">
                <a:solidFill>
                  <a:schemeClr val="bg2">
                    <a:lumMod val="75000"/>
                  </a:schemeClr>
                </a:solidFill>
              </a:defRPr>
            </a:lvl1pPr>
          </a:lstStyle>
          <a:p>
            <a:r>
              <a:rPr lang="nl-NL" dirty="0"/>
              <a:t>[titel]</a:t>
            </a:r>
          </a:p>
        </p:txBody>
      </p:sp>
    </p:spTree>
    <p:extLst>
      <p:ext uri="{BB962C8B-B14F-4D97-AF65-F5344CB8AC3E}">
        <p14:creationId xmlns:p14="http://schemas.microsoft.com/office/powerpoint/2010/main" val="18203165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ussendia 1">
    <p:spTree>
      <p:nvGrpSpPr>
        <p:cNvPr id="1" name=""/>
        <p:cNvGrpSpPr/>
        <p:nvPr/>
      </p:nvGrpSpPr>
      <p:grpSpPr>
        <a:xfrm>
          <a:off x="0" y="0"/>
          <a:ext cx="0" cy="0"/>
          <a:chOff x="0" y="0"/>
          <a:chExt cx="0" cy="0"/>
        </a:xfrm>
      </p:grpSpPr>
      <p:sp>
        <p:nvSpPr>
          <p:cNvPr id="33" name="Tijdelijke aanduiding voor afbeelding 32">
            <a:extLst>
              <a:ext uri="{FF2B5EF4-FFF2-40B4-BE49-F238E27FC236}">
                <a16:creationId xmlns:a16="http://schemas.microsoft.com/office/drawing/2014/main" id="{3B28B713-7492-15AC-AB8B-4EBC17879EBC}"/>
              </a:ext>
            </a:extLst>
          </p:cNvPr>
          <p:cNvSpPr>
            <a:spLocks noGrp="1"/>
          </p:cNvSpPr>
          <p:nvPr>
            <p:ph type="pic" sz="quarter" idx="12"/>
          </p:nvPr>
        </p:nvSpPr>
        <p:spPr>
          <a:xfrm>
            <a:off x="0" y="0"/>
            <a:ext cx="4572000" cy="6858000"/>
          </a:xfrm>
          <a:solidFill>
            <a:schemeClr val="bg1">
              <a:lumMod val="95000"/>
            </a:schemeClr>
          </a:solidFill>
        </p:spPr>
        <p:txBody>
          <a:bodyPr/>
          <a:lstStyle>
            <a:lvl1pPr marL="0" indent="0" algn="ctr">
              <a:buNone/>
              <a:defRPr/>
            </a:lvl1pPr>
          </a:lstStyle>
          <a:p>
            <a:r>
              <a:rPr lang="nl-NL"/>
              <a:t>Klik op het pictogram als u een afbeelding wilt toevoegen</a:t>
            </a:r>
          </a:p>
        </p:txBody>
      </p:sp>
      <p:sp>
        <p:nvSpPr>
          <p:cNvPr id="18" name="Tijdelijke aanduiding voor tekst 17">
            <a:extLst>
              <a:ext uri="{FF2B5EF4-FFF2-40B4-BE49-F238E27FC236}">
                <a16:creationId xmlns:a16="http://schemas.microsoft.com/office/drawing/2014/main" id="{4648137B-716B-7836-F11C-229DA617D5AC}"/>
              </a:ext>
            </a:extLst>
          </p:cNvPr>
          <p:cNvSpPr>
            <a:spLocks noGrp="1"/>
          </p:cNvSpPr>
          <p:nvPr>
            <p:ph type="body" sz="quarter" idx="10"/>
          </p:nvPr>
        </p:nvSpPr>
        <p:spPr>
          <a:xfrm>
            <a:off x="3132000" y="1006475"/>
            <a:ext cx="7876110" cy="4862513"/>
          </a:xfrm>
          <a:solidFill>
            <a:schemeClr val="accent1"/>
          </a:solidFill>
        </p:spPr>
        <p:txBody>
          <a:bodyPr lIns="540000" tIns="1512000" rIns="360000" bIns="108000"/>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31" name="Tijdelijke aanduiding voor tekst 30">
            <a:extLst>
              <a:ext uri="{FF2B5EF4-FFF2-40B4-BE49-F238E27FC236}">
                <a16:creationId xmlns:a16="http://schemas.microsoft.com/office/drawing/2014/main" id="{70246C87-88F4-7B25-3716-289A3B82443B}"/>
              </a:ext>
            </a:extLst>
          </p:cNvPr>
          <p:cNvSpPr>
            <a:spLocks noGrp="1"/>
          </p:cNvSpPr>
          <p:nvPr>
            <p:ph type="body" sz="quarter" idx="11" hasCustomPrompt="1"/>
          </p:nvPr>
        </p:nvSpPr>
        <p:spPr>
          <a:xfrm>
            <a:off x="9955213" y="4568825"/>
            <a:ext cx="2102400" cy="2102400"/>
          </a:xfrm>
          <a:blipFill>
            <a:blip r:embed="rId2">
              <a:extLst>
                <a:ext uri="{96DAC541-7B7A-43D3-8B79-37D633B846F1}">
                  <asvg:svgBlip xmlns:asvg="http://schemas.microsoft.com/office/drawing/2016/SVG/main" r:embed="rId3"/>
                </a:ext>
              </a:extLst>
            </a:blip>
            <a:stretch>
              <a:fillRect/>
            </a:stretch>
          </a:blipFill>
        </p:spPr>
        <p:txBody>
          <a:bodyPr/>
          <a:lstStyle>
            <a:lvl1pPr marL="0" indent="0">
              <a:lnSpc>
                <a:spcPct val="0"/>
              </a:lnSpc>
              <a:buNone/>
              <a:defRPr sz="100">
                <a:solidFill>
                  <a:schemeClr val="tx2"/>
                </a:solidFill>
              </a:defRPr>
            </a:lvl1pPr>
          </a:lstStyle>
          <a:p>
            <a:pPr lvl="0"/>
            <a:r>
              <a:rPr lang="nl-NL" dirty="0"/>
              <a:t> </a:t>
            </a:r>
          </a:p>
        </p:txBody>
      </p:sp>
      <p:sp>
        <p:nvSpPr>
          <p:cNvPr id="2" name="Titel 1">
            <a:extLst>
              <a:ext uri="{FF2B5EF4-FFF2-40B4-BE49-F238E27FC236}">
                <a16:creationId xmlns:a16="http://schemas.microsoft.com/office/drawing/2014/main" id="{9D0BCA0C-8D73-7AB3-924F-7B4DEAA15C15}"/>
              </a:ext>
            </a:extLst>
          </p:cNvPr>
          <p:cNvSpPr>
            <a:spLocks noGrp="1"/>
          </p:cNvSpPr>
          <p:nvPr>
            <p:ph type="title" hasCustomPrompt="1"/>
          </p:nvPr>
        </p:nvSpPr>
        <p:spPr>
          <a:xfrm>
            <a:off x="3708001" y="1615799"/>
            <a:ext cx="6862866" cy="677108"/>
          </a:xfrm>
        </p:spPr>
        <p:txBody>
          <a:bodyPr>
            <a:noAutofit/>
          </a:bodyPr>
          <a:lstStyle>
            <a:lvl1pPr>
              <a:defRPr sz="4400">
                <a:solidFill>
                  <a:schemeClr val="bg1"/>
                </a:solidFill>
              </a:defRPr>
            </a:lvl1pPr>
          </a:lstStyle>
          <a:p>
            <a:r>
              <a:rPr lang="nl-NL" dirty="0"/>
              <a:t>[titel]</a:t>
            </a:r>
          </a:p>
        </p:txBody>
      </p:sp>
    </p:spTree>
    <p:extLst>
      <p:ext uri="{BB962C8B-B14F-4D97-AF65-F5344CB8AC3E}">
        <p14:creationId xmlns:p14="http://schemas.microsoft.com/office/powerpoint/2010/main" val="21641719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ussendia 2">
    <p:spTree>
      <p:nvGrpSpPr>
        <p:cNvPr id="1" name=""/>
        <p:cNvGrpSpPr/>
        <p:nvPr/>
      </p:nvGrpSpPr>
      <p:grpSpPr>
        <a:xfrm>
          <a:off x="0" y="0"/>
          <a:ext cx="0" cy="0"/>
          <a:chOff x="0" y="0"/>
          <a:chExt cx="0" cy="0"/>
        </a:xfrm>
      </p:grpSpPr>
      <p:sp>
        <p:nvSpPr>
          <p:cNvPr id="33" name="Tijdelijke aanduiding voor afbeelding 32">
            <a:extLst>
              <a:ext uri="{FF2B5EF4-FFF2-40B4-BE49-F238E27FC236}">
                <a16:creationId xmlns:a16="http://schemas.microsoft.com/office/drawing/2014/main" id="{3B28B713-7492-15AC-AB8B-4EBC17879EBC}"/>
              </a:ext>
            </a:extLst>
          </p:cNvPr>
          <p:cNvSpPr>
            <a:spLocks noGrp="1"/>
          </p:cNvSpPr>
          <p:nvPr>
            <p:ph type="pic" sz="quarter" idx="12"/>
          </p:nvPr>
        </p:nvSpPr>
        <p:spPr>
          <a:xfrm>
            <a:off x="0" y="0"/>
            <a:ext cx="4572000" cy="6858000"/>
          </a:xfrm>
          <a:solidFill>
            <a:schemeClr val="bg1">
              <a:lumMod val="95000"/>
            </a:schemeClr>
          </a:solidFill>
        </p:spPr>
        <p:txBody>
          <a:bodyPr/>
          <a:lstStyle>
            <a:lvl1pPr marL="0" indent="0" algn="ctr">
              <a:buNone/>
              <a:defRPr/>
            </a:lvl1pPr>
          </a:lstStyle>
          <a:p>
            <a:r>
              <a:rPr lang="nl-NL"/>
              <a:t>Klik op het pictogram als u een afbeelding wilt toevoegen</a:t>
            </a:r>
          </a:p>
        </p:txBody>
      </p:sp>
      <p:sp>
        <p:nvSpPr>
          <p:cNvPr id="18" name="Tijdelijke aanduiding voor tekst 17">
            <a:extLst>
              <a:ext uri="{FF2B5EF4-FFF2-40B4-BE49-F238E27FC236}">
                <a16:creationId xmlns:a16="http://schemas.microsoft.com/office/drawing/2014/main" id="{4648137B-716B-7836-F11C-229DA617D5AC}"/>
              </a:ext>
            </a:extLst>
          </p:cNvPr>
          <p:cNvSpPr>
            <a:spLocks noGrp="1"/>
          </p:cNvSpPr>
          <p:nvPr>
            <p:ph type="body" sz="quarter" idx="10"/>
          </p:nvPr>
        </p:nvSpPr>
        <p:spPr>
          <a:xfrm>
            <a:off x="3132000" y="1006475"/>
            <a:ext cx="7876110" cy="4862513"/>
          </a:xfrm>
          <a:solidFill>
            <a:schemeClr val="tx2"/>
          </a:solidFill>
        </p:spPr>
        <p:txBody>
          <a:bodyPr lIns="540000" tIns="1512000" rIns="360000" bIns="108000"/>
          <a:lstStyle>
            <a:lvl1pPr marL="0" indent="0">
              <a:buNone/>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2" name="Titel 1">
            <a:extLst>
              <a:ext uri="{FF2B5EF4-FFF2-40B4-BE49-F238E27FC236}">
                <a16:creationId xmlns:a16="http://schemas.microsoft.com/office/drawing/2014/main" id="{9D0BCA0C-8D73-7AB3-924F-7B4DEAA15C15}"/>
              </a:ext>
            </a:extLst>
          </p:cNvPr>
          <p:cNvSpPr>
            <a:spLocks noGrp="1"/>
          </p:cNvSpPr>
          <p:nvPr>
            <p:ph type="title" hasCustomPrompt="1"/>
          </p:nvPr>
        </p:nvSpPr>
        <p:spPr>
          <a:xfrm>
            <a:off x="3708001" y="1615799"/>
            <a:ext cx="6862866" cy="677108"/>
          </a:xfrm>
        </p:spPr>
        <p:txBody>
          <a:bodyPr>
            <a:noAutofit/>
          </a:bodyPr>
          <a:lstStyle>
            <a:lvl1pPr>
              <a:defRPr sz="4400">
                <a:solidFill>
                  <a:schemeClr val="tx1"/>
                </a:solidFill>
              </a:defRPr>
            </a:lvl1pPr>
          </a:lstStyle>
          <a:p>
            <a:r>
              <a:rPr lang="nl-NL" dirty="0"/>
              <a:t>[titel]</a:t>
            </a:r>
          </a:p>
        </p:txBody>
      </p:sp>
      <p:sp>
        <p:nvSpPr>
          <p:cNvPr id="3" name="Tijdelijke aanduiding voor tekst 30">
            <a:extLst>
              <a:ext uri="{FF2B5EF4-FFF2-40B4-BE49-F238E27FC236}">
                <a16:creationId xmlns:a16="http://schemas.microsoft.com/office/drawing/2014/main" id="{6DA164C7-A72E-D18F-522D-4E96389D227A}"/>
              </a:ext>
            </a:extLst>
          </p:cNvPr>
          <p:cNvSpPr>
            <a:spLocks noGrp="1"/>
          </p:cNvSpPr>
          <p:nvPr>
            <p:ph type="body" sz="quarter" idx="11" hasCustomPrompt="1"/>
          </p:nvPr>
        </p:nvSpPr>
        <p:spPr>
          <a:xfrm>
            <a:off x="9955213" y="4568825"/>
            <a:ext cx="2102400" cy="2102400"/>
          </a:xfrm>
          <a:blipFill>
            <a:blip r:embed="rId2">
              <a:extLst>
                <a:ext uri="{96DAC541-7B7A-43D3-8B79-37D633B846F1}">
                  <asvg:svgBlip xmlns:asvg="http://schemas.microsoft.com/office/drawing/2016/SVG/main" r:embed="rId3"/>
                </a:ext>
              </a:extLst>
            </a:blip>
            <a:stretch>
              <a:fillRect/>
            </a:stretch>
          </a:blipFill>
        </p:spPr>
        <p:txBody>
          <a:bodyPr/>
          <a:lstStyle>
            <a:lvl1pPr marL="0" indent="0">
              <a:lnSpc>
                <a:spcPct val="0"/>
              </a:lnSpc>
              <a:buNone/>
              <a:defRPr sz="100">
                <a:solidFill>
                  <a:schemeClr val="tx2"/>
                </a:solidFill>
              </a:defRPr>
            </a:lvl1pPr>
          </a:lstStyle>
          <a:p>
            <a:pPr lvl="0"/>
            <a:r>
              <a:rPr lang="nl-NL" dirty="0"/>
              <a:t> </a:t>
            </a:r>
          </a:p>
        </p:txBody>
      </p:sp>
    </p:spTree>
    <p:extLst>
      <p:ext uri="{BB962C8B-B14F-4D97-AF65-F5344CB8AC3E}">
        <p14:creationId xmlns:p14="http://schemas.microsoft.com/office/powerpoint/2010/main" val="3781838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ussendia 3">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CBA2F801-B560-95A6-D2AB-603F2ACDB0D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4202982"/>
            <a:ext cx="2160000" cy="2160000"/>
          </a:xfrm>
          <a:prstGeom prst="rect">
            <a:avLst/>
          </a:prstGeom>
        </p:spPr>
      </p:pic>
      <p:sp>
        <p:nvSpPr>
          <p:cNvPr id="33" name="Tijdelijke aanduiding voor afbeelding 32">
            <a:extLst>
              <a:ext uri="{FF2B5EF4-FFF2-40B4-BE49-F238E27FC236}">
                <a16:creationId xmlns:a16="http://schemas.microsoft.com/office/drawing/2014/main" id="{3B28B713-7492-15AC-AB8B-4EBC17879EBC}"/>
              </a:ext>
            </a:extLst>
          </p:cNvPr>
          <p:cNvSpPr>
            <a:spLocks noGrp="1"/>
          </p:cNvSpPr>
          <p:nvPr>
            <p:ph type="pic" sz="quarter" idx="12"/>
          </p:nvPr>
        </p:nvSpPr>
        <p:spPr>
          <a:xfrm>
            <a:off x="0" y="-1"/>
            <a:ext cx="12193200" cy="3204000"/>
          </a:xfrm>
          <a:solidFill>
            <a:schemeClr val="bg1">
              <a:lumMod val="95000"/>
            </a:schemeClr>
          </a:solidFill>
        </p:spPr>
        <p:txBody>
          <a:bodyPr/>
          <a:lstStyle>
            <a:lvl1pPr marL="0" indent="0" algn="ctr">
              <a:buNone/>
              <a:defRPr/>
            </a:lvl1pPr>
          </a:lstStyle>
          <a:p>
            <a:r>
              <a:rPr lang="nl-NL"/>
              <a:t>Klik op het pictogram als u een afbeelding wilt toevoegen</a:t>
            </a:r>
          </a:p>
        </p:txBody>
      </p:sp>
      <p:sp>
        <p:nvSpPr>
          <p:cNvPr id="18" name="Tijdelijke aanduiding voor tekst 17">
            <a:extLst>
              <a:ext uri="{FF2B5EF4-FFF2-40B4-BE49-F238E27FC236}">
                <a16:creationId xmlns:a16="http://schemas.microsoft.com/office/drawing/2014/main" id="{4648137B-716B-7836-F11C-229DA617D5AC}"/>
              </a:ext>
            </a:extLst>
          </p:cNvPr>
          <p:cNvSpPr>
            <a:spLocks noGrp="1"/>
          </p:cNvSpPr>
          <p:nvPr>
            <p:ph type="body" sz="quarter" idx="10"/>
          </p:nvPr>
        </p:nvSpPr>
        <p:spPr>
          <a:xfrm>
            <a:off x="2052000" y="2488676"/>
            <a:ext cx="8136000" cy="4369324"/>
          </a:xfrm>
          <a:solidFill>
            <a:schemeClr val="accent1"/>
          </a:solidFill>
        </p:spPr>
        <p:txBody>
          <a:bodyPr lIns="648000" tIns="1512000" rIns="648000" bIns="108000"/>
          <a:lstStyle>
            <a:lvl1pPr marL="0" indent="0" algn="l">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31" name="Tijdelijke aanduiding voor tekst 30">
            <a:extLst>
              <a:ext uri="{FF2B5EF4-FFF2-40B4-BE49-F238E27FC236}">
                <a16:creationId xmlns:a16="http://schemas.microsoft.com/office/drawing/2014/main" id="{70246C87-88F4-7B25-3716-289A3B82443B}"/>
              </a:ext>
            </a:extLst>
          </p:cNvPr>
          <p:cNvSpPr>
            <a:spLocks noGrp="1"/>
          </p:cNvSpPr>
          <p:nvPr>
            <p:ph type="body" sz="quarter" idx="11" hasCustomPrompt="1"/>
          </p:nvPr>
        </p:nvSpPr>
        <p:spPr>
          <a:xfrm>
            <a:off x="9956771" y="4575204"/>
            <a:ext cx="2088000" cy="2088000"/>
          </a:xfrm>
          <a:blipFill>
            <a:blip r:embed="rId4">
              <a:extLst>
                <a:ext uri="{96DAC541-7B7A-43D3-8B79-37D633B846F1}">
                  <asvg:svgBlip xmlns:asvg="http://schemas.microsoft.com/office/drawing/2016/SVG/main" r:embed="rId5"/>
                </a:ext>
              </a:extLst>
            </a:blip>
            <a:stretch>
              <a:fillRect/>
            </a:stretch>
          </a:blipFill>
        </p:spPr>
        <p:txBody>
          <a:bodyPr/>
          <a:lstStyle>
            <a:lvl1pPr marL="0" indent="0">
              <a:lnSpc>
                <a:spcPct val="0"/>
              </a:lnSpc>
              <a:buNone/>
              <a:defRPr sz="100">
                <a:solidFill>
                  <a:schemeClr val="tx2"/>
                </a:solidFill>
              </a:defRPr>
            </a:lvl1pPr>
          </a:lstStyle>
          <a:p>
            <a:pPr lvl="0"/>
            <a:r>
              <a:rPr lang="nl-NL" dirty="0"/>
              <a:t> </a:t>
            </a:r>
          </a:p>
        </p:txBody>
      </p:sp>
      <p:sp>
        <p:nvSpPr>
          <p:cNvPr id="2" name="Titel 1">
            <a:extLst>
              <a:ext uri="{FF2B5EF4-FFF2-40B4-BE49-F238E27FC236}">
                <a16:creationId xmlns:a16="http://schemas.microsoft.com/office/drawing/2014/main" id="{9D0BCA0C-8D73-7AB3-924F-7B4DEAA15C15}"/>
              </a:ext>
            </a:extLst>
          </p:cNvPr>
          <p:cNvSpPr>
            <a:spLocks noGrp="1"/>
          </p:cNvSpPr>
          <p:nvPr>
            <p:ph type="title" hasCustomPrompt="1"/>
          </p:nvPr>
        </p:nvSpPr>
        <p:spPr>
          <a:xfrm>
            <a:off x="2700000" y="3090446"/>
            <a:ext cx="6862866" cy="677108"/>
          </a:xfrm>
        </p:spPr>
        <p:txBody>
          <a:bodyPr>
            <a:noAutofit/>
          </a:bodyPr>
          <a:lstStyle>
            <a:lvl1pPr>
              <a:defRPr sz="4400">
                <a:solidFill>
                  <a:schemeClr val="bg1"/>
                </a:solidFill>
              </a:defRPr>
            </a:lvl1pPr>
          </a:lstStyle>
          <a:p>
            <a:r>
              <a:rPr lang="nl-NL" dirty="0"/>
              <a:t>[titel]</a:t>
            </a:r>
          </a:p>
        </p:txBody>
      </p:sp>
    </p:spTree>
    <p:extLst>
      <p:ext uri="{BB962C8B-B14F-4D97-AF65-F5344CB8AC3E}">
        <p14:creationId xmlns:p14="http://schemas.microsoft.com/office/powerpoint/2010/main" val="17271224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ussendia 4">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F6510A04-718B-3D5A-E557-1A7ADD02C95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4202982"/>
            <a:ext cx="2160000" cy="2160000"/>
          </a:xfrm>
          <a:prstGeom prst="rect">
            <a:avLst/>
          </a:prstGeom>
        </p:spPr>
      </p:pic>
      <p:sp>
        <p:nvSpPr>
          <p:cNvPr id="33" name="Tijdelijke aanduiding voor afbeelding 32">
            <a:extLst>
              <a:ext uri="{FF2B5EF4-FFF2-40B4-BE49-F238E27FC236}">
                <a16:creationId xmlns:a16="http://schemas.microsoft.com/office/drawing/2014/main" id="{3B28B713-7492-15AC-AB8B-4EBC17879EBC}"/>
              </a:ext>
            </a:extLst>
          </p:cNvPr>
          <p:cNvSpPr>
            <a:spLocks noGrp="1"/>
          </p:cNvSpPr>
          <p:nvPr>
            <p:ph type="pic" sz="quarter" idx="12"/>
          </p:nvPr>
        </p:nvSpPr>
        <p:spPr>
          <a:xfrm>
            <a:off x="0" y="-1"/>
            <a:ext cx="12193200" cy="3204000"/>
          </a:xfrm>
          <a:solidFill>
            <a:schemeClr val="bg1">
              <a:lumMod val="95000"/>
            </a:schemeClr>
          </a:solidFill>
        </p:spPr>
        <p:txBody>
          <a:bodyPr/>
          <a:lstStyle>
            <a:lvl1pPr marL="0" indent="0" algn="ctr">
              <a:buNone/>
              <a:defRPr/>
            </a:lvl1pPr>
          </a:lstStyle>
          <a:p>
            <a:r>
              <a:rPr lang="nl-NL"/>
              <a:t>Klik op het pictogram als u een afbeelding wilt toevoegen</a:t>
            </a:r>
          </a:p>
        </p:txBody>
      </p:sp>
      <p:sp>
        <p:nvSpPr>
          <p:cNvPr id="18" name="Tijdelijke aanduiding voor tekst 17">
            <a:extLst>
              <a:ext uri="{FF2B5EF4-FFF2-40B4-BE49-F238E27FC236}">
                <a16:creationId xmlns:a16="http://schemas.microsoft.com/office/drawing/2014/main" id="{4648137B-716B-7836-F11C-229DA617D5AC}"/>
              </a:ext>
            </a:extLst>
          </p:cNvPr>
          <p:cNvSpPr>
            <a:spLocks noGrp="1"/>
          </p:cNvSpPr>
          <p:nvPr>
            <p:ph type="body" sz="quarter" idx="10"/>
          </p:nvPr>
        </p:nvSpPr>
        <p:spPr>
          <a:xfrm>
            <a:off x="2052000" y="2488676"/>
            <a:ext cx="8136000" cy="4369324"/>
          </a:xfrm>
          <a:solidFill>
            <a:schemeClr val="tx2"/>
          </a:solidFill>
        </p:spPr>
        <p:txBody>
          <a:bodyPr lIns="648000" tIns="1512000" rIns="648000" bIns="108000"/>
          <a:lstStyle>
            <a:lvl1pPr marL="0" indent="0" algn="l">
              <a:buNone/>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2" name="Titel 1">
            <a:extLst>
              <a:ext uri="{FF2B5EF4-FFF2-40B4-BE49-F238E27FC236}">
                <a16:creationId xmlns:a16="http://schemas.microsoft.com/office/drawing/2014/main" id="{9D0BCA0C-8D73-7AB3-924F-7B4DEAA15C15}"/>
              </a:ext>
            </a:extLst>
          </p:cNvPr>
          <p:cNvSpPr>
            <a:spLocks noGrp="1"/>
          </p:cNvSpPr>
          <p:nvPr>
            <p:ph type="title" hasCustomPrompt="1"/>
          </p:nvPr>
        </p:nvSpPr>
        <p:spPr>
          <a:xfrm>
            <a:off x="2700000" y="3090446"/>
            <a:ext cx="6862866" cy="677108"/>
          </a:xfrm>
        </p:spPr>
        <p:txBody>
          <a:bodyPr>
            <a:noAutofit/>
          </a:bodyPr>
          <a:lstStyle>
            <a:lvl1pPr>
              <a:defRPr sz="4400">
                <a:solidFill>
                  <a:schemeClr val="tx1"/>
                </a:solidFill>
              </a:defRPr>
            </a:lvl1pPr>
          </a:lstStyle>
          <a:p>
            <a:r>
              <a:rPr lang="nl-NL" dirty="0"/>
              <a:t>[titel]</a:t>
            </a:r>
          </a:p>
        </p:txBody>
      </p:sp>
      <p:sp>
        <p:nvSpPr>
          <p:cNvPr id="4" name="Tijdelijke aanduiding voor tekst 30">
            <a:extLst>
              <a:ext uri="{FF2B5EF4-FFF2-40B4-BE49-F238E27FC236}">
                <a16:creationId xmlns:a16="http://schemas.microsoft.com/office/drawing/2014/main" id="{0B380E33-452E-66AA-6887-1507911E2F40}"/>
              </a:ext>
            </a:extLst>
          </p:cNvPr>
          <p:cNvSpPr>
            <a:spLocks noGrp="1"/>
          </p:cNvSpPr>
          <p:nvPr>
            <p:ph type="body" sz="quarter" idx="11" hasCustomPrompt="1"/>
          </p:nvPr>
        </p:nvSpPr>
        <p:spPr>
          <a:xfrm>
            <a:off x="9956771" y="4575204"/>
            <a:ext cx="2088000" cy="2088000"/>
          </a:xfrm>
          <a:blipFill>
            <a:blip r:embed="rId4">
              <a:extLst>
                <a:ext uri="{96DAC541-7B7A-43D3-8B79-37D633B846F1}">
                  <asvg:svgBlip xmlns:asvg="http://schemas.microsoft.com/office/drawing/2016/SVG/main" r:embed="rId5"/>
                </a:ext>
              </a:extLst>
            </a:blip>
            <a:stretch>
              <a:fillRect/>
            </a:stretch>
          </a:blipFill>
        </p:spPr>
        <p:txBody>
          <a:bodyPr/>
          <a:lstStyle>
            <a:lvl1pPr marL="0" indent="0">
              <a:lnSpc>
                <a:spcPct val="0"/>
              </a:lnSpc>
              <a:buNone/>
              <a:defRPr sz="100">
                <a:solidFill>
                  <a:schemeClr val="tx2"/>
                </a:solidFill>
              </a:defRPr>
            </a:lvl1pPr>
          </a:lstStyle>
          <a:p>
            <a:pPr lvl="0"/>
            <a:r>
              <a:rPr lang="nl-NL" dirty="0"/>
              <a:t> </a:t>
            </a:r>
          </a:p>
        </p:txBody>
      </p:sp>
    </p:spTree>
    <p:extLst>
      <p:ext uri="{BB962C8B-B14F-4D97-AF65-F5344CB8AC3E}">
        <p14:creationId xmlns:p14="http://schemas.microsoft.com/office/powerpoint/2010/main" val="16521778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ussendia 5">
    <p:bg>
      <p:bgPr>
        <a:solidFill>
          <a:schemeClr val="accent1"/>
        </a:solidFill>
        <a:effectLst/>
      </p:bgPr>
    </p:bg>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E26EC627-2C8E-5754-3C8C-8EA8B14E137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9020175" y="0"/>
            <a:ext cx="3171825" cy="3171825"/>
          </a:xfrm>
          <a:prstGeom prst="rect">
            <a:avLst/>
          </a:prstGeom>
        </p:spPr>
      </p:pic>
      <p:pic>
        <p:nvPicPr>
          <p:cNvPr id="10" name="Graphic 9">
            <a:extLst>
              <a:ext uri="{FF2B5EF4-FFF2-40B4-BE49-F238E27FC236}">
                <a16:creationId xmlns:a16="http://schemas.microsoft.com/office/drawing/2014/main" id="{9284E3BD-E396-52E7-D71B-D42FE4FEA32E}"/>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9053512" y="3171825"/>
            <a:ext cx="3105150" cy="3105150"/>
          </a:xfrm>
          <a:prstGeom prst="rect">
            <a:avLst/>
          </a:prstGeom>
        </p:spPr>
      </p:pic>
      <p:pic>
        <p:nvPicPr>
          <p:cNvPr id="11" name="Graphic 10">
            <a:extLst>
              <a:ext uri="{FF2B5EF4-FFF2-40B4-BE49-F238E27FC236}">
                <a16:creationId xmlns:a16="http://schemas.microsoft.com/office/drawing/2014/main" id="{9B900ADF-C83B-8575-BD0B-B07C36056752}"/>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0" y="3686175"/>
            <a:ext cx="3171825" cy="3171825"/>
          </a:xfrm>
          <a:prstGeom prst="rect">
            <a:avLst/>
          </a:prstGeom>
        </p:spPr>
      </p:pic>
      <p:sp>
        <p:nvSpPr>
          <p:cNvPr id="2" name="Titel 1">
            <a:extLst>
              <a:ext uri="{FF2B5EF4-FFF2-40B4-BE49-F238E27FC236}">
                <a16:creationId xmlns:a16="http://schemas.microsoft.com/office/drawing/2014/main" id="{F548D3F7-FE6B-73E7-7AD5-95674C46C593}"/>
              </a:ext>
            </a:extLst>
          </p:cNvPr>
          <p:cNvSpPr>
            <a:spLocks noGrp="1"/>
          </p:cNvSpPr>
          <p:nvPr>
            <p:ph type="title" hasCustomPrompt="1"/>
          </p:nvPr>
        </p:nvSpPr>
        <p:spPr>
          <a:xfrm>
            <a:off x="3265714" y="961085"/>
            <a:ext cx="5645021" cy="4935830"/>
          </a:xfrm>
        </p:spPr>
        <p:txBody>
          <a:bodyPr tIns="576000" anchor="ctr" anchorCtr="0">
            <a:noAutofit/>
          </a:bodyPr>
          <a:lstStyle>
            <a:lvl1pPr algn="ctr">
              <a:lnSpc>
                <a:spcPct val="70000"/>
              </a:lnSpc>
              <a:defRPr sz="10000"/>
            </a:lvl1pPr>
          </a:lstStyle>
          <a:p>
            <a:r>
              <a:rPr lang="nl-NL" dirty="0"/>
              <a:t>[titel]</a:t>
            </a:r>
          </a:p>
        </p:txBody>
      </p:sp>
    </p:spTree>
    <p:extLst>
      <p:ext uri="{BB962C8B-B14F-4D97-AF65-F5344CB8AC3E}">
        <p14:creationId xmlns:p14="http://schemas.microsoft.com/office/powerpoint/2010/main" val="2370780560"/>
      </p:ext>
    </p:extLst>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ussendia 6">
    <p:bg>
      <p:bgPr>
        <a:solidFill>
          <a:schemeClr val="bg2"/>
        </a:solidFill>
        <a:effectLst/>
      </p:bgPr>
    </p:bg>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E26EC627-2C8E-5754-3C8C-8EA8B14E137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9020175" y="0"/>
            <a:ext cx="3171825" cy="3171825"/>
          </a:xfrm>
          <a:prstGeom prst="rect">
            <a:avLst/>
          </a:prstGeom>
        </p:spPr>
      </p:pic>
      <p:pic>
        <p:nvPicPr>
          <p:cNvPr id="10" name="Graphic 9">
            <a:extLst>
              <a:ext uri="{FF2B5EF4-FFF2-40B4-BE49-F238E27FC236}">
                <a16:creationId xmlns:a16="http://schemas.microsoft.com/office/drawing/2014/main" id="{9284E3BD-E396-52E7-D71B-D42FE4FEA32E}"/>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9053512" y="3171825"/>
            <a:ext cx="3105150" cy="3105150"/>
          </a:xfrm>
          <a:prstGeom prst="rect">
            <a:avLst/>
          </a:prstGeom>
        </p:spPr>
      </p:pic>
      <p:pic>
        <p:nvPicPr>
          <p:cNvPr id="11" name="Graphic 10">
            <a:extLst>
              <a:ext uri="{FF2B5EF4-FFF2-40B4-BE49-F238E27FC236}">
                <a16:creationId xmlns:a16="http://schemas.microsoft.com/office/drawing/2014/main" id="{9B900ADF-C83B-8575-BD0B-B07C36056752}"/>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0" y="3686175"/>
            <a:ext cx="3171825" cy="3171825"/>
          </a:xfrm>
          <a:prstGeom prst="rect">
            <a:avLst/>
          </a:prstGeom>
        </p:spPr>
      </p:pic>
      <p:sp>
        <p:nvSpPr>
          <p:cNvPr id="2" name="Titel 1">
            <a:extLst>
              <a:ext uri="{FF2B5EF4-FFF2-40B4-BE49-F238E27FC236}">
                <a16:creationId xmlns:a16="http://schemas.microsoft.com/office/drawing/2014/main" id="{F548D3F7-FE6B-73E7-7AD5-95674C46C593}"/>
              </a:ext>
            </a:extLst>
          </p:cNvPr>
          <p:cNvSpPr>
            <a:spLocks noGrp="1"/>
          </p:cNvSpPr>
          <p:nvPr>
            <p:ph type="title" hasCustomPrompt="1"/>
          </p:nvPr>
        </p:nvSpPr>
        <p:spPr>
          <a:xfrm>
            <a:off x="3265714" y="961085"/>
            <a:ext cx="5645021" cy="4935830"/>
          </a:xfrm>
        </p:spPr>
        <p:txBody>
          <a:bodyPr tIns="576000" anchor="ctr" anchorCtr="0">
            <a:noAutofit/>
          </a:bodyPr>
          <a:lstStyle>
            <a:lvl1pPr algn="ctr">
              <a:lnSpc>
                <a:spcPct val="70000"/>
              </a:lnSpc>
              <a:defRPr sz="10000">
                <a:solidFill>
                  <a:schemeClr val="bg1"/>
                </a:solidFill>
              </a:defRPr>
            </a:lvl1pPr>
          </a:lstStyle>
          <a:p>
            <a:r>
              <a:rPr lang="nl-NL" dirty="0"/>
              <a:t>[titel]</a:t>
            </a:r>
          </a:p>
        </p:txBody>
      </p:sp>
    </p:spTree>
    <p:extLst>
      <p:ext uri="{BB962C8B-B14F-4D97-AF65-F5344CB8AC3E}">
        <p14:creationId xmlns:p14="http://schemas.microsoft.com/office/powerpoint/2010/main" val="3745465039"/>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 name="Afbeelding 4" descr="Afbeelding met wolk, tekst, hemel, water&#10;&#10;Automatisch gegenereerde beschrijving" hidden="1">
            <a:extLst>
              <a:ext uri="{FF2B5EF4-FFF2-40B4-BE49-F238E27FC236}">
                <a16:creationId xmlns:a16="http://schemas.microsoft.com/office/drawing/2014/main" id="{7739904D-03D5-C10D-8808-4D0FE8383C80}"/>
              </a:ext>
            </a:extLst>
          </p:cNvPr>
          <p:cNvPicPr>
            <a:picLocks noChangeAspect="1"/>
          </p:cNvPicPr>
          <p:nvPr userDrawn="1"/>
        </p:nvPicPr>
        <p:blipFill>
          <a:blip r:embed="rId3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Tijdelijke aanduiding voor titel 1">
            <a:extLst>
              <a:ext uri="{FF2B5EF4-FFF2-40B4-BE49-F238E27FC236}">
                <a16:creationId xmlns:a16="http://schemas.microsoft.com/office/drawing/2014/main" id="{935A2F0B-803E-0E9C-ABC0-EE43198B7357}"/>
              </a:ext>
            </a:extLst>
          </p:cNvPr>
          <p:cNvSpPr>
            <a:spLocks noGrp="1"/>
          </p:cNvSpPr>
          <p:nvPr>
            <p:ph type="title"/>
          </p:nvPr>
        </p:nvSpPr>
        <p:spPr>
          <a:xfrm>
            <a:off x="719998" y="522513"/>
            <a:ext cx="10692000" cy="1408654"/>
          </a:xfrm>
          <a:prstGeom prst="rect">
            <a:avLst/>
          </a:prstGeom>
        </p:spPr>
        <p:txBody>
          <a:bodyPr vert="horz" lIns="0" tIns="0" rIns="0" bIns="0" rtlCol="0" anchor="b" anchorCtr="0">
            <a:normAutofit/>
          </a:bodyPr>
          <a:lstStyle/>
          <a:p>
            <a:r>
              <a:rPr lang="nl-NL" dirty="0"/>
              <a:t>Klik om stijl te bewerken</a:t>
            </a:r>
          </a:p>
        </p:txBody>
      </p:sp>
      <p:sp>
        <p:nvSpPr>
          <p:cNvPr id="10" name="Tijdelijke aanduiding voor tekst 2">
            <a:extLst>
              <a:ext uri="{FF2B5EF4-FFF2-40B4-BE49-F238E27FC236}">
                <a16:creationId xmlns:a16="http://schemas.microsoft.com/office/drawing/2014/main" id="{DD830C86-F36B-6364-6B04-27CCC58AE141}"/>
              </a:ext>
            </a:extLst>
          </p:cNvPr>
          <p:cNvSpPr>
            <a:spLocks noGrp="1"/>
          </p:cNvSpPr>
          <p:nvPr>
            <p:ph type="body" idx="1"/>
          </p:nvPr>
        </p:nvSpPr>
        <p:spPr>
          <a:xfrm>
            <a:off x="720000" y="2421649"/>
            <a:ext cx="10692000" cy="3878665"/>
          </a:xfrm>
          <a:prstGeom prst="rect">
            <a:avLst/>
          </a:prstGeom>
        </p:spPr>
        <p:txBody>
          <a:bodyPr vert="horz" lIns="0" tIns="0" rIns="0" bIns="0" rtlCol="0">
            <a:noAutofit/>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a:p>
            <a:pPr lvl="5"/>
            <a:r>
              <a:rPr lang="nl-NL" dirty="0"/>
              <a:t>Zesde niveau (herhaling vanaf hier)</a:t>
            </a:r>
          </a:p>
          <a:p>
            <a:pPr lvl="6"/>
            <a:r>
              <a:rPr lang="nl-NL" dirty="0"/>
              <a:t>Zevende niveau</a:t>
            </a:r>
          </a:p>
          <a:p>
            <a:pPr lvl="7"/>
            <a:r>
              <a:rPr lang="nl-NL" dirty="0"/>
              <a:t>Achtste niveau</a:t>
            </a:r>
          </a:p>
          <a:p>
            <a:pPr lvl="8"/>
            <a:r>
              <a:rPr lang="nl-NL" dirty="0"/>
              <a:t>Negende niveau</a:t>
            </a:r>
          </a:p>
        </p:txBody>
      </p:sp>
    </p:spTree>
    <p:extLst>
      <p:ext uri="{BB962C8B-B14F-4D97-AF65-F5344CB8AC3E}">
        <p14:creationId xmlns:p14="http://schemas.microsoft.com/office/powerpoint/2010/main" val="1427278789"/>
      </p:ext>
    </p:extLst>
  </p:cSld>
  <p:clrMap bg1="lt1" tx1="dk1" bg2="lt2" tx2="dk2" accent1="accent1" accent2="accent2" accent3="accent3" accent4="accent4" accent5="accent5" accent6="accent6" hlink="hlink" folHlink="folHlink"/>
  <p:sldLayoutIdLst>
    <p:sldLayoutId id="2147483661" r:id="rId1"/>
    <p:sldLayoutId id="2147483721" r:id="rId2"/>
    <p:sldLayoutId id="2147483770" r:id="rId3"/>
    <p:sldLayoutId id="2147483723" r:id="rId4"/>
    <p:sldLayoutId id="2147483724" r:id="rId5"/>
    <p:sldLayoutId id="2147483725" r:id="rId6"/>
    <p:sldLayoutId id="2147483726" r:id="rId7"/>
    <p:sldLayoutId id="2147483748" r:id="rId8"/>
    <p:sldLayoutId id="2147483762" r:id="rId9"/>
    <p:sldLayoutId id="2147483763" r:id="rId10"/>
    <p:sldLayoutId id="2147483755" r:id="rId11"/>
    <p:sldLayoutId id="2147483752" r:id="rId12"/>
    <p:sldLayoutId id="2147483771" r:id="rId13"/>
    <p:sldLayoutId id="2147483744" r:id="rId14"/>
    <p:sldLayoutId id="2147483772" r:id="rId15"/>
    <p:sldLayoutId id="2147483764" r:id="rId16"/>
    <p:sldLayoutId id="2147483766" r:id="rId17"/>
    <p:sldLayoutId id="2147483774" r:id="rId18"/>
    <p:sldLayoutId id="2147483776" r:id="rId19"/>
    <p:sldLayoutId id="2147483775" r:id="rId20"/>
    <p:sldLayoutId id="2147483756" r:id="rId21"/>
    <p:sldLayoutId id="2147483777" r:id="rId22"/>
    <p:sldLayoutId id="2147483778" r:id="rId23"/>
    <p:sldLayoutId id="2147483779" r:id="rId24"/>
    <p:sldLayoutId id="2147483765" r:id="rId25"/>
    <p:sldLayoutId id="2147483767" r:id="rId26"/>
    <p:sldLayoutId id="2147483768" r:id="rId27"/>
    <p:sldLayoutId id="2147483769" r:id="rId28"/>
    <p:sldLayoutId id="2147483773" r:id="rId29"/>
    <p:sldLayoutId id="2147483662" r:id="rId30"/>
    <p:sldLayoutId id="2147483667" r:id="rId31"/>
  </p:sldLayoutIdLst>
  <p:txStyles>
    <p:titleStyle>
      <a:lvl1pPr algn="l" defTabSz="1219139" rtl="0" eaLnBrk="1" latinLnBrk="0" hangingPunct="1">
        <a:lnSpc>
          <a:spcPct val="100000"/>
        </a:lnSpc>
        <a:spcBef>
          <a:spcPct val="0"/>
        </a:spcBef>
        <a:buNone/>
        <a:defRPr sz="3240" b="1" kern="1200">
          <a:solidFill>
            <a:schemeClr val="tx1"/>
          </a:solidFill>
          <a:latin typeface="+mj-lt"/>
          <a:ea typeface="+mj-ea"/>
          <a:cs typeface="+mj-cs"/>
        </a:defRPr>
      </a:lvl1pPr>
    </p:titleStyle>
    <p:bodyStyle>
      <a:lvl1pPr marL="216000" indent="-216000" algn="l" defTabSz="1219139" rtl="0" eaLnBrk="1" latinLnBrk="0" hangingPunct="1">
        <a:lnSpc>
          <a:spcPct val="107000"/>
        </a:lnSpc>
        <a:spcBef>
          <a:spcPts val="0"/>
        </a:spcBef>
        <a:buFont typeface="Arial" panose="020B0604020202020204" pitchFamily="34" charset="0"/>
        <a:buChar char="•"/>
        <a:defRPr sz="2030" kern="1200">
          <a:solidFill>
            <a:schemeClr val="tx1"/>
          </a:solidFill>
          <a:latin typeface="+mn-lt"/>
          <a:ea typeface="+mn-ea"/>
          <a:cs typeface="+mn-cs"/>
        </a:defRPr>
      </a:lvl1pPr>
      <a:lvl2pPr marL="432000" indent="-216000" algn="l" defTabSz="1219139" rtl="0" eaLnBrk="1" latinLnBrk="0" hangingPunct="1">
        <a:lnSpc>
          <a:spcPct val="107000"/>
        </a:lnSpc>
        <a:spcBef>
          <a:spcPts val="0"/>
        </a:spcBef>
        <a:buFont typeface="Cera PRO" panose="00000500000000000000" pitchFamily="50" charset="0"/>
        <a:buChar char="-"/>
        <a:defRPr sz="2030" kern="1200">
          <a:solidFill>
            <a:schemeClr val="tx1"/>
          </a:solidFill>
          <a:latin typeface="+mn-lt"/>
          <a:ea typeface="+mn-ea"/>
          <a:cs typeface="+mn-cs"/>
        </a:defRPr>
      </a:lvl2pPr>
      <a:lvl3pPr marL="648000" indent="-216000" algn="l" defTabSz="1219139" rtl="0" eaLnBrk="1" latinLnBrk="0" hangingPunct="1">
        <a:lnSpc>
          <a:spcPct val="107000"/>
        </a:lnSpc>
        <a:spcBef>
          <a:spcPts val="0"/>
        </a:spcBef>
        <a:buSzPct val="80000"/>
        <a:buFont typeface="Wingdings" panose="05000000000000000000" pitchFamily="2" charset="2"/>
        <a:buChar char="§"/>
        <a:defRPr sz="2030" kern="1200">
          <a:solidFill>
            <a:schemeClr val="tx1"/>
          </a:solidFill>
          <a:latin typeface="+mn-lt"/>
          <a:ea typeface="+mn-ea"/>
          <a:cs typeface="+mn-cs"/>
        </a:defRPr>
      </a:lvl3pPr>
      <a:lvl4pPr marL="0" indent="0" algn="l" defTabSz="1219139" rtl="0" eaLnBrk="1" latinLnBrk="0" hangingPunct="1">
        <a:lnSpc>
          <a:spcPct val="107000"/>
        </a:lnSpc>
        <a:spcBef>
          <a:spcPts val="0"/>
        </a:spcBef>
        <a:buClr>
          <a:schemeClr val="bg1"/>
        </a:buClr>
        <a:buSzPct val="25000"/>
        <a:buFont typeface="Plus Jakarta Sans" pitchFamily="2" charset="0"/>
        <a:buChar char="′"/>
        <a:defRPr sz="2030" kern="1200">
          <a:solidFill>
            <a:schemeClr val="tx1"/>
          </a:solidFill>
          <a:latin typeface="+mn-lt"/>
          <a:ea typeface="+mn-ea"/>
          <a:cs typeface="+mn-cs"/>
        </a:defRPr>
      </a:lvl4pPr>
      <a:lvl5pPr marL="0" indent="0" algn="l" defTabSz="1219139" rtl="0" eaLnBrk="1" latinLnBrk="0" hangingPunct="1">
        <a:lnSpc>
          <a:spcPct val="107000"/>
        </a:lnSpc>
        <a:spcBef>
          <a:spcPts val="0"/>
        </a:spcBef>
        <a:buClr>
          <a:schemeClr val="bg1"/>
        </a:buClr>
        <a:buSzPct val="25000"/>
        <a:buFont typeface="Plus Jakarta Sans" pitchFamily="2" charset="0"/>
        <a:buChar char="′"/>
        <a:defRPr sz="2030" b="1" kern="1200">
          <a:solidFill>
            <a:schemeClr val="tx1"/>
          </a:solidFill>
          <a:latin typeface="+mn-lt"/>
          <a:ea typeface="+mn-ea"/>
          <a:cs typeface="+mn-cs"/>
        </a:defRPr>
      </a:lvl5pPr>
      <a:lvl6pPr marL="216000" indent="-216000" algn="l" defTabSz="1219139" rtl="0" eaLnBrk="1" latinLnBrk="0" hangingPunct="1">
        <a:lnSpc>
          <a:spcPct val="107000"/>
        </a:lnSpc>
        <a:spcBef>
          <a:spcPts val="0"/>
        </a:spcBef>
        <a:buFont typeface="Arial" panose="020B0604020202020204" pitchFamily="34" charset="0"/>
        <a:buChar char="•"/>
        <a:defRPr sz="2030" kern="1200">
          <a:solidFill>
            <a:schemeClr val="tx1"/>
          </a:solidFill>
          <a:latin typeface="+mn-lt"/>
          <a:ea typeface="+mn-ea"/>
          <a:cs typeface="+mn-cs"/>
        </a:defRPr>
      </a:lvl6pPr>
      <a:lvl7pPr marL="432000" indent="-216000" algn="l" defTabSz="1219139" rtl="0" eaLnBrk="1" latinLnBrk="0" hangingPunct="1">
        <a:lnSpc>
          <a:spcPct val="107000"/>
        </a:lnSpc>
        <a:spcBef>
          <a:spcPts val="0"/>
        </a:spcBef>
        <a:buFont typeface="Cera PRO" panose="00000500000000000000" pitchFamily="50" charset="0"/>
        <a:buChar char="-"/>
        <a:defRPr sz="2030" kern="1200">
          <a:solidFill>
            <a:schemeClr val="tx1"/>
          </a:solidFill>
          <a:latin typeface="+mn-lt"/>
          <a:ea typeface="+mn-ea"/>
          <a:cs typeface="+mn-cs"/>
        </a:defRPr>
      </a:lvl7pPr>
      <a:lvl8pPr marL="648000" indent="-216000" algn="l" defTabSz="1219139" rtl="0" eaLnBrk="1" latinLnBrk="0" hangingPunct="1">
        <a:lnSpc>
          <a:spcPct val="107000"/>
        </a:lnSpc>
        <a:spcBef>
          <a:spcPts val="0"/>
        </a:spcBef>
        <a:buSzPct val="80000"/>
        <a:buFont typeface="Cera PRO" panose="00000500000000000000" pitchFamily="50" charset="0"/>
        <a:buChar char="▪"/>
        <a:defRPr sz="2030" kern="1200">
          <a:solidFill>
            <a:schemeClr val="tx1"/>
          </a:solidFill>
          <a:latin typeface="+mn-lt"/>
          <a:ea typeface="+mn-ea"/>
          <a:cs typeface="+mn-cs"/>
        </a:defRPr>
      </a:lvl8pPr>
      <a:lvl9pPr marL="0" indent="0" algn="l" defTabSz="1219139" rtl="0" eaLnBrk="1" latinLnBrk="0" hangingPunct="1">
        <a:lnSpc>
          <a:spcPct val="107000"/>
        </a:lnSpc>
        <a:spcBef>
          <a:spcPts val="0"/>
        </a:spcBef>
        <a:buClr>
          <a:schemeClr val="tx1"/>
        </a:buClr>
        <a:buSzPct val="25000"/>
        <a:buFont typeface="Plus Jakarta Sans" pitchFamily="2" charset="0"/>
        <a:buChar char="′"/>
        <a:defRPr sz="2030" kern="1200">
          <a:solidFill>
            <a:schemeClr val="tx1"/>
          </a:solidFill>
          <a:latin typeface="+mn-lt"/>
          <a:ea typeface="+mn-ea"/>
          <a:cs typeface="+mn-cs"/>
        </a:defRPr>
      </a:lvl9pPr>
    </p:bodyStyle>
    <p:otherStyle>
      <a:defPPr>
        <a:defRPr lang="en-US"/>
      </a:defPPr>
      <a:lvl1pPr marL="0" algn="l" defTabSz="1219139" rtl="0" eaLnBrk="1" latinLnBrk="0" hangingPunct="1">
        <a:defRPr sz="2400" kern="1200">
          <a:solidFill>
            <a:schemeClr val="tx1"/>
          </a:solidFill>
          <a:latin typeface="+mn-lt"/>
          <a:ea typeface="+mn-ea"/>
          <a:cs typeface="+mn-cs"/>
        </a:defRPr>
      </a:lvl1pPr>
      <a:lvl2pPr marL="609570" algn="l" defTabSz="1219139" rtl="0" eaLnBrk="1" latinLnBrk="0" hangingPunct="1">
        <a:defRPr sz="2400" kern="1200">
          <a:solidFill>
            <a:schemeClr val="tx1"/>
          </a:solidFill>
          <a:latin typeface="+mn-lt"/>
          <a:ea typeface="+mn-ea"/>
          <a:cs typeface="+mn-cs"/>
        </a:defRPr>
      </a:lvl2pPr>
      <a:lvl3pPr marL="1219139" algn="l" defTabSz="1219139" rtl="0" eaLnBrk="1" latinLnBrk="0" hangingPunct="1">
        <a:defRPr sz="2400" kern="1200">
          <a:solidFill>
            <a:schemeClr val="tx1"/>
          </a:solidFill>
          <a:latin typeface="+mn-lt"/>
          <a:ea typeface="+mn-ea"/>
          <a:cs typeface="+mn-cs"/>
        </a:defRPr>
      </a:lvl3pPr>
      <a:lvl4pPr marL="1828709" algn="l" defTabSz="1219139" rtl="0" eaLnBrk="1" latinLnBrk="0" hangingPunct="1">
        <a:defRPr sz="2400" kern="1200">
          <a:solidFill>
            <a:schemeClr val="tx1"/>
          </a:solidFill>
          <a:latin typeface="+mn-lt"/>
          <a:ea typeface="+mn-ea"/>
          <a:cs typeface="+mn-cs"/>
        </a:defRPr>
      </a:lvl4pPr>
      <a:lvl5pPr marL="2438278" algn="l" defTabSz="1219139" rtl="0" eaLnBrk="1" latinLnBrk="0" hangingPunct="1">
        <a:defRPr sz="2400" kern="1200">
          <a:solidFill>
            <a:schemeClr val="tx1"/>
          </a:solidFill>
          <a:latin typeface="+mn-lt"/>
          <a:ea typeface="+mn-ea"/>
          <a:cs typeface="+mn-cs"/>
        </a:defRPr>
      </a:lvl5pPr>
      <a:lvl6pPr marL="3047848" algn="l" defTabSz="1219139" rtl="0" eaLnBrk="1" latinLnBrk="0" hangingPunct="1">
        <a:defRPr sz="2400" kern="1200">
          <a:solidFill>
            <a:schemeClr val="tx1"/>
          </a:solidFill>
          <a:latin typeface="+mn-lt"/>
          <a:ea typeface="+mn-ea"/>
          <a:cs typeface="+mn-cs"/>
        </a:defRPr>
      </a:lvl6pPr>
      <a:lvl7pPr marL="3657417" algn="l" defTabSz="1219139" rtl="0" eaLnBrk="1" latinLnBrk="0" hangingPunct="1">
        <a:defRPr sz="2400" kern="1200">
          <a:solidFill>
            <a:schemeClr val="tx1"/>
          </a:solidFill>
          <a:latin typeface="+mn-lt"/>
          <a:ea typeface="+mn-ea"/>
          <a:cs typeface="+mn-cs"/>
        </a:defRPr>
      </a:lvl7pPr>
      <a:lvl8pPr marL="4266987" algn="l" defTabSz="1219139" rtl="0" eaLnBrk="1" latinLnBrk="0" hangingPunct="1">
        <a:defRPr sz="2400" kern="1200">
          <a:solidFill>
            <a:schemeClr val="tx1"/>
          </a:solidFill>
          <a:latin typeface="+mn-lt"/>
          <a:ea typeface="+mn-ea"/>
          <a:cs typeface="+mn-cs"/>
        </a:defRPr>
      </a:lvl8pPr>
      <a:lvl9pPr marL="4876557" algn="l" defTabSz="1219139"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87526357"/>
      </p:ext>
    </p:extLst>
  </p:cSld>
  <p:clrMap bg1="lt1" tx1="dk1" bg2="lt2" tx2="dk2" accent1="accent1" accent2="accent2" accent3="accent3" accent4="accent4" accent5="accent5" accent6="accent6" hlink="hlink" folHlink="folHlink"/>
  <p:sldLayoutIdLst>
    <p:sldLayoutId id="2147483747" r:id="rId1"/>
  </p:sldLayoutIdLst>
  <p:hf hdr="0"/>
  <p:txStyles>
    <p:titleStyle>
      <a:lvl1pPr algn="l" defTabSz="914400" rtl="0" eaLnBrk="1" latinLnBrk="0" hangingPunct="1">
        <a:lnSpc>
          <a:spcPct val="100000"/>
        </a:lnSpc>
        <a:spcBef>
          <a:spcPct val="0"/>
        </a:spcBef>
        <a:buNone/>
        <a:defRPr sz="4400" kern="1200">
          <a:solidFill>
            <a:schemeClr val="tx2"/>
          </a:solidFill>
          <a:latin typeface="+mj-lt"/>
          <a:ea typeface="+mj-ea"/>
          <a:cs typeface="+mj-cs"/>
        </a:defRPr>
      </a:lvl1pPr>
    </p:titleStyle>
    <p:bodyStyle>
      <a:lvl1pPr marL="360000" indent="-360000" algn="l" defTabSz="914400" rtl="0" eaLnBrk="1" latinLnBrk="0" hangingPunct="1">
        <a:lnSpc>
          <a:spcPct val="100000"/>
        </a:lnSpc>
        <a:spcBef>
          <a:spcPts val="0"/>
        </a:spcBef>
        <a:buFont typeface="Arial" panose="020B0604020202020204" pitchFamily="34" charset="0"/>
        <a:buChar char="•"/>
        <a:defRPr sz="1800" kern="1200">
          <a:solidFill>
            <a:schemeClr val="tx1"/>
          </a:solidFill>
          <a:latin typeface="+mn-lt"/>
          <a:ea typeface="+mn-ea"/>
          <a:cs typeface="+mn-cs"/>
        </a:defRPr>
      </a:lvl1pPr>
      <a:lvl2pPr marL="720000" indent="-360000" algn="l" defTabSz="914400" rtl="0" eaLnBrk="1" latinLnBrk="0" hangingPunct="1">
        <a:lnSpc>
          <a:spcPct val="100000"/>
        </a:lnSpc>
        <a:spcBef>
          <a:spcPts val="0"/>
        </a:spcBef>
        <a:buFont typeface="Calibri" panose="020F0502020204030204" pitchFamily="34" charset="0"/>
        <a:buChar char="-"/>
        <a:defRPr sz="1800" kern="1200">
          <a:solidFill>
            <a:schemeClr val="tx1"/>
          </a:solidFill>
          <a:latin typeface="+mn-lt"/>
          <a:ea typeface="+mn-ea"/>
          <a:cs typeface="+mn-cs"/>
        </a:defRPr>
      </a:lvl2pPr>
      <a:lvl3pPr marL="1080000" indent="-360000" algn="l" defTabSz="914400" rtl="0" eaLnBrk="1" latinLnBrk="0" hangingPunct="1">
        <a:lnSpc>
          <a:spcPct val="100000"/>
        </a:lnSpc>
        <a:spcBef>
          <a:spcPts val="0"/>
        </a:spcBef>
        <a:buFont typeface="Calibri" panose="020F0502020204030204" pitchFamily="34" charset="0"/>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0"/>
        </a:spcBef>
        <a:buClr>
          <a:schemeClr val="bg1"/>
        </a:buClr>
        <a:buSzPct val="25000"/>
        <a:buFont typeface="Calibri" panose="020F0502020204030204" pitchFamily="34" charset="0"/>
        <a:buChar char="'"/>
        <a:defRPr sz="1800" kern="1200">
          <a:solidFill>
            <a:schemeClr val="tx1"/>
          </a:solidFill>
          <a:latin typeface="+mn-lt"/>
          <a:ea typeface="+mn-ea"/>
          <a:cs typeface="+mn-cs"/>
        </a:defRPr>
      </a:lvl4pPr>
      <a:lvl5pPr marL="0" indent="0" algn="l" defTabSz="914400" rtl="0" eaLnBrk="1" latinLnBrk="0" hangingPunct="1">
        <a:lnSpc>
          <a:spcPct val="100000"/>
        </a:lnSpc>
        <a:spcBef>
          <a:spcPts val="0"/>
        </a:spcBef>
        <a:buClr>
          <a:schemeClr val="bg1"/>
        </a:buClr>
        <a:buSzPct val="25000"/>
        <a:buFont typeface="Calibri" panose="020F0502020204030204" pitchFamily="34" charset="0"/>
        <a:buChar char="'"/>
        <a:defRPr sz="1800" b="0" kern="1200">
          <a:solidFill>
            <a:schemeClr val="tx2"/>
          </a:solidFill>
          <a:latin typeface="+mn-lt"/>
          <a:ea typeface="+mn-ea"/>
          <a:cs typeface="+mn-cs"/>
        </a:defRPr>
      </a:lvl5pPr>
      <a:lvl6pPr marL="360000" indent="-360000" algn="l" defTabSz="914400" rtl="0" eaLnBrk="1" latinLnBrk="0" hangingPunct="1">
        <a:lnSpc>
          <a:spcPct val="100000"/>
        </a:lnSpc>
        <a:spcBef>
          <a:spcPts val="0"/>
        </a:spcBef>
        <a:buFont typeface="Arial" panose="020B0604020202020204" pitchFamily="34" charset="0"/>
        <a:buChar char="•"/>
        <a:defRPr sz="1800" kern="1200">
          <a:solidFill>
            <a:schemeClr val="tx1"/>
          </a:solidFill>
          <a:latin typeface="+mn-lt"/>
          <a:ea typeface="+mn-ea"/>
          <a:cs typeface="+mn-cs"/>
        </a:defRPr>
      </a:lvl6pPr>
      <a:lvl7pPr marL="720000" indent="-360000" algn="l" defTabSz="914400" rtl="0" eaLnBrk="1" latinLnBrk="0" hangingPunct="1">
        <a:lnSpc>
          <a:spcPct val="100000"/>
        </a:lnSpc>
        <a:spcBef>
          <a:spcPts val="0"/>
        </a:spcBef>
        <a:buFont typeface="Calibri" panose="020F0502020204030204" pitchFamily="34" charset="0"/>
        <a:buChar char="-"/>
        <a:defRPr sz="1800" kern="1200">
          <a:solidFill>
            <a:schemeClr val="tx1"/>
          </a:solidFill>
          <a:latin typeface="+mn-lt"/>
          <a:ea typeface="+mn-ea"/>
          <a:cs typeface="+mn-cs"/>
        </a:defRPr>
      </a:lvl7pPr>
      <a:lvl8pPr marL="1080000" indent="-360000" algn="l" defTabSz="914400" rtl="0" eaLnBrk="1" latinLnBrk="0" hangingPunct="1">
        <a:lnSpc>
          <a:spcPct val="100000"/>
        </a:lnSpc>
        <a:spcBef>
          <a:spcPts val="0"/>
        </a:spcBef>
        <a:buFont typeface="Calibri" panose="020F0502020204030204" pitchFamily="34" charset="0"/>
        <a:buChar char="›"/>
        <a:defRPr sz="1800" kern="1200">
          <a:solidFill>
            <a:schemeClr val="tx1"/>
          </a:solidFill>
          <a:latin typeface="+mn-lt"/>
          <a:ea typeface="+mn-ea"/>
          <a:cs typeface="+mn-cs"/>
        </a:defRPr>
      </a:lvl8pPr>
      <a:lvl9pPr marL="0" indent="0" algn="l" defTabSz="914400" rtl="0" eaLnBrk="1" latinLnBrk="0" hangingPunct="1">
        <a:lnSpc>
          <a:spcPct val="100000"/>
        </a:lnSpc>
        <a:spcBef>
          <a:spcPts val="0"/>
        </a:spcBef>
        <a:buClr>
          <a:schemeClr val="bg1"/>
        </a:buClr>
        <a:buSzPct val="25000"/>
        <a:buFont typeface="Calibri" panose="020F050202020403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4.png"/><Relationship Id="rId1" Type="http://schemas.openxmlformats.org/officeDocument/2006/relationships/slideLayout" Target="../slideLayouts/slideLayout31.xml"/></Relationships>
</file>

<file path=ppt/slides/_rels/slide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5.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49B4A5E-DDF6-6DCD-B19A-3970DF8C19D2}"/>
              </a:ext>
            </a:extLst>
          </p:cNvPr>
          <p:cNvSpPr>
            <a:spLocks noGrp="1"/>
          </p:cNvSpPr>
          <p:nvPr>
            <p:ph type="ctrTitle"/>
          </p:nvPr>
        </p:nvSpPr>
        <p:spPr/>
        <p:txBody>
          <a:bodyPr>
            <a:normAutofit fontScale="90000"/>
          </a:bodyPr>
          <a:lstStyle/>
          <a:p>
            <a:r>
              <a:rPr lang="nl-NL" dirty="0"/>
              <a:t>Onderwijsevent</a:t>
            </a:r>
            <a:br>
              <a:rPr lang="nl-NL" dirty="0"/>
            </a:br>
            <a:r>
              <a:rPr lang="nl-NL" dirty="0"/>
              <a:t>Leeuwarden 21 november</a:t>
            </a:r>
            <a:br>
              <a:rPr lang="nl-NL" dirty="0"/>
            </a:br>
            <a:r>
              <a:rPr lang="nl-NL" dirty="0"/>
              <a:t> </a:t>
            </a:r>
            <a:br>
              <a:rPr lang="nl-NL" dirty="0"/>
            </a:br>
            <a:endParaRPr lang="nl-NL" dirty="0"/>
          </a:p>
        </p:txBody>
      </p:sp>
    </p:spTree>
    <p:extLst>
      <p:ext uri="{BB962C8B-B14F-4D97-AF65-F5344CB8AC3E}">
        <p14:creationId xmlns:p14="http://schemas.microsoft.com/office/powerpoint/2010/main" val="16913435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2B7E4E1-CB9B-8460-32EC-93BFA34E3BF6}"/>
              </a:ext>
            </a:extLst>
          </p:cNvPr>
          <p:cNvSpPr>
            <a:spLocks noGrp="1"/>
          </p:cNvSpPr>
          <p:nvPr>
            <p:ph type="title"/>
          </p:nvPr>
        </p:nvSpPr>
        <p:spPr>
          <a:xfrm>
            <a:off x="3266746" y="1544127"/>
            <a:ext cx="5661594" cy="4352787"/>
          </a:xfrm>
        </p:spPr>
        <p:txBody>
          <a:bodyPr/>
          <a:lstStyle/>
          <a:p>
            <a:pPr algn="l">
              <a:lnSpc>
                <a:spcPct val="107000"/>
              </a:lnSpc>
              <a:spcAft>
                <a:spcPts val="800"/>
              </a:spcAft>
            </a:pPr>
            <a:br>
              <a:rPr lang="nl-NL" sz="1800" kern="100" dirty="0">
                <a:latin typeface="Calibri"/>
                <a:ea typeface="Calibri"/>
                <a:cs typeface="Calibri"/>
              </a:rPr>
            </a:br>
            <a:br>
              <a:rPr lang="nl-NL" sz="1800" kern="100" dirty="0">
                <a:latin typeface="Calibri"/>
                <a:ea typeface="Calibri"/>
                <a:cs typeface="Calibri"/>
              </a:rPr>
            </a:br>
            <a:br>
              <a:rPr lang="nl-NL" sz="1800" kern="100" dirty="0">
                <a:latin typeface="Calibri"/>
                <a:ea typeface="Calibri"/>
                <a:cs typeface="Calibri"/>
              </a:rPr>
            </a:br>
            <a:br>
              <a:rPr lang="nl-NL" sz="1800" kern="100" dirty="0">
                <a:latin typeface="Calibri"/>
                <a:ea typeface="Calibri"/>
                <a:cs typeface="Calibri"/>
              </a:rPr>
            </a:br>
            <a:br>
              <a:rPr lang="nl-NL" sz="1800" kern="100" dirty="0">
                <a:latin typeface="Calibri"/>
                <a:ea typeface="Calibri"/>
                <a:cs typeface="Calibri"/>
              </a:rPr>
            </a:br>
            <a:br>
              <a:rPr lang="nl-NL" sz="1800" kern="100" dirty="0">
                <a:latin typeface="Calibri"/>
                <a:ea typeface="Calibri"/>
                <a:cs typeface="Calibri"/>
              </a:rPr>
            </a:br>
            <a:br>
              <a:rPr lang="nl-NL" sz="1800" kern="100" dirty="0">
                <a:latin typeface="Calibri"/>
                <a:ea typeface="Calibri"/>
                <a:cs typeface="Calibri"/>
              </a:rPr>
            </a:br>
            <a:r>
              <a:rPr lang="nl-NL" sz="1800" kern="100" dirty="0">
                <a:effectLst/>
                <a:latin typeface="Calibri"/>
                <a:ea typeface="Calibri"/>
                <a:cs typeface="Calibri"/>
              </a:rPr>
              <a:t>Met deze ervaring laat je onder andere zien dat:  </a:t>
            </a:r>
            <a:br>
              <a:rPr lang="nl-NL" sz="1800" kern="100" dirty="0">
                <a:effectLst/>
                <a:latin typeface="Calibri" panose="020F0502020204030204" pitchFamily="34" charset="0"/>
                <a:ea typeface="Calibri" panose="020F0502020204030204" pitchFamily="34" charset="0"/>
                <a:cs typeface="Calibri" panose="020F0502020204030204" pitchFamily="34" charset="0"/>
              </a:rPr>
            </a:br>
            <a:br>
              <a:rPr lang="nl-NL" sz="1800" kern="100" dirty="0">
                <a:effectLst/>
                <a:latin typeface="Calibri" panose="020F0502020204030204" pitchFamily="34" charset="0"/>
                <a:ea typeface="Calibri" panose="020F0502020204030204" pitchFamily="34" charset="0"/>
                <a:cs typeface="Times New Roman" panose="02020603050405020304" pitchFamily="18" charset="0"/>
              </a:rPr>
            </a:br>
            <a:r>
              <a:rPr lang="nl-NL" sz="1600" b="0" kern="100" dirty="0">
                <a:effectLst/>
                <a:latin typeface="Calibri"/>
                <a:ea typeface="Calibri"/>
                <a:cs typeface="Calibri"/>
              </a:rPr>
              <a:t>Je samen kunt werken met collega’s, ook uit andere mbo-instellingen.  </a:t>
            </a:r>
            <a:br>
              <a:rPr lang="nl-NL" sz="1600" b="0" kern="100" dirty="0">
                <a:effectLst/>
                <a:latin typeface="Calibri" panose="020F0502020204030204" pitchFamily="34" charset="0"/>
                <a:ea typeface="Calibri" panose="020F0502020204030204" pitchFamily="34" charset="0"/>
                <a:cs typeface="Calibri" panose="020F0502020204030204" pitchFamily="34" charset="0"/>
              </a:rPr>
            </a:br>
            <a:br>
              <a:rPr lang="nl-NL" sz="1600" b="0" kern="100" dirty="0">
                <a:effectLst/>
                <a:latin typeface="Calibri" panose="020F0502020204030204" pitchFamily="34" charset="0"/>
                <a:ea typeface="Calibri" panose="020F0502020204030204" pitchFamily="34" charset="0"/>
                <a:cs typeface="Calibri" panose="020F0502020204030204" pitchFamily="34" charset="0"/>
              </a:rPr>
            </a:br>
            <a:r>
              <a:rPr lang="nl-NL" sz="1600" b="0" kern="100" dirty="0">
                <a:effectLst/>
                <a:latin typeface="Calibri"/>
                <a:ea typeface="Calibri"/>
                <a:cs typeface="Calibri"/>
              </a:rPr>
              <a:t>Je  in een kort tijdsbestek doel- en doelgroepgericht anderen kunt </a:t>
            </a:r>
            <a:r>
              <a:rPr lang="nl-NL" sz="1600" b="0" kern="100" dirty="0">
                <a:latin typeface="Calibri"/>
                <a:ea typeface="Calibri"/>
                <a:cs typeface="Calibri"/>
              </a:rPr>
              <a:t>laten leren.</a:t>
            </a:r>
            <a:br>
              <a:rPr lang="nl-NL" sz="1600" b="0" kern="100" dirty="0">
                <a:effectLst/>
                <a:latin typeface="Calibri" panose="020F0502020204030204" pitchFamily="34" charset="0"/>
                <a:ea typeface="Calibri" panose="020F0502020204030204" pitchFamily="34" charset="0"/>
                <a:cs typeface="Calibri" panose="020F0502020204030204" pitchFamily="34" charset="0"/>
              </a:rPr>
            </a:br>
            <a:br>
              <a:rPr lang="nl-NL" sz="1600" b="0" kern="100" dirty="0">
                <a:effectLst/>
                <a:latin typeface="Calibri" panose="020F0502020204030204" pitchFamily="34" charset="0"/>
                <a:ea typeface="Calibri" panose="020F0502020204030204" pitchFamily="34" charset="0"/>
                <a:cs typeface="Times New Roman" panose="02020603050405020304" pitchFamily="18" charset="0"/>
              </a:rPr>
            </a:br>
            <a:r>
              <a:rPr lang="nl-NL" sz="1600" b="0" kern="100" dirty="0">
                <a:effectLst/>
                <a:latin typeface="Calibri"/>
                <a:ea typeface="Calibri"/>
                <a:cs typeface="Calibri"/>
              </a:rPr>
              <a:t>Je zicht hebt op ontwikkelingen en innovaties in het werkveld en/of onderwijs.</a:t>
            </a:r>
            <a:br>
              <a:rPr lang="nl-NL" sz="1600" b="0" kern="100" dirty="0">
                <a:effectLst/>
                <a:latin typeface="Calibri" panose="020F0502020204030204" pitchFamily="34" charset="0"/>
                <a:ea typeface="Calibri" panose="020F0502020204030204" pitchFamily="34" charset="0"/>
                <a:cs typeface="Calibri" panose="020F0502020204030204" pitchFamily="34" charset="0"/>
              </a:rPr>
            </a:br>
            <a:r>
              <a:rPr lang="nl-NL" sz="1600" b="0" kern="100" dirty="0">
                <a:effectLst/>
                <a:latin typeface="Calibri"/>
                <a:ea typeface="Calibri"/>
                <a:cs typeface="Calibri"/>
              </a:rPr>
              <a:t>  </a:t>
            </a:r>
            <a:br>
              <a:rPr lang="nl-NL" sz="1600" b="0" kern="100" dirty="0">
                <a:effectLst/>
                <a:latin typeface="Calibri" panose="020F0502020204030204" pitchFamily="34" charset="0"/>
                <a:ea typeface="Calibri" panose="020F0502020204030204" pitchFamily="34" charset="0"/>
                <a:cs typeface="Times New Roman" panose="02020603050405020304" pitchFamily="18" charset="0"/>
              </a:rPr>
            </a:br>
            <a:r>
              <a:rPr lang="nl-NL" sz="1600" b="0" kern="100" dirty="0">
                <a:effectLst/>
                <a:latin typeface="Calibri"/>
                <a:ea typeface="Calibri"/>
                <a:cs typeface="Calibri"/>
              </a:rPr>
              <a:t>Je verschillende rollen kunt vervullen.  </a:t>
            </a:r>
            <a:br>
              <a:rPr lang="nl-NL" sz="1600" b="0" kern="100" dirty="0">
                <a:effectLst/>
                <a:latin typeface="Calibri" panose="020F0502020204030204" pitchFamily="34" charset="0"/>
                <a:ea typeface="Calibri" panose="020F0502020204030204" pitchFamily="34" charset="0"/>
                <a:cs typeface="Calibri" panose="020F0502020204030204" pitchFamily="34" charset="0"/>
              </a:rPr>
            </a:br>
            <a:br>
              <a:rPr lang="nl-NL" sz="1600" b="0" kern="100" dirty="0">
                <a:effectLst/>
                <a:latin typeface="Calibri" panose="020F0502020204030204" pitchFamily="34" charset="0"/>
                <a:ea typeface="Calibri" panose="020F0502020204030204" pitchFamily="34" charset="0"/>
                <a:cs typeface="Times New Roman" panose="02020603050405020304" pitchFamily="18" charset="0"/>
              </a:rPr>
            </a:br>
            <a:r>
              <a:rPr lang="nl-NL" sz="1600" b="0" kern="100" dirty="0">
                <a:effectLst/>
                <a:latin typeface="Calibri"/>
                <a:ea typeface="Calibri"/>
                <a:cs typeface="Calibri"/>
              </a:rPr>
              <a:t>Je organisatorische vaardigheden hebt.  </a:t>
            </a:r>
            <a:br>
              <a:rPr lang="nl-NL" sz="1600" b="0" kern="100" dirty="0">
                <a:effectLst/>
                <a:latin typeface="Calibri" panose="020F0502020204030204" pitchFamily="34" charset="0"/>
                <a:ea typeface="Calibri" panose="020F0502020204030204" pitchFamily="34" charset="0"/>
                <a:cs typeface="Calibri" panose="020F0502020204030204" pitchFamily="34" charset="0"/>
              </a:rPr>
            </a:br>
            <a:br>
              <a:rPr lang="nl-NL" sz="1600" b="0" kern="100" dirty="0">
                <a:effectLst/>
                <a:latin typeface="Calibri" panose="020F0502020204030204" pitchFamily="34" charset="0"/>
                <a:ea typeface="Calibri" panose="020F0502020204030204" pitchFamily="34" charset="0"/>
                <a:cs typeface="Times New Roman" panose="02020603050405020304" pitchFamily="18" charset="0"/>
              </a:rPr>
            </a:br>
            <a:r>
              <a:rPr lang="nl-NL" sz="1600" b="0" kern="100" dirty="0">
                <a:effectLst/>
                <a:latin typeface="Calibri"/>
                <a:ea typeface="Calibri"/>
                <a:cs typeface="Calibri"/>
              </a:rPr>
              <a:t>Je werkt aan je persoonlijke en professionele ontwikkeling. </a:t>
            </a:r>
            <a:br>
              <a:rPr lang="nl-NL" sz="1600" b="0" kern="100" dirty="0">
                <a:effectLst/>
                <a:latin typeface="Calibri" panose="020F0502020204030204" pitchFamily="34" charset="0"/>
                <a:ea typeface="Calibri" panose="020F0502020204030204" pitchFamily="34" charset="0"/>
                <a:cs typeface="Calibri" panose="020F0502020204030204" pitchFamily="34" charset="0"/>
              </a:rPr>
            </a:br>
            <a:br>
              <a:rPr lang="nl-NL" sz="1600" b="0" kern="100" dirty="0">
                <a:effectLst/>
                <a:latin typeface="Calibri" panose="020F0502020204030204" pitchFamily="34" charset="0"/>
                <a:ea typeface="Calibri" panose="020F0502020204030204" pitchFamily="34" charset="0"/>
                <a:cs typeface="Calibri" panose="020F0502020204030204" pitchFamily="34" charset="0"/>
              </a:rPr>
            </a:br>
            <a:r>
              <a:rPr lang="nl-NL" sz="1600" b="0" kern="100" dirty="0">
                <a:effectLst/>
                <a:latin typeface="Calibri"/>
                <a:ea typeface="Calibri"/>
                <a:cs typeface="Calibri"/>
              </a:rPr>
              <a:t>Je inzichten uit de workshops kunt toepassen in je eigen context.</a:t>
            </a:r>
            <a:br>
              <a:rPr lang="nl-NL" sz="1600" b="0" kern="100" dirty="0">
                <a:effectLst/>
                <a:latin typeface="Calibri" panose="020F0502020204030204" pitchFamily="34" charset="0"/>
                <a:ea typeface="Calibri" panose="020F0502020204030204" pitchFamily="34" charset="0"/>
                <a:cs typeface="Times New Roman" panose="02020603050405020304" pitchFamily="18" charset="0"/>
              </a:rPr>
            </a:br>
            <a:br>
              <a:rPr lang="en-US" dirty="0"/>
            </a:br>
            <a:endParaRPr lang="nl-NL" dirty="0"/>
          </a:p>
        </p:txBody>
      </p:sp>
    </p:spTree>
    <p:extLst>
      <p:ext uri="{BB962C8B-B14F-4D97-AF65-F5344CB8AC3E}">
        <p14:creationId xmlns:p14="http://schemas.microsoft.com/office/powerpoint/2010/main" val="39582464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3D84CE12-25E1-D4B7-7C7D-B8BA468D6D95}"/>
              </a:ext>
            </a:extLst>
          </p:cNvPr>
          <p:cNvSpPr>
            <a:spLocks noGrp="1"/>
          </p:cNvSpPr>
          <p:nvPr>
            <p:ph type="body" sz="quarter" idx="11"/>
          </p:nvPr>
        </p:nvSpPr>
        <p:spPr/>
        <p:txBody>
          <a:bodyPr vert="horz" lIns="0" tIns="0" rIns="0" bIns="0" rtlCol="0" anchor="t">
            <a:noAutofit/>
          </a:bodyPr>
          <a:lstStyle/>
          <a:p>
            <a:pPr marL="215900" indent="-215900"/>
            <a:r>
              <a:rPr lang="nl-NL" sz="1800" kern="100">
                <a:effectLst/>
                <a:latin typeface="Calibri"/>
                <a:ea typeface="Calibri"/>
                <a:cs typeface="Times New Roman"/>
              </a:rPr>
              <a:t>In </a:t>
            </a:r>
            <a:r>
              <a:rPr lang="nl-NL" sz="1800" kern="100">
                <a:latin typeface="Calibri"/>
                <a:ea typeface="Calibri"/>
                <a:cs typeface="Times New Roman"/>
              </a:rPr>
              <a:t>drietallen</a:t>
            </a:r>
            <a:r>
              <a:rPr lang="nl-NL" sz="1800" kern="100">
                <a:effectLst/>
                <a:latin typeface="Calibri"/>
                <a:ea typeface="Calibri"/>
                <a:cs typeface="Times New Roman"/>
              </a:rPr>
              <a:t> ontwikkel je een uitdagende en betekenisvolle workshop voor medestudenten, studenten </a:t>
            </a:r>
            <a:r>
              <a:rPr lang="nl-NL" sz="1800" kern="100">
                <a:latin typeface="Calibri"/>
                <a:ea typeface="Calibri"/>
                <a:cs typeface="Times New Roman"/>
              </a:rPr>
              <a:t>uit </a:t>
            </a:r>
            <a:r>
              <a:rPr lang="nl-NL" sz="1800" kern="100" dirty="0">
                <a:latin typeface="Calibri"/>
                <a:ea typeface="Calibri"/>
                <a:cs typeface="Times New Roman"/>
              </a:rPr>
              <a:t>najaar</a:t>
            </a:r>
            <a:r>
              <a:rPr lang="nl-NL" sz="1800" kern="100" dirty="0">
                <a:effectLst/>
                <a:latin typeface="Calibri"/>
                <a:ea typeface="Calibri"/>
                <a:cs typeface="Times New Roman"/>
              </a:rPr>
              <a:t> 2025 en externen. Je nodigt zelf ook gasten uit. </a:t>
            </a:r>
            <a:endParaRPr lang="en-US" dirty="0">
              <a:latin typeface="Calibri"/>
              <a:ea typeface="Calibri"/>
              <a:cs typeface="Times New Roman"/>
            </a:endParaRPr>
          </a:p>
          <a:p>
            <a:pPr marL="215900" indent="-215900"/>
            <a:endParaRPr lang="nl-NL"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215900" indent="-215900"/>
            <a:r>
              <a:rPr lang="nl-NL" sz="1800" dirty="0">
                <a:effectLst/>
                <a:latin typeface="Calibri" panose="020F0502020204030204" pitchFamily="34" charset="0"/>
                <a:ea typeface="Calibri" panose="020F0502020204030204" pitchFamily="34" charset="0"/>
                <a:cs typeface="Times New Roman" panose="02020603050405020304" pitchFamily="18" charset="0"/>
              </a:rPr>
              <a:t>De inhoud van de workshop bepaal je samen en houdt verband met leren. </a:t>
            </a:r>
          </a:p>
          <a:p>
            <a:pPr marL="0" indent="0">
              <a:buNone/>
            </a:pPr>
            <a:r>
              <a:rPr lang="nl-NL" sz="1800" dirty="0">
                <a:latin typeface="Calibri" panose="020F0502020204030204" pitchFamily="34" charset="0"/>
                <a:ea typeface="Calibri" panose="020F0502020204030204" pitchFamily="34" charset="0"/>
                <a:cs typeface="Times New Roman" panose="02020603050405020304" pitchFamily="18" charset="0"/>
              </a:rPr>
              <a:t>    </a:t>
            </a:r>
            <a:r>
              <a:rPr lang="nl-NL" sz="1800" dirty="0">
                <a:effectLst/>
                <a:latin typeface="Calibri" panose="020F0502020204030204" pitchFamily="34" charset="0"/>
                <a:ea typeface="Calibri" panose="020F0502020204030204" pitchFamily="34" charset="0"/>
                <a:cs typeface="Times New Roman" panose="02020603050405020304" pitchFamily="18" charset="0"/>
              </a:rPr>
              <a:t>Over welk aspect van leren willen jullie meer weten? </a:t>
            </a:r>
          </a:p>
          <a:p>
            <a:pPr marL="0" indent="0">
              <a:buNone/>
            </a:pPr>
            <a:r>
              <a:rPr lang="nl-NL" sz="1800" dirty="0">
                <a:latin typeface="Calibri" panose="020F0502020204030204" pitchFamily="34" charset="0"/>
                <a:ea typeface="Calibri" panose="020F0502020204030204" pitchFamily="34" charset="0"/>
                <a:cs typeface="Times New Roman" panose="02020603050405020304" pitchFamily="18" charset="0"/>
              </a:rPr>
              <a:t>    </a:t>
            </a:r>
            <a:r>
              <a:rPr lang="nl-NL" sz="1800" dirty="0">
                <a:effectLst/>
                <a:latin typeface="Calibri" panose="020F0502020204030204" pitchFamily="34" charset="0"/>
                <a:ea typeface="Calibri" panose="020F0502020204030204" pitchFamily="34" charset="0"/>
                <a:cs typeface="Times New Roman" panose="02020603050405020304" pitchFamily="18" charset="0"/>
              </a:rPr>
              <a:t>Hiervoor ga je je oriënteren op trends en ontwikkelingen in het onderwijs. </a:t>
            </a:r>
          </a:p>
          <a:p>
            <a:pPr marL="215900" indent="-215900"/>
            <a:endParaRPr lang="nl-NL" sz="1800" kern="100" dirty="0">
              <a:latin typeface="Calibri" panose="020F0502020204030204" pitchFamily="34" charset="0"/>
              <a:ea typeface="Calibri" panose="020F0502020204030204" pitchFamily="34" charset="0"/>
              <a:cs typeface="Times New Roman" panose="02020603050405020304" pitchFamily="18" charset="0"/>
            </a:endParaRPr>
          </a:p>
          <a:p>
            <a:pPr marL="215900" indent="-215900"/>
            <a:r>
              <a:rPr lang="nl-NL" sz="1800" dirty="0">
                <a:latin typeface="Calibri" panose="020F0502020204030204" pitchFamily="34" charset="0"/>
                <a:ea typeface="Calibri" panose="020F0502020204030204" pitchFamily="34" charset="0"/>
                <a:cs typeface="Times New Roman" panose="02020603050405020304" pitchFamily="18" charset="0"/>
              </a:rPr>
              <a:t>Ontwerp </a:t>
            </a:r>
            <a:r>
              <a:rPr lang="nl-NL" sz="1800" dirty="0">
                <a:effectLst/>
                <a:latin typeface="Calibri" panose="020F0502020204030204" pitchFamily="34" charset="0"/>
                <a:ea typeface="Calibri" panose="020F0502020204030204" pitchFamily="34" charset="0"/>
                <a:cs typeface="Times New Roman" panose="02020603050405020304" pitchFamily="18" charset="0"/>
              </a:rPr>
              <a:t>een activerende, inspirerende workshop voor mensen die werken in het onderwijs of daar belangstelling voor hebben. </a:t>
            </a:r>
          </a:p>
          <a:p>
            <a:pPr marL="215900" indent="-215900">
              <a:lnSpc>
                <a:spcPct val="107000"/>
              </a:lnSpc>
              <a:spcAft>
                <a:spcPts val="800"/>
              </a:spcAft>
            </a:pPr>
            <a:endParaRPr lang="nl-NL"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215900" indent="-215900">
              <a:spcAft>
                <a:spcPts val="800"/>
              </a:spcAft>
            </a:pPr>
            <a:r>
              <a:rPr lang="nl-NL" sz="1800" kern="100" dirty="0">
                <a:latin typeface="Calibri"/>
                <a:ea typeface="Calibri"/>
                <a:cs typeface="Calibri"/>
              </a:rPr>
              <a:t>In de voorbereiding zorg je voor een pakkende korte tekst om deelnemers te enthousiasmeren zodat ze een geïnformeerde keuze kunnen maken. Daarnaast houd je een pakkende pitch om je mede studenten (uit najaar 24 en najaar 25) te motiveren voor jouw workshop.</a:t>
            </a:r>
          </a:p>
          <a:p>
            <a:pPr marL="215900" indent="-215900"/>
            <a:endParaRPr lang="nl-NL"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215900" indent="-215900"/>
            <a:endParaRPr lang="nl-NL" dirty="0"/>
          </a:p>
        </p:txBody>
      </p:sp>
      <p:sp>
        <p:nvSpPr>
          <p:cNvPr id="6" name="Titel 5">
            <a:extLst>
              <a:ext uri="{FF2B5EF4-FFF2-40B4-BE49-F238E27FC236}">
                <a16:creationId xmlns:a16="http://schemas.microsoft.com/office/drawing/2014/main" id="{C501701E-1D29-31C2-7285-875F27B23E06}"/>
              </a:ext>
            </a:extLst>
          </p:cNvPr>
          <p:cNvSpPr>
            <a:spLocks noGrp="1"/>
          </p:cNvSpPr>
          <p:nvPr>
            <p:ph type="title"/>
          </p:nvPr>
        </p:nvSpPr>
        <p:spPr/>
        <p:txBody>
          <a:bodyPr/>
          <a:lstStyle/>
          <a:p>
            <a:r>
              <a:rPr lang="nl-NL" dirty="0"/>
              <a:t>Onderwijsevent-</a:t>
            </a:r>
            <a:r>
              <a:rPr lang="nl-NL" dirty="0" err="1"/>
              <a:t>pdg</a:t>
            </a:r>
            <a:endParaRPr lang="nl-NL" dirty="0"/>
          </a:p>
        </p:txBody>
      </p:sp>
      <p:pic>
        <p:nvPicPr>
          <p:cNvPr id="3" name="Afbeelding 2">
            <a:extLst>
              <a:ext uri="{FF2B5EF4-FFF2-40B4-BE49-F238E27FC236}">
                <a16:creationId xmlns:a16="http://schemas.microsoft.com/office/drawing/2014/main" id="{FB6B5027-75FE-1F51-5D7E-B45424A296A9}"/>
              </a:ext>
            </a:extLst>
          </p:cNvPr>
          <p:cNvPicPr>
            <a:picLocks noChangeAspect="1"/>
          </p:cNvPicPr>
          <p:nvPr/>
        </p:nvPicPr>
        <p:blipFill>
          <a:blip r:embed="rId2"/>
          <a:srcRect t="4298"/>
          <a:stretch/>
        </p:blipFill>
        <p:spPr>
          <a:xfrm>
            <a:off x="11287605" y="0"/>
            <a:ext cx="904395" cy="903994"/>
          </a:xfrm>
          <a:prstGeom prst="rect">
            <a:avLst/>
          </a:prstGeom>
        </p:spPr>
      </p:pic>
    </p:spTree>
    <p:extLst>
      <p:ext uri="{BB962C8B-B14F-4D97-AF65-F5344CB8AC3E}">
        <p14:creationId xmlns:p14="http://schemas.microsoft.com/office/powerpoint/2010/main" val="11776364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4636048B-B315-F9D2-9656-1625CA3053F6}"/>
              </a:ext>
            </a:extLst>
          </p:cNvPr>
          <p:cNvSpPr>
            <a:spLocks noGrp="1"/>
          </p:cNvSpPr>
          <p:nvPr>
            <p:ph type="body" sz="quarter" idx="11"/>
          </p:nvPr>
        </p:nvSpPr>
        <p:spPr>
          <a:xfrm>
            <a:off x="1839271" y="812125"/>
            <a:ext cx="9909905" cy="5078312"/>
          </a:xfrm>
        </p:spPr>
        <p:txBody>
          <a:bodyPr/>
          <a:lstStyle/>
          <a:p>
            <a:r>
              <a:rPr lang="nl-NL" sz="1800" kern="100" dirty="0">
                <a:effectLst/>
                <a:latin typeface="Calibri" panose="020F0502020204030204" pitchFamily="34" charset="0"/>
                <a:ea typeface="Calibri" panose="020F0502020204030204" pitchFamily="34" charset="0"/>
                <a:cs typeface="Times New Roman" panose="02020603050405020304" pitchFamily="18" charset="0"/>
              </a:rPr>
              <a:t>Als het onderwijsevent begint, neem je je gasten mee naar het lokaal.</a:t>
            </a:r>
          </a:p>
          <a:p>
            <a:pPr marL="0" indent="0">
              <a:buNone/>
            </a:pPr>
            <a:endParaRPr lang="nl-NL"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kern="100" dirty="0">
                <a:effectLst/>
                <a:latin typeface="Calibri" panose="020F0502020204030204" pitchFamily="34" charset="0"/>
                <a:ea typeface="Calibri" panose="020F0502020204030204" pitchFamily="34" charset="0"/>
                <a:cs typeface="Times New Roman" panose="02020603050405020304" pitchFamily="18" charset="0"/>
              </a:rPr>
              <a:t>Je verzorgt de workshop van 45 minuten. </a:t>
            </a:r>
          </a:p>
          <a:p>
            <a:endParaRPr lang="nl-NL" sz="1800" kern="100" dirty="0">
              <a:latin typeface="Calibri" panose="020F0502020204030204" pitchFamily="34" charset="0"/>
              <a:ea typeface="Calibri" panose="020F0502020204030204" pitchFamily="34" charset="0"/>
              <a:cs typeface="Times New Roman" panose="02020603050405020304" pitchFamily="18" charset="0"/>
            </a:endParaRPr>
          </a:p>
          <a:p>
            <a:r>
              <a:rPr lang="nl-NL" sz="1800" kern="100" dirty="0">
                <a:effectLst/>
                <a:latin typeface="Calibri" panose="020F0502020204030204" pitchFamily="34" charset="0"/>
                <a:ea typeface="Calibri" panose="020F0502020204030204" pitchFamily="34" charset="0"/>
                <a:cs typeface="Times New Roman" panose="02020603050405020304" pitchFamily="18" charset="0"/>
              </a:rPr>
              <a:t>Je organiseert aansluitend je eigen feedback  van de deelnemers aan je workshop</a:t>
            </a:r>
            <a:r>
              <a:rPr lang="nl-NL" sz="1800" kern="100" dirty="0">
                <a:latin typeface="Calibri" panose="020F0502020204030204" pitchFamily="34" charset="0"/>
                <a:ea typeface="Calibri" panose="020F0502020204030204" pitchFamily="34" charset="0"/>
                <a:cs typeface="Times New Roman" panose="02020603050405020304" pitchFamily="18" charset="0"/>
              </a:rPr>
              <a:t> (maximaal 15 minuten).</a:t>
            </a:r>
            <a:endParaRPr lang="nl-NL"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nl-NL" sz="1800" kern="100" dirty="0">
              <a:latin typeface="Calibri" panose="020F0502020204030204" pitchFamily="34" charset="0"/>
              <a:ea typeface="Calibri" panose="020F0502020204030204" pitchFamily="34" charset="0"/>
              <a:cs typeface="Times New Roman" panose="02020603050405020304" pitchFamily="18" charset="0"/>
            </a:endParaRPr>
          </a:p>
          <a:p>
            <a:r>
              <a:rPr lang="nl-NL" sz="1800" kern="100" dirty="0">
                <a:effectLst/>
                <a:latin typeface="Calibri" panose="020F0502020204030204" pitchFamily="34" charset="0"/>
                <a:ea typeface="Calibri" panose="020F0502020204030204" pitchFamily="34" charset="0"/>
                <a:cs typeface="Calibri" panose="020F0502020204030204" pitchFamily="34" charset="0"/>
              </a:rPr>
              <a:t>Daarna volgt de nabespreken met een begeleider vanuit NHL Stenden waar de deelnemers van de workshop niet meer bijzitten. </a:t>
            </a:r>
          </a:p>
          <a:p>
            <a:r>
              <a:rPr lang="nl-NL" sz="1800" kern="100" dirty="0">
                <a:effectLst/>
                <a:latin typeface="Calibri" panose="020F0502020204030204" pitchFamily="34" charset="0"/>
                <a:ea typeface="Calibri" panose="020F0502020204030204" pitchFamily="34" charset="0"/>
                <a:cs typeface="Calibri" panose="020F0502020204030204" pitchFamily="34" charset="0"/>
              </a:rPr>
              <a:t>Aandachtspunten daarbij zijn onder andere: ontvangst en verzorging, introductie van het programma, inhoud en opbouw van de workshop, didactische keuzes, groepsproces, samenwerking. Deze feedback wordt direct na de gegeven workshop met jullie besproken. </a:t>
            </a:r>
          </a:p>
          <a:p>
            <a:endParaRPr lang="nl-NL" sz="1800" kern="100" dirty="0">
              <a:latin typeface="Calibri" panose="020F0502020204030204" pitchFamily="34" charset="0"/>
              <a:ea typeface="Calibri" panose="020F0502020204030204" pitchFamily="34" charset="0"/>
              <a:cs typeface="Calibri" panose="020F0502020204030204" pitchFamily="34" charset="0"/>
            </a:endParaRPr>
          </a:p>
          <a:p>
            <a:r>
              <a:rPr lang="nl-NL" sz="1800" kern="100" dirty="0">
                <a:solidFill>
                  <a:srgbClr val="000000"/>
                </a:solidFill>
                <a:effectLst/>
                <a:latin typeface="Calibri" panose="020F0502020204030204" pitchFamily="34" charset="0"/>
                <a:ea typeface="Yu Mincho" panose="02020400000000000000" pitchFamily="18" charset="-128"/>
                <a:cs typeface="Calibri" panose="020F0502020204030204" pitchFamily="34" charset="0"/>
              </a:rPr>
              <a:t>Wij</a:t>
            </a:r>
            <a:r>
              <a:rPr lang="nl-NL" sz="1800" kern="100" dirty="0">
                <a:effectLst/>
                <a:latin typeface="Calibri" panose="020F0502020204030204" pitchFamily="34" charset="0"/>
                <a:ea typeface="Calibri" panose="020F0502020204030204" pitchFamily="34" charset="0"/>
                <a:cs typeface="Calibri" panose="020F0502020204030204" pitchFamily="34" charset="0"/>
              </a:rPr>
              <a:t> streven ernaar om de workshops twee keer te laten draaien, maar dat hangt af van de belangstelling voor de workshop. </a:t>
            </a:r>
            <a:endParaRPr lang="nl-NL"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nl-NL"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nl-NL"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nl-NL"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nl-NL" dirty="0"/>
          </a:p>
        </p:txBody>
      </p:sp>
      <p:sp>
        <p:nvSpPr>
          <p:cNvPr id="2" name="Tekstvak 1">
            <a:extLst>
              <a:ext uri="{FF2B5EF4-FFF2-40B4-BE49-F238E27FC236}">
                <a16:creationId xmlns:a16="http://schemas.microsoft.com/office/drawing/2014/main" id="{38333B59-940F-573E-D451-A7145406FF4F}"/>
              </a:ext>
            </a:extLst>
          </p:cNvPr>
          <p:cNvSpPr txBox="1"/>
          <p:nvPr/>
        </p:nvSpPr>
        <p:spPr>
          <a:xfrm>
            <a:off x="2225615" y="129396"/>
            <a:ext cx="7470476" cy="461665"/>
          </a:xfrm>
          <a:prstGeom prst="rect">
            <a:avLst/>
          </a:prstGeom>
          <a:noFill/>
        </p:spPr>
        <p:txBody>
          <a:bodyPr wrap="square" rtlCol="0">
            <a:spAutoFit/>
          </a:bodyPr>
          <a:lstStyle/>
          <a:p>
            <a:r>
              <a:rPr lang="nl-NL" b="1" dirty="0"/>
              <a:t>Op het event zelf</a:t>
            </a:r>
          </a:p>
        </p:txBody>
      </p:sp>
    </p:spTree>
    <p:extLst>
      <p:ext uri="{BB962C8B-B14F-4D97-AF65-F5344CB8AC3E}">
        <p14:creationId xmlns:p14="http://schemas.microsoft.com/office/powerpoint/2010/main" val="20270269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FA46AA-72B6-349D-D01A-372399FBA946}"/>
            </a:ext>
          </a:extLst>
        </p:cNvPr>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B2F5FAF0-D9E0-95A0-296F-EF9789B19D78}"/>
              </a:ext>
            </a:extLst>
          </p:cNvPr>
          <p:cNvSpPr>
            <a:spLocks noGrp="1"/>
          </p:cNvSpPr>
          <p:nvPr>
            <p:ph type="body" sz="quarter" idx="11"/>
          </p:nvPr>
        </p:nvSpPr>
        <p:spPr>
          <a:xfrm>
            <a:off x="1839271" y="812125"/>
            <a:ext cx="9909905" cy="5078312"/>
          </a:xfrm>
        </p:spPr>
        <p:txBody>
          <a:bodyPr/>
          <a:lstStyle/>
          <a:p>
            <a:pPr>
              <a:lnSpc>
                <a:spcPct val="107000"/>
              </a:lnSpc>
              <a:spcAft>
                <a:spcPts val="800"/>
              </a:spcAft>
            </a:pPr>
            <a:endParaRPr lang="nl-NL"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l-NL" sz="1800" kern="100" dirty="0">
                <a:effectLst/>
                <a:latin typeface="Calibri" panose="020F0502020204030204" pitchFamily="34" charset="0"/>
                <a:ea typeface="Calibri" panose="020F0502020204030204" pitchFamily="34" charset="0"/>
                <a:cs typeface="Times New Roman" panose="02020603050405020304" pitchFamily="18" charset="0"/>
              </a:rPr>
              <a:t>Neem de uitwerking van deze ervaring mee in je portfolio en benoem aan welke taken van mbo docent je hebt gewerkt. Maak hierbij een verbinding met gevarieerde en betrouwbare bronnen.  </a:t>
            </a:r>
          </a:p>
          <a:p>
            <a:pPr>
              <a:lnSpc>
                <a:spcPct val="107000"/>
              </a:lnSpc>
              <a:spcAft>
                <a:spcPts val="800"/>
              </a:spcAft>
            </a:pPr>
            <a:endParaRPr lang="nl-NL"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nl-NL"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nl-NL" dirty="0"/>
          </a:p>
        </p:txBody>
      </p:sp>
      <p:sp>
        <p:nvSpPr>
          <p:cNvPr id="2" name="Tekstvak 1">
            <a:extLst>
              <a:ext uri="{FF2B5EF4-FFF2-40B4-BE49-F238E27FC236}">
                <a16:creationId xmlns:a16="http://schemas.microsoft.com/office/drawing/2014/main" id="{1DE24361-5C77-E7C4-7039-4A8B4E12F427}"/>
              </a:ext>
            </a:extLst>
          </p:cNvPr>
          <p:cNvSpPr txBox="1"/>
          <p:nvPr/>
        </p:nvSpPr>
        <p:spPr>
          <a:xfrm>
            <a:off x="1949570" y="224287"/>
            <a:ext cx="9765102" cy="461665"/>
          </a:xfrm>
          <a:prstGeom prst="rect">
            <a:avLst/>
          </a:prstGeom>
          <a:noFill/>
        </p:spPr>
        <p:txBody>
          <a:bodyPr wrap="square" rtlCol="0">
            <a:spAutoFit/>
          </a:bodyPr>
          <a:lstStyle/>
          <a:p>
            <a:r>
              <a:rPr lang="nl-NL" b="1" dirty="0"/>
              <a:t>Ervaring in je portfolio-</a:t>
            </a:r>
            <a:r>
              <a:rPr lang="nl-NL" b="1" dirty="0" err="1"/>
              <a:t>pdg</a:t>
            </a:r>
            <a:endParaRPr lang="nl-NL" b="1" dirty="0"/>
          </a:p>
        </p:txBody>
      </p:sp>
    </p:spTree>
    <p:extLst>
      <p:ext uri="{BB962C8B-B14F-4D97-AF65-F5344CB8AC3E}">
        <p14:creationId xmlns:p14="http://schemas.microsoft.com/office/powerpoint/2010/main" val="19515532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 1">
            <a:extLst>
              <a:ext uri="{FF2B5EF4-FFF2-40B4-BE49-F238E27FC236}">
                <a16:creationId xmlns:a16="http://schemas.microsoft.com/office/drawing/2014/main" id="{185E2B79-E1E4-3E0A-75B5-28E0FA29E25A}"/>
              </a:ext>
            </a:extLst>
          </p:cNvPr>
          <p:cNvGraphicFramePr>
            <a:graphicFrameLocks noGrp="1"/>
          </p:cNvGraphicFramePr>
          <p:nvPr>
            <p:extLst>
              <p:ext uri="{D42A27DB-BD31-4B8C-83A1-F6EECF244321}">
                <p14:modId xmlns:p14="http://schemas.microsoft.com/office/powerpoint/2010/main" val="2274750389"/>
              </p:ext>
            </p:extLst>
          </p:nvPr>
        </p:nvGraphicFramePr>
        <p:xfrm>
          <a:off x="1561172" y="780585"/>
          <a:ext cx="7243898" cy="4966484"/>
        </p:xfrm>
        <a:graphic>
          <a:graphicData uri="http://schemas.openxmlformats.org/drawingml/2006/table">
            <a:tbl>
              <a:tblPr firstRow="1" firstCol="1" bandRow="1">
                <a:tableStyleId>{5C22544A-7EE6-4342-B048-85BDC9FD1C3A}</a:tableStyleId>
              </a:tblPr>
              <a:tblGrid>
                <a:gridCol w="1410985">
                  <a:extLst>
                    <a:ext uri="{9D8B030D-6E8A-4147-A177-3AD203B41FA5}">
                      <a16:colId xmlns:a16="http://schemas.microsoft.com/office/drawing/2014/main" val="2615897990"/>
                    </a:ext>
                  </a:extLst>
                </a:gridCol>
                <a:gridCol w="5832913">
                  <a:extLst>
                    <a:ext uri="{9D8B030D-6E8A-4147-A177-3AD203B41FA5}">
                      <a16:colId xmlns:a16="http://schemas.microsoft.com/office/drawing/2014/main" val="1387597751"/>
                    </a:ext>
                  </a:extLst>
                </a:gridCol>
              </a:tblGrid>
              <a:tr h="947779">
                <a:tc>
                  <a:txBody>
                    <a:bodyPr/>
                    <a:lstStyle/>
                    <a:p>
                      <a:pPr>
                        <a:lnSpc>
                          <a:spcPct val="107000"/>
                        </a:lnSpc>
                        <a:spcAft>
                          <a:spcPts val="800"/>
                        </a:spcAft>
                      </a:pPr>
                      <a:r>
                        <a:rPr lang="nl-NL" sz="1100" kern="100" dirty="0">
                          <a:effectLst/>
                        </a:rPr>
                        <a:t>13.00 –13.15 	  </a:t>
                      </a:r>
                      <a:endParaRPr lang="nl-NL"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800"/>
                        </a:spcAft>
                      </a:pPr>
                      <a:r>
                        <a:rPr lang="nl-NL" sz="1100" kern="100">
                          <a:effectLst/>
                        </a:rPr>
                        <a:t>Centrale Ontvangst  </a:t>
                      </a:r>
                      <a:endParaRPr lang="nl-NL"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476527674"/>
                  </a:ext>
                </a:extLst>
              </a:tr>
              <a:tr h="947779">
                <a:tc>
                  <a:txBody>
                    <a:bodyPr/>
                    <a:lstStyle/>
                    <a:p>
                      <a:pPr>
                        <a:lnSpc>
                          <a:spcPct val="107000"/>
                        </a:lnSpc>
                        <a:spcAft>
                          <a:spcPts val="800"/>
                        </a:spcAft>
                      </a:pPr>
                      <a:r>
                        <a:rPr lang="nl-NL" sz="1100" kern="100">
                          <a:effectLst/>
                        </a:rPr>
                        <a:t>13.15 - 13.30	  </a:t>
                      </a:r>
                      <a:endParaRPr lang="nl-NL"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800"/>
                        </a:spcAft>
                      </a:pPr>
                      <a:r>
                        <a:rPr lang="nl-NL" sz="1100" kern="100">
                          <a:effectLst/>
                        </a:rPr>
                        <a:t>Verplaatsen naar de workshopruimte </a:t>
                      </a:r>
                      <a:endParaRPr lang="nl-NL"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428947053"/>
                  </a:ext>
                </a:extLst>
              </a:tr>
              <a:tr h="341214">
                <a:tc>
                  <a:txBody>
                    <a:bodyPr/>
                    <a:lstStyle/>
                    <a:p>
                      <a:pPr>
                        <a:lnSpc>
                          <a:spcPct val="107000"/>
                        </a:lnSpc>
                        <a:spcAft>
                          <a:spcPts val="800"/>
                        </a:spcAft>
                      </a:pPr>
                      <a:r>
                        <a:rPr lang="nl-NL" sz="1100" kern="100">
                          <a:effectLst/>
                        </a:rPr>
                        <a:t>13.30 - 14.15  </a:t>
                      </a:r>
                      <a:endParaRPr lang="nl-NL"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800"/>
                        </a:spcAft>
                      </a:pPr>
                      <a:r>
                        <a:rPr lang="nl-NL" sz="1100" kern="100">
                          <a:effectLst/>
                        </a:rPr>
                        <a:t>Workshop ronde 1 </a:t>
                      </a:r>
                      <a:endParaRPr lang="nl-NL"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896936091"/>
                  </a:ext>
                </a:extLst>
              </a:tr>
              <a:tr h="341214">
                <a:tc>
                  <a:txBody>
                    <a:bodyPr/>
                    <a:lstStyle/>
                    <a:p>
                      <a:pPr>
                        <a:lnSpc>
                          <a:spcPct val="107000"/>
                        </a:lnSpc>
                        <a:spcAft>
                          <a:spcPts val="800"/>
                        </a:spcAft>
                      </a:pPr>
                      <a:r>
                        <a:rPr lang="nl-NL" sz="1100" kern="100">
                          <a:effectLst/>
                        </a:rPr>
                        <a:t>14.15 - 14.30  </a:t>
                      </a:r>
                      <a:endParaRPr lang="nl-NL"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800"/>
                        </a:spcAft>
                      </a:pPr>
                      <a:r>
                        <a:rPr lang="nl-NL" sz="1100" kern="100" dirty="0">
                          <a:effectLst/>
                        </a:rPr>
                        <a:t>Ophalen van feedback van de deelnemers aan je workshop  </a:t>
                      </a:r>
                      <a:endParaRPr lang="nl-NL"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115337622"/>
                  </a:ext>
                </a:extLst>
              </a:tr>
              <a:tr h="341214">
                <a:tc>
                  <a:txBody>
                    <a:bodyPr/>
                    <a:lstStyle/>
                    <a:p>
                      <a:pPr>
                        <a:lnSpc>
                          <a:spcPct val="107000"/>
                        </a:lnSpc>
                        <a:spcAft>
                          <a:spcPts val="800"/>
                        </a:spcAft>
                      </a:pPr>
                      <a:r>
                        <a:rPr lang="nl-NL" sz="1100" kern="100" dirty="0">
                          <a:effectLst/>
                        </a:rPr>
                        <a:t>14.30 –14.40  </a:t>
                      </a:r>
                      <a:endParaRPr lang="nl-NL"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800"/>
                        </a:spcAft>
                      </a:pPr>
                      <a:r>
                        <a:rPr lang="nl-NL" sz="1100" kern="100">
                          <a:effectLst/>
                        </a:rPr>
                        <a:t>Nabespreken met trainer  </a:t>
                      </a:r>
                      <a:endParaRPr lang="nl-NL"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613630291"/>
                  </a:ext>
                </a:extLst>
              </a:tr>
              <a:tr h="341214">
                <a:tc>
                  <a:txBody>
                    <a:bodyPr/>
                    <a:lstStyle/>
                    <a:p>
                      <a:pPr>
                        <a:lnSpc>
                          <a:spcPct val="107000"/>
                        </a:lnSpc>
                        <a:spcAft>
                          <a:spcPts val="800"/>
                        </a:spcAft>
                      </a:pPr>
                      <a:r>
                        <a:rPr lang="nl-NL" sz="1100" kern="100">
                          <a:effectLst/>
                        </a:rPr>
                        <a:t>14.40 –15.00  </a:t>
                      </a:r>
                      <a:endParaRPr lang="nl-NL"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800"/>
                        </a:spcAft>
                      </a:pPr>
                      <a:r>
                        <a:rPr lang="nl-NL" sz="1100" kern="100">
                          <a:effectLst/>
                        </a:rPr>
                        <a:t>Pauze  </a:t>
                      </a:r>
                      <a:endParaRPr lang="nl-NL"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4106907023"/>
                  </a:ext>
                </a:extLst>
              </a:tr>
              <a:tr h="341214">
                <a:tc>
                  <a:txBody>
                    <a:bodyPr/>
                    <a:lstStyle/>
                    <a:p>
                      <a:pPr>
                        <a:lnSpc>
                          <a:spcPct val="107000"/>
                        </a:lnSpc>
                        <a:spcAft>
                          <a:spcPts val="800"/>
                        </a:spcAft>
                      </a:pPr>
                      <a:r>
                        <a:rPr lang="nl-NL" sz="1100" kern="100">
                          <a:effectLst/>
                        </a:rPr>
                        <a:t>15.00 - 15.15  </a:t>
                      </a:r>
                      <a:endParaRPr lang="nl-NL"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800"/>
                        </a:spcAft>
                      </a:pPr>
                      <a:r>
                        <a:rPr lang="nl-NL" sz="1100" kern="100">
                          <a:effectLst/>
                        </a:rPr>
                        <a:t>Verplaatsen naar de workshopruimte  </a:t>
                      </a:r>
                      <a:endParaRPr lang="nl-NL"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816373473"/>
                  </a:ext>
                </a:extLst>
              </a:tr>
              <a:tr h="341214">
                <a:tc>
                  <a:txBody>
                    <a:bodyPr/>
                    <a:lstStyle/>
                    <a:p>
                      <a:pPr>
                        <a:lnSpc>
                          <a:spcPct val="107000"/>
                        </a:lnSpc>
                        <a:spcAft>
                          <a:spcPts val="800"/>
                        </a:spcAft>
                      </a:pPr>
                      <a:r>
                        <a:rPr lang="nl-NL" sz="1100" kern="100">
                          <a:effectLst/>
                        </a:rPr>
                        <a:t>15.15 - 16.00  </a:t>
                      </a:r>
                      <a:endParaRPr lang="nl-NL"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800"/>
                        </a:spcAft>
                      </a:pPr>
                      <a:r>
                        <a:rPr lang="nl-NL" sz="1100" kern="100">
                          <a:effectLst/>
                        </a:rPr>
                        <a:t>Workshop ronde 2 </a:t>
                      </a:r>
                      <a:endParaRPr lang="nl-NL"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151694211"/>
                  </a:ext>
                </a:extLst>
              </a:tr>
              <a:tr h="341214">
                <a:tc>
                  <a:txBody>
                    <a:bodyPr/>
                    <a:lstStyle/>
                    <a:p>
                      <a:pPr>
                        <a:lnSpc>
                          <a:spcPct val="107000"/>
                        </a:lnSpc>
                        <a:spcAft>
                          <a:spcPts val="800"/>
                        </a:spcAft>
                      </a:pPr>
                      <a:r>
                        <a:rPr lang="nl-NL" sz="1100" kern="100">
                          <a:effectLst/>
                        </a:rPr>
                        <a:t>16.00 - 16.15  </a:t>
                      </a:r>
                      <a:endParaRPr lang="nl-NL"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800"/>
                        </a:spcAft>
                      </a:pPr>
                      <a:r>
                        <a:rPr lang="nl-NL" sz="1100" kern="100">
                          <a:effectLst/>
                        </a:rPr>
                        <a:t>Op halen van feedback van de deelnemers aan je workshop  </a:t>
                      </a:r>
                      <a:endParaRPr lang="nl-NL"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514689728"/>
                  </a:ext>
                </a:extLst>
              </a:tr>
              <a:tr h="341214">
                <a:tc>
                  <a:txBody>
                    <a:bodyPr/>
                    <a:lstStyle/>
                    <a:p>
                      <a:pPr>
                        <a:lnSpc>
                          <a:spcPct val="107000"/>
                        </a:lnSpc>
                        <a:spcAft>
                          <a:spcPts val="800"/>
                        </a:spcAft>
                      </a:pPr>
                      <a:r>
                        <a:rPr lang="nl-NL" sz="1100" kern="100">
                          <a:effectLst/>
                        </a:rPr>
                        <a:t>16.15 - 16.25  </a:t>
                      </a:r>
                      <a:endParaRPr lang="nl-NL"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800"/>
                        </a:spcAft>
                      </a:pPr>
                      <a:r>
                        <a:rPr lang="nl-NL" sz="1100" kern="100">
                          <a:effectLst/>
                        </a:rPr>
                        <a:t>Nabespreken met trainer  </a:t>
                      </a:r>
                      <a:endParaRPr lang="nl-NL"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758572816"/>
                  </a:ext>
                </a:extLst>
              </a:tr>
              <a:tr h="341214">
                <a:tc>
                  <a:txBody>
                    <a:bodyPr/>
                    <a:lstStyle/>
                    <a:p>
                      <a:pPr>
                        <a:lnSpc>
                          <a:spcPct val="107000"/>
                        </a:lnSpc>
                        <a:spcAft>
                          <a:spcPts val="800"/>
                        </a:spcAft>
                      </a:pPr>
                      <a:r>
                        <a:rPr lang="nl-NL" sz="1100" kern="100">
                          <a:effectLst/>
                        </a:rPr>
                        <a:t>16.25 - 17.00  </a:t>
                      </a:r>
                      <a:endParaRPr lang="nl-NL"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800"/>
                        </a:spcAft>
                      </a:pPr>
                      <a:r>
                        <a:rPr lang="nl-NL" sz="1100" kern="100" dirty="0">
                          <a:effectLst/>
                        </a:rPr>
                        <a:t>Borrel  </a:t>
                      </a:r>
                      <a:endParaRPr lang="nl-NL"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4080502440"/>
                  </a:ext>
                </a:extLst>
              </a:tr>
            </a:tbl>
          </a:graphicData>
        </a:graphic>
      </p:graphicFrame>
      <p:pic>
        <p:nvPicPr>
          <p:cNvPr id="3" name="Afbeelding 2">
            <a:extLst>
              <a:ext uri="{FF2B5EF4-FFF2-40B4-BE49-F238E27FC236}">
                <a16:creationId xmlns:a16="http://schemas.microsoft.com/office/drawing/2014/main" id="{72405859-D9BE-9F0C-151F-5DFBA583E74F}"/>
              </a:ext>
            </a:extLst>
          </p:cNvPr>
          <p:cNvPicPr>
            <a:picLocks noChangeAspect="1"/>
          </p:cNvPicPr>
          <p:nvPr/>
        </p:nvPicPr>
        <p:blipFill>
          <a:blip r:embed="rId2"/>
          <a:stretch>
            <a:fillRect/>
          </a:stretch>
        </p:blipFill>
        <p:spPr>
          <a:xfrm>
            <a:off x="10094794" y="0"/>
            <a:ext cx="2097206" cy="2103302"/>
          </a:xfrm>
          <a:prstGeom prst="rect">
            <a:avLst/>
          </a:prstGeom>
        </p:spPr>
      </p:pic>
      <p:pic>
        <p:nvPicPr>
          <p:cNvPr id="4" name="Afbeelding 3">
            <a:extLst>
              <a:ext uri="{FF2B5EF4-FFF2-40B4-BE49-F238E27FC236}">
                <a16:creationId xmlns:a16="http://schemas.microsoft.com/office/drawing/2014/main" id="{967DBD5E-E7CB-9087-F72D-2C578D02C886}"/>
              </a:ext>
            </a:extLst>
          </p:cNvPr>
          <p:cNvPicPr>
            <a:picLocks noChangeAspect="1"/>
          </p:cNvPicPr>
          <p:nvPr/>
        </p:nvPicPr>
        <p:blipFill>
          <a:blip r:embed="rId3"/>
          <a:srcRect t="4298"/>
          <a:stretch/>
        </p:blipFill>
        <p:spPr>
          <a:xfrm>
            <a:off x="0" y="5954006"/>
            <a:ext cx="904395" cy="903994"/>
          </a:xfrm>
          <a:prstGeom prst="rect">
            <a:avLst/>
          </a:prstGeom>
        </p:spPr>
      </p:pic>
    </p:spTree>
    <p:extLst>
      <p:ext uri="{BB962C8B-B14F-4D97-AF65-F5344CB8AC3E}">
        <p14:creationId xmlns:p14="http://schemas.microsoft.com/office/powerpoint/2010/main" val="8825113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7AAFFADA-6485-E736-28B0-09F8CEF241B2}"/>
              </a:ext>
            </a:extLst>
          </p:cNvPr>
          <p:cNvSpPr>
            <a:spLocks noGrp="1"/>
          </p:cNvSpPr>
          <p:nvPr>
            <p:ph type="title"/>
          </p:nvPr>
        </p:nvSpPr>
        <p:spPr/>
        <p:txBody>
          <a:bodyPr/>
          <a:lstStyle/>
          <a:p>
            <a:r>
              <a:rPr lang="nl-NL" dirty="0"/>
              <a:t>Ad dep</a:t>
            </a:r>
          </a:p>
        </p:txBody>
      </p:sp>
      <p:sp>
        <p:nvSpPr>
          <p:cNvPr id="4" name="Tijdelijke aanduiding voor tekst 3">
            <a:extLst>
              <a:ext uri="{FF2B5EF4-FFF2-40B4-BE49-F238E27FC236}">
                <a16:creationId xmlns:a16="http://schemas.microsoft.com/office/drawing/2014/main" id="{B5B7BFEF-B8B6-B987-B5C3-9EFA8757BF85}"/>
              </a:ext>
            </a:extLst>
          </p:cNvPr>
          <p:cNvSpPr>
            <a:spLocks noGrp="1"/>
          </p:cNvSpPr>
          <p:nvPr>
            <p:ph type="body" sz="quarter" idx="11"/>
          </p:nvPr>
        </p:nvSpPr>
        <p:spPr>
          <a:xfrm>
            <a:off x="1120321" y="2160395"/>
            <a:ext cx="8603542" cy="4160015"/>
          </a:xfrm>
        </p:spPr>
        <p:txBody>
          <a:bodyPr/>
          <a:lstStyle/>
          <a:p>
            <a:pPr>
              <a:lnSpc>
                <a:spcPct val="107000"/>
              </a:lnSpc>
              <a:spcAft>
                <a:spcPts val="800"/>
              </a:spcAft>
            </a:pPr>
            <a:r>
              <a:rPr lang="nl-NL" sz="1800" kern="100" dirty="0">
                <a:effectLst/>
                <a:latin typeface="Calibri" panose="020F0502020204030204" pitchFamily="34" charset="0"/>
                <a:ea typeface="Calibri" panose="020F0502020204030204" pitchFamily="34" charset="0"/>
                <a:cs typeface="Times New Roman" panose="02020603050405020304" pitchFamily="18" charset="0"/>
              </a:rPr>
              <a:t>Jullie deelname aan de workshops tijdens het onderwijs event is een mooie ervaring om mee te nemen in je ontwikkeling als educatief professional. Je kunt je verwerking koppelen aan LUK C.  </a:t>
            </a:r>
          </a:p>
          <a:p>
            <a:pPr>
              <a:lnSpc>
                <a:spcPct val="107000"/>
              </a:lnSpc>
              <a:spcAft>
                <a:spcPts val="800"/>
              </a:spcAft>
            </a:pPr>
            <a:r>
              <a:rPr lang="nl-NL" sz="1800" kern="100" dirty="0">
                <a:effectLst/>
                <a:latin typeface="Calibri" panose="020F0502020204030204" pitchFamily="34" charset="0"/>
                <a:ea typeface="Calibri" panose="020F0502020204030204" pitchFamily="34" charset="0"/>
                <a:cs typeface="Times New Roman" panose="02020603050405020304" pitchFamily="18" charset="0"/>
              </a:rPr>
              <a:t>Om je deelname aan een workshop te verwerken als een ervaring voor je portfolio gebruik je de Vragenkaart (zie volgende slide).</a:t>
            </a:r>
          </a:p>
          <a:p>
            <a:pPr marL="0" indent="0">
              <a:lnSpc>
                <a:spcPct val="107000"/>
              </a:lnSpc>
              <a:spcAft>
                <a:spcPts val="800"/>
              </a:spcAft>
              <a:buNone/>
            </a:pPr>
            <a:endParaRPr lang="nl-NL"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l-NL" sz="1800" kern="100" dirty="0" err="1">
                <a:effectLst/>
                <a:latin typeface="Calibri" panose="020F0502020204030204" pitchFamily="34" charset="0"/>
                <a:ea typeface="Calibri" panose="020F0502020204030204" pitchFamily="34" charset="0"/>
                <a:cs typeface="Times New Roman" panose="02020603050405020304" pitchFamily="18" charset="0"/>
              </a:rPr>
              <a:t>Ask</a:t>
            </a:r>
            <a:r>
              <a:rPr lang="nl-NL" sz="1800" kern="100" dirty="0">
                <a:effectLst/>
                <a:latin typeface="Calibri" panose="020F0502020204030204" pitchFamily="34" charset="0"/>
                <a:ea typeface="Calibri" panose="020F0502020204030204" pitchFamily="34" charset="0"/>
                <a:cs typeface="Times New Roman" panose="02020603050405020304" pitchFamily="18" charset="0"/>
              </a:rPr>
              <a:t>-up: deze vragen beantwoord je voor jezelf vooraf aan je deelname </a:t>
            </a:r>
          </a:p>
          <a:p>
            <a:pPr>
              <a:lnSpc>
                <a:spcPct val="107000"/>
              </a:lnSpc>
              <a:spcAft>
                <a:spcPts val="800"/>
              </a:spcAft>
            </a:pPr>
            <a:r>
              <a:rPr lang="nl-NL" sz="1800" kern="100" dirty="0" err="1">
                <a:effectLst/>
                <a:latin typeface="Calibri" panose="020F0502020204030204" pitchFamily="34" charset="0"/>
                <a:ea typeface="Calibri" panose="020F0502020204030204" pitchFamily="34" charset="0"/>
                <a:cs typeface="Times New Roman" panose="02020603050405020304" pitchFamily="18" charset="0"/>
              </a:rPr>
              <a:t>Ask</a:t>
            </a:r>
            <a:r>
              <a:rPr lang="nl-NL" sz="1800" kern="100" dirty="0">
                <a:effectLst/>
                <a:latin typeface="Calibri" panose="020F0502020204030204" pitchFamily="34" charset="0"/>
                <a:ea typeface="Calibri" panose="020F0502020204030204" pitchFamily="34" charset="0"/>
                <a:cs typeface="Times New Roman" panose="02020603050405020304" pitchFamily="18" charset="0"/>
              </a:rPr>
              <a:t>-back: deze vragen beantwoord je eerst zelf en daarna ga je in gesprek met een studiegenoot waarin je deze vragen nog eens beantwoordt in dialoog. </a:t>
            </a:r>
          </a:p>
          <a:p>
            <a:pPr>
              <a:lnSpc>
                <a:spcPct val="107000"/>
              </a:lnSpc>
              <a:spcAft>
                <a:spcPts val="800"/>
              </a:spcAft>
            </a:pPr>
            <a:r>
              <a:rPr lang="nl-NL" sz="1800" kern="100" dirty="0" err="1">
                <a:effectLst/>
                <a:latin typeface="Calibri" panose="020F0502020204030204" pitchFamily="34" charset="0"/>
                <a:ea typeface="Calibri" panose="020F0502020204030204" pitchFamily="34" charset="0"/>
                <a:cs typeface="Times New Roman" panose="02020603050405020304" pitchFamily="18" charset="0"/>
              </a:rPr>
              <a:t>Ask</a:t>
            </a:r>
            <a:r>
              <a:rPr lang="nl-NL" sz="1800" kern="100" dirty="0">
                <a:effectLst/>
                <a:latin typeface="Calibri" panose="020F0502020204030204" pitchFamily="34" charset="0"/>
                <a:ea typeface="Calibri" panose="020F0502020204030204" pitchFamily="34" charset="0"/>
                <a:cs typeface="Times New Roman" panose="02020603050405020304" pitchFamily="18" charset="0"/>
              </a:rPr>
              <a:t>-forward: deze vragen beantwoord je voor jezelf </a:t>
            </a:r>
          </a:p>
          <a:p>
            <a:endParaRPr lang="nl-NL" dirty="0"/>
          </a:p>
        </p:txBody>
      </p:sp>
      <p:sp>
        <p:nvSpPr>
          <p:cNvPr id="6" name="Tijdelijke aanduiding voor tekst 5">
            <a:extLst>
              <a:ext uri="{FF2B5EF4-FFF2-40B4-BE49-F238E27FC236}">
                <a16:creationId xmlns:a16="http://schemas.microsoft.com/office/drawing/2014/main" id="{F26B8F09-8CC7-95E7-0F9B-8FB0AD73F608}"/>
              </a:ext>
            </a:extLst>
          </p:cNvPr>
          <p:cNvSpPr>
            <a:spLocks noGrp="1"/>
          </p:cNvSpPr>
          <p:nvPr>
            <p:ph type="body" sz="quarter" idx="16"/>
          </p:nvPr>
        </p:nvSpPr>
        <p:spPr/>
        <p:txBody>
          <a:bodyPr/>
          <a:lstStyle/>
          <a:p>
            <a:endParaRPr lang="nl-NL" dirty="0"/>
          </a:p>
        </p:txBody>
      </p:sp>
      <p:pic>
        <p:nvPicPr>
          <p:cNvPr id="5" name="Afbeelding 4">
            <a:extLst>
              <a:ext uri="{FF2B5EF4-FFF2-40B4-BE49-F238E27FC236}">
                <a16:creationId xmlns:a16="http://schemas.microsoft.com/office/drawing/2014/main" id="{C59C5140-9240-718A-AB5A-9EA116979C48}"/>
              </a:ext>
            </a:extLst>
          </p:cNvPr>
          <p:cNvPicPr>
            <a:picLocks noChangeAspect="1"/>
          </p:cNvPicPr>
          <p:nvPr/>
        </p:nvPicPr>
        <p:blipFill>
          <a:blip r:embed="rId2"/>
          <a:srcRect t="4298"/>
          <a:stretch/>
        </p:blipFill>
        <p:spPr>
          <a:xfrm>
            <a:off x="0" y="5954006"/>
            <a:ext cx="904395" cy="903994"/>
          </a:xfrm>
          <a:prstGeom prst="rect">
            <a:avLst/>
          </a:prstGeom>
        </p:spPr>
      </p:pic>
    </p:spTree>
    <p:extLst>
      <p:ext uri="{BB962C8B-B14F-4D97-AF65-F5344CB8AC3E}">
        <p14:creationId xmlns:p14="http://schemas.microsoft.com/office/powerpoint/2010/main" val="24591566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982925B2-5632-B656-8000-2F14B0DB38AB}"/>
              </a:ext>
            </a:extLst>
          </p:cNvPr>
          <p:cNvSpPr>
            <a:spLocks noGrp="1"/>
          </p:cNvSpPr>
          <p:nvPr>
            <p:ph type="body" sz="quarter" idx="11"/>
          </p:nvPr>
        </p:nvSpPr>
        <p:spPr>
          <a:xfrm>
            <a:off x="1846069" y="1335205"/>
            <a:ext cx="5290711" cy="2136542"/>
          </a:xfrm>
          <a:solidFill>
            <a:schemeClr val="tx2">
              <a:lumMod val="20000"/>
              <a:lumOff val="80000"/>
            </a:schemeClr>
          </a:solidFill>
        </p:spPr>
        <p:txBody>
          <a:bodyPr/>
          <a:lstStyle/>
          <a:p>
            <a:r>
              <a:rPr lang="nl-NL" dirty="0"/>
              <a:t>Vooraf: Ask up</a:t>
            </a:r>
          </a:p>
          <a:p>
            <a:r>
              <a:rPr lang="nl-NL" sz="1600" dirty="0"/>
              <a:t>Wat is mijn doel bij het volgen van deze workshop?</a:t>
            </a:r>
          </a:p>
          <a:p>
            <a:r>
              <a:rPr lang="nl-NL" sz="1600" dirty="0"/>
              <a:t>Hoe ga ik in de workshop leren?</a:t>
            </a:r>
          </a:p>
          <a:p>
            <a:r>
              <a:rPr lang="nl-NL" sz="1600" dirty="0"/>
              <a:t>Waar ben ik nieuwsgierig naar?</a:t>
            </a:r>
          </a:p>
          <a:p>
            <a:r>
              <a:rPr lang="nl-NL" sz="1600" dirty="0"/>
              <a:t>Wanneer ben ik tevreden?</a:t>
            </a:r>
          </a:p>
          <a:p>
            <a:r>
              <a:rPr lang="nl-NL" sz="1600" dirty="0"/>
              <a:t>Eigen vraag:………………………………………………………..</a:t>
            </a:r>
          </a:p>
          <a:p>
            <a:endParaRPr lang="nl-NL" dirty="0"/>
          </a:p>
        </p:txBody>
      </p:sp>
      <p:sp>
        <p:nvSpPr>
          <p:cNvPr id="3" name="Titel 2">
            <a:extLst>
              <a:ext uri="{FF2B5EF4-FFF2-40B4-BE49-F238E27FC236}">
                <a16:creationId xmlns:a16="http://schemas.microsoft.com/office/drawing/2014/main" id="{9D1C0965-4AC2-287F-59F7-185DE54ACDAB}"/>
              </a:ext>
            </a:extLst>
          </p:cNvPr>
          <p:cNvSpPr>
            <a:spLocks noGrp="1"/>
          </p:cNvSpPr>
          <p:nvPr>
            <p:ph type="title"/>
          </p:nvPr>
        </p:nvSpPr>
        <p:spPr>
          <a:xfrm>
            <a:off x="2195474" y="522513"/>
            <a:ext cx="9216524" cy="763594"/>
          </a:xfrm>
        </p:spPr>
        <p:txBody>
          <a:bodyPr/>
          <a:lstStyle/>
          <a:p>
            <a:r>
              <a:rPr lang="nl-NL" dirty="0"/>
              <a:t>Onderwijsevent vragenkaart </a:t>
            </a:r>
          </a:p>
        </p:txBody>
      </p:sp>
      <p:sp>
        <p:nvSpPr>
          <p:cNvPr id="5" name="Tijdelijke aanduiding voor tekst 1">
            <a:extLst>
              <a:ext uri="{FF2B5EF4-FFF2-40B4-BE49-F238E27FC236}">
                <a16:creationId xmlns:a16="http://schemas.microsoft.com/office/drawing/2014/main" id="{0C4814A1-9D77-CFB9-D113-4A377E5D81C7}"/>
              </a:ext>
            </a:extLst>
          </p:cNvPr>
          <p:cNvSpPr txBox="1">
            <a:spLocks/>
          </p:cNvSpPr>
          <p:nvPr/>
        </p:nvSpPr>
        <p:spPr>
          <a:xfrm>
            <a:off x="1918010" y="4335126"/>
            <a:ext cx="5290711" cy="2136542"/>
          </a:xfrm>
          <a:prstGeom prst="rect">
            <a:avLst/>
          </a:prstGeom>
          <a:solidFill>
            <a:schemeClr val="bg1">
              <a:lumMod val="95000"/>
            </a:schemeClr>
          </a:solidFill>
        </p:spPr>
        <p:txBody>
          <a:bodyPr vert="horz" lIns="0" tIns="0" rIns="0" bIns="0" rtlCol="0">
            <a:noAutofit/>
          </a:bodyPr>
          <a:lstStyle>
            <a:lvl1pPr marL="216000" indent="-216000" algn="l" defTabSz="1219139" rtl="0" eaLnBrk="1" latinLnBrk="0" hangingPunct="1">
              <a:lnSpc>
                <a:spcPct val="107000"/>
              </a:lnSpc>
              <a:spcBef>
                <a:spcPts val="0"/>
              </a:spcBef>
              <a:buFont typeface="Arial" panose="020B0604020202020204" pitchFamily="34" charset="0"/>
              <a:buChar char="•"/>
              <a:defRPr sz="2030" kern="1200">
                <a:solidFill>
                  <a:schemeClr val="tx1"/>
                </a:solidFill>
                <a:latin typeface="+mn-lt"/>
                <a:ea typeface="+mn-ea"/>
                <a:cs typeface="+mn-cs"/>
              </a:defRPr>
            </a:lvl1pPr>
            <a:lvl2pPr marL="432000" indent="-216000" algn="l" defTabSz="1219139" rtl="0" eaLnBrk="1" latinLnBrk="0" hangingPunct="1">
              <a:lnSpc>
                <a:spcPct val="107000"/>
              </a:lnSpc>
              <a:spcBef>
                <a:spcPts val="0"/>
              </a:spcBef>
              <a:buFont typeface="Cera PRO" panose="00000500000000000000" pitchFamily="50" charset="0"/>
              <a:buChar char="-"/>
              <a:defRPr sz="2030" kern="1200">
                <a:solidFill>
                  <a:schemeClr val="tx1"/>
                </a:solidFill>
                <a:latin typeface="+mn-lt"/>
                <a:ea typeface="+mn-ea"/>
                <a:cs typeface="+mn-cs"/>
              </a:defRPr>
            </a:lvl2pPr>
            <a:lvl3pPr marL="648000" indent="-216000" algn="l" defTabSz="1219139" rtl="0" eaLnBrk="1" latinLnBrk="0" hangingPunct="1">
              <a:lnSpc>
                <a:spcPct val="107000"/>
              </a:lnSpc>
              <a:spcBef>
                <a:spcPts val="0"/>
              </a:spcBef>
              <a:buSzPct val="80000"/>
              <a:buFont typeface="Wingdings" panose="05000000000000000000" pitchFamily="2" charset="2"/>
              <a:buChar char="§"/>
              <a:defRPr sz="2030" kern="1200">
                <a:solidFill>
                  <a:schemeClr val="tx1"/>
                </a:solidFill>
                <a:latin typeface="+mn-lt"/>
                <a:ea typeface="+mn-ea"/>
                <a:cs typeface="+mn-cs"/>
              </a:defRPr>
            </a:lvl3pPr>
            <a:lvl4pPr marL="0" indent="0" algn="l" defTabSz="1219139" rtl="0" eaLnBrk="1" latinLnBrk="0" hangingPunct="1">
              <a:lnSpc>
                <a:spcPct val="107000"/>
              </a:lnSpc>
              <a:spcBef>
                <a:spcPts val="0"/>
              </a:spcBef>
              <a:buClr>
                <a:schemeClr val="bg1"/>
              </a:buClr>
              <a:buSzPct val="25000"/>
              <a:buFont typeface="Plus Jakarta Sans" pitchFamily="2" charset="0"/>
              <a:buChar char="′"/>
              <a:defRPr sz="2030" kern="1200">
                <a:solidFill>
                  <a:schemeClr val="tx1"/>
                </a:solidFill>
                <a:latin typeface="+mn-lt"/>
                <a:ea typeface="+mn-ea"/>
                <a:cs typeface="+mn-cs"/>
              </a:defRPr>
            </a:lvl4pPr>
            <a:lvl5pPr marL="0" indent="0" algn="l" defTabSz="1219139" rtl="0" eaLnBrk="1" latinLnBrk="0" hangingPunct="1">
              <a:lnSpc>
                <a:spcPct val="107000"/>
              </a:lnSpc>
              <a:spcBef>
                <a:spcPts val="0"/>
              </a:spcBef>
              <a:buClr>
                <a:schemeClr val="bg1"/>
              </a:buClr>
              <a:buSzPct val="25000"/>
              <a:buFont typeface="Plus Jakarta Sans" pitchFamily="2" charset="0"/>
              <a:buChar char="′"/>
              <a:defRPr sz="2030" b="1" kern="1200">
                <a:solidFill>
                  <a:schemeClr val="tx1"/>
                </a:solidFill>
                <a:latin typeface="+mn-lt"/>
                <a:ea typeface="+mn-ea"/>
                <a:cs typeface="+mn-cs"/>
              </a:defRPr>
            </a:lvl5pPr>
            <a:lvl6pPr marL="216000" indent="-216000" algn="l" defTabSz="1219139" rtl="0" eaLnBrk="1" latinLnBrk="0" hangingPunct="1">
              <a:lnSpc>
                <a:spcPct val="107000"/>
              </a:lnSpc>
              <a:spcBef>
                <a:spcPts val="0"/>
              </a:spcBef>
              <a:buFont typeface="Arial" panose="020B0604020202020204" pitchFamily="34" charset="0"/>
              <a:buChar char="•"/>
              <a:defRPr sz="2030" kern="1200">
                <a:solidFill>
                  <a:schemeClr val="tx1"/>
                </a:solidFill>
                <a:latin typeface="+mn-lt"/>
                <a:ea typeface="+mn-ea"/>
                <a:cs typeface="+mn-cs"/>
              </a:defRPr>
            </a:lvl6pPr>
            <a:lvl7pPr marL="432000" indent="-216000" algn="l" defTabSz="1219139" rtl="0" eaLnBrk="1" latinLnBrk="0" hangingPunct="1">
              <a:lnSpc>
                <a:spcPct val="107000"/>
              </a:lnSpc>
              <a:spcBef>
                <a:spcPts val="0"/>
              </a:spcBef>
              <a:buFont typeface="Cera PRO" panose="00000500000000000000" pitchFamily="50" charset="0"/>
              <a:buChar char="-"/>
              <a:defRPr sz="2030" kern="1200">
                <a:solidFill>
                  <a:schemeClr val="tx1"/>
                </a:solidFill>
                <a:latin typeface="+mn-lt"/>
                <a:ea typeface="+mn-ea"/>
                <a:cs typeface="+mn-cs"/>
              </a:defRPr>
            </a:lvl7pPr>
            <a:lvl8pPr marL="648000" indent="-216000" algn="l" defTabSz="1219139" rtl="0" eaLnBrk="1" latinLnBrk="0" hangingPunct="1">
              <a:lnSpc>
                <a:spcPct val="107000"/>
              </a:lnSpc>
              <a:spcBef>
                <a:spcPts val="0"/>
              </a:spcBef>
              <a:buSzPct val="80000"/>
              <a:buFont typeface="Cera PRO" panose="00000500000000000000" pitchFamily="50" charset="0"/>
              <a:buChar char="▪"/>
              <a:defRPr sz="2030" kern="1200">
                <a:solidFill>
                  <a:schemeClr val="tx1"/>
                </a:solidFill>
                <a:latin typeface="+mn-lt"/>
                <a:ea typeface="+mn-ea"/>
                <a:cs typeface="+mn-cs"/>
              </a:defRPr>
            </a:lvl8pPr>
            <a:lvl9pPr marL="0" indent="0" algn="l" defTabSz="1219139" rtl="0" eaLnBrk="1" latinLnBrk="0" hangingPunct="1">
              <a:lnSpc>
                <a:spcPct val="107000"/>
              </a:lnSpc>
              <a:spcBef>
                <a:spcPts val="0"/>
              </a:spcBef>
              <a:buClr>
                <a:schemeClr val="tx1"/>
              </a:buClr>
              <a:buSzPct val="25000"/>
              <a:buFont typeface="Plus Jakarta Sans" pitchFamily="2" charset="0"/>
              <a:buChar char="′"/>
              <a:defRPr sz="2030" kern="1200">
                <a:solidFill>
                  <a:schemeClr val="tx1"/>
                </a:solidFill>
                <a:latin typeface="+mn-lt"/>
                <a:ea typeface="+mn-ea"/>
                <a:cs typeface="+mn-cs"/>
              </a:defRPr>
            </a:lvl9pPr>
          </a:lstStyle>
          <a:p>
            <a:r>
              <a:rPr lang="nl-NL" dirty="0"/>
              <a:t>Vooruitblik: Ask forward</a:t>
            </a:r>
          </a:p>
          <a:p>
            <a:r>
              <a:rPr lang="nl-NL" sz="1600" dirty="0"/>
              <a:t>Wat neem ik mee naar mijn eigen onderwijscontext?</a:t>
            </a:r>
          </a:p>
          <a:p>
            <a:r>
              <a:rPr lang="nl-NL" sz="1600" dirty="0"/>
              <a:t>Hoe kan ik hiermee oefenen in mijn eigen praktijk?</a:t>
            </a:r>
          </a:p>
          <a:p>
            <a:r>
              <a:rPr lang="nl-NL" sz="1600" dirty="0"/>
              <a:t>Wat zou het mij en de lerenden opleveren als ik hierin groei?</a:t>
            </a:r>
          </a:p>
          <a:p>
            <a:r>
              <a:rPr lang="nl-NL" sz="1600" dirty="0"/>
              <a:t>Welke bronnen kan ik koppelen aan deze ervaring?</a:t>
            </a:r>
          </a:p>
          <a:p>
            <a:r>
              <a:rPr lang="nl-NL" sz="1600" dirty="0"/>
              <a:t>Eigen vraag:……………………………………………………………</a:t>
            </a:r>
          </a:p>
          <a:p>
            <a:endParaRPr lang="nl-NL" dirty="0"/>
          </a:p>
        </p:txBody>
      </p:sp>
      <p:sp>
        <p:nvSpPr>
          <p:cNvPr id="4" name="Tijdelijke aanduiding voor tekst 1">
            <a:extLst>
              <a:ext uri="{FF2B5EF4-FFF2-40B4-BE49-F238E27FC236}">
                <a16:creationId xmlns:a16="http://schemas.microsoft.com/office/drawing/2014/main" id="{72A26FD5-0ED0-B1D9-304D-EAE9669902E5}"/>
              </a:ext>
            </a:extLst>
          </p:cNvPr>
          <p:cNvSpPr txBox="1">
            <a:spLocks/>
          </p:cNvSpPr>
          <p:nvPr/>
        </p:nvSpPr>
        <p:spPr>
          <a:xfrm>
            <a:off x="6803736" y="2452574"/>
            <a:ext cx="5290711" cy="2136542"/>
          </a:xfrm>
          <a:prstGeom prst="rect">
            <a:avLst/>
          </a:prstGeom>
          <a:solidFill>
            <a:schemeClr val="accent1">
              <a:lumMod val="20000"/>
              <a:lumOff val="80000"/>
            </a:schemeClr>
          </a:solidFill>
        </p:spPr>
        <p:txBody>
          <a:bodyPr vert="horz" lIns="0" tIns="0" rIns="0" bIns="0" rtlCol="0">
            <a:noAutofit/>
          </a:bodyPr>
          <a:lstStyle>
            <a:lvl1pPr marL="216000" indent="-216000" algn="l" defTabSz="1219139" rtl="0" eaLnBrk="1" latinLnBrk="0" hangingPunct="1">
              <a:lnSpc>
                <a:spcPct val="107000"/>
              </a:lnSpc>
              <a:spcBef>
                <a:spcPts val="0"/>
              </a:spcBef>
              <a:buFont typeface="Arial" panose="020B0604020202020204" pitchFamily="34" charset="0"/>
              <a:buChar char="•"/>
              <a:defRPr sz="2030" kern="1200">
                <a:solidFill>
                  <a:schemeClr val="tx1"/>
                </a:solidFill>
                <a:latin typeface="+mn-lt"/>
                <a:ea typeface="+mn-ea"/>
                <a:cs typeface="+mn-cs"/>
              </a:defRPr>
            </a:lvl1pPr>
            <a:lvl2pPr marL="432000" indent="-216000" algn="l" defTabSz="1219139" rtl="0" eaLnBrk="1" latinLnBrk="0" hangingPunct="1">
              <a:lnSpc>
                <a:spcPct val="107000"/>
              </a:lnSpc>
              <a:spcBef>
                <a:spcPts val="0"/>
              </a:spcBef>
              <a:buFont typeface="Cera PRO" panose="00000500000000000000" pitchFamily="50" charset="0"/>
              <a:buChar char="-"/>
              <a:defRPr sz="2030" kern="1200">
                <a:solidFill>
                  <a:schemeClr val="tx1"/>
                </a:solidFill>
                <a:latin typeface="+mn-lt"/>
                <a:ea typeface="+mn-ea"/>
                <a:cs typeface="+mn-cs"/>
              </a:defRPr>
            </a:lvl2pPr>
            <a:lvl3pPr marL="648000" indent="-216000" algn="l" defTabSz="1219139" rtl="0" eaLnBrk="1" latinLnBrk="0" hangingPunct="1">
              <a:lnSpc>
                <a:spcPct val="107000"/>
              </a:lnSpc>
              <a:spcBef>
                <a:spcPts val="0"/>
              </a:spcBef>
              <a:buSzPct val="80000"/>
              <a:buFont typeface="Wingdings" panose="05000000000000000000" pitchFamily="2" charset="2"/>
              <a:buChar char="§"/>
              <a:defRPr sz="2030" kern="1200">
                <a:solidFill>
                  <a:schemeClr val="tx1"/>
                </a:solidFill>
                <a:latin typeface="+mn-lt"/>
                <a:ea typeface="+mn-ea"/>
                <a:cs typeface="+mn-cs"/>
              </a:defRPr>
            </a:lvl3pPr>
            <a:lvl4pPr marL="0" indent="0" algn="l" defTabSz="1219139" rtl="0" eaLnBrk="1" latinLnBrk="0" hangingPunct="1">
              <a:lnSpc>
                <a:spcPct val="107000"/>
              </a:lnSpc>
              <a:spcBef>
                <a:spcPts val="0"/>
              </a:spcBef>
              <a:buClr>
                <a:schemeClr val="bg1"/>
              </a:buClr>
              <a:buSzPct val="25000"/>
              <a:buFont typeface="Plus Jakarta Sans" pitchFamily="2" charset="0"/>
              <a:buChar char="′"/>
              <a:defRPr sz="2030" kern="1200">
                <a:solidFill>
                  <a:schemeClr val="tx1"/>
                </a:solidFill>
                <a:latin typeface="+mn-lt"/>
                <a:ea typeface="+mn-ea"/>
                <a:cs typeface="+mn-cs"/>
              </a:defRPr>
            </a:lvl4pPr>
            <a:lvl5pPr marL="0" indent="0" algn="l" defTabSz="1219139" rtl="0" eaLnBrk="1" latinLnBrk="0" hangingPunct="1">
              <a:lnSpc>
                <a:spcPct val="107000"/>
              </a:lnSpc>
              <a:spcBef>
                <a:spcPts val="0"/>
              </a:spcBef>
              <a:buClr>
                <a:schemeClr val="bg1"/>
              </a:buClr>
              <a:buSzPct val="25000"/>
              <a:buFont typeface="Plus Jakarta Sans" pitchFamily="2" charset="0"/>
              <a:buChar char="′"/>
              <a:defRPr sz="2030" b="1" kern="1200">
                <a:solidFill>
                  <a:schemeClr val="tx1"/>
                </a:solidFill>
                <a:latin typeface="+mn-lt"/>
                <a:ea typeface="+mn-ea"/>
                <a:cs typeface="+mn-cs"/>
              </a:defRPr>
            </a:lvl5pPr>
            <a:lvl6pPr marL="216000" indent="-216000" algn="l" defTabSz="1219139" rtl="0" eaLnBrk="1" latinLnBrk="0" hangingPunct="1">
              <a:lnSpc>
                <a:spcPct val="107000"/>
              </a:lnSpc>
              <a:spcBef>
                <a:spcPts val="0"/>
              </a:spcBef>
              <a:buFont typeface="Arial" panose="020B0604020202020204" pitchFamily="34" charset="0"/>
              <a:buChar char="•"/>
              <a:defRPr sz="2030" kern="1200">
                <a:solidFill>
                  <a:schemeClr val="tx1"/>
                </a:solidFill>
                <a:latin typeface="+mn-lt"/>
                <a:ea typeface="+mn-ea"/>
                <a:cs typeface="+mn-cs"/>
              </a:defRPr>
            </a:lvl6pPr>
            <a:lvl7pPr marL="432000" indent="-216000" algn="l" defTabSz="1219139" rtl="0" eaLnBrk="1" latinLnBrk="0" hangingPunct="1">
              <a:lnSpc>
                <a:spcPct val="107000"/>
              </a:lnSpc>
              <a:spcBef>
                <a:spcPts val="0"/>
              </a:spcBef>
              <a:buFont typeface="Cera PRO" panose="00000500000000000000" pitchFamily="50" charset="0"/>
              <a:buChar char="-"/>
              <a:defRPr sz="2030" kern="1200">
                <a:solidFill>
                  <a:schemeClr val="tx1"/>
                </a:solidFill>
                <a:latin typeface="+mn-lt"/>
                <a:ea typeface="+mn-ea"/>
                <a:cs typeface="+mn-cs"/>
              </a:defRPr>
            </a:lvl7pPr>
            <a:lvl8pPr marL="648000" indent="-216000" algn="l" defTabSz="1219139" rtl="0" eaLnBrk="1" latinLnBrk="0" hangingPunct="1">
              <a:lnSpc>
                <a:spcPct val="107000"/>
              </a:lnSpc>
              <a:spcBef>
                <a:spcPts val="0"/>
              </a:spcBef>
              <a:buSzPct val="80000"/>
              <a:buFont typeface="Cera PRO" panose="00000500000000000000" pitchFamily="50" charset="0"/>
              <a:buChar char="▪"/>
              <a:defRPr sz="2030" kern="1200">
                <a:solidFill>
                  <a:schemeClr val="tx1"/>
                </a:solidFill>
                <a:latin typeface="+mn-lt"/>
                <a:ea typeface="+mn-ea"/>
                <a:cs typeface="+mn-cs"/>
              </a:defRPr>
            </a:lvl8pPr>
            <a:lvl9pPr marL="0" indent="0" algn="l" defTabSz="1219139" rtl="0" eaLnBrk="1" latinLnBrk="0" hangingPunct="1">
              <a:lnSpc>
                <a:spcPct val="107000"/>
              </a:lnSpc>
              <a:spcBef>
                <a:spcPts val="0"/>
              </a:spcBef>
              <a:buClr>
                <a:schemeClr val="tx1"/>
              </a:buClr>
              <a:buSzPct val="25000"/>
              <a:buFont typeface="Plus Jakarta Sans" pitchFamily="2" charset="0"/>
              <a:buChar char="′"/>
              <a:defRPr sz="2030" kern="1200">
                <a:solidFill>
                  <a:schemeClr val="tx1"/>
                </a:solidFill>
                <a:latin typeface="+mn-lt"/>
                <a:ea typeface="+mn-ea"/>
                <a:cs typeface="+mn-cs"/>
              </a:defRPr>
            </a:lvl9pPr>
          </a:lstStyle>
          <a:p>
            <a:r>
              <a:rPr lang="nl-NL" dirty="0"/>
              <a:t>Na afloop: Ask back</a:t>
            </a:r>
          </a:p>
          <a:p>
            <a:r>
              <a:rPr lang="nl-NL" sz="1600" dirty="0"/>
              <a:t>Heb ik mijn doel gehaald? Waarom wel/niet?</a:t>
            </a:r>
          </a:p>
          <a:p>
            <a:r>
              <a:rPr lang="nl-NL" sz="1600" dirty="0"/>
              <a:t>Wat heb ik gedaan om in de workshop te leren?</a:t>
            </a:r>
          </a:p>
          <a:p>
            <a:r>
              <a:rPr lang="nl-NL" sz="1600" dirty="0"/>
              <a:t>Wat heb ik de workshopgevers zien doen?</a:t>
            </a:r>
          </a:p>
          <a:p>
            <a:r>
              <a:rPr lang="nl-NL" sz="1600" dirty="0"/>
              <a:t>Welke kwaliteiten heb ik laten zien tijdens de workshop?</a:t>
            </a:r>
          </a:p>
          <a:p>
            <a:r>
              <a:rPr lang="nl-NL" sz="1600" dirty="0"/>
              <a:t>Welke kwaliteiten zetten de workshopgevers in?</a:t>
            </a:r>
          </a:p>
          <a:p>
            <a:r>
              <a:rPr lang="nl-NL" sz="1600" dirty="0"/>
              <a:t>Eigen vraag:……………………………………………………….</a:t>
            </a:r>
          </a:p>
          <a:p>
            <a:endParaRPr lang="nl-NL" dirty="0"/>
          </a:p>
        </p:txBody>
      </p:sp>
    </p:spTree>
    <p:extLst>
      <p:ext uri="{BB962C8B-B14F-4D97-AF65-F5344CB8AC3E}">
        <p14:creationId xmlns:p14="http://schemas.microsoft.com/office/powerpoint/2010/main" val="13814156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B640DD-E2DF-EC65-462E-C82B8A59FE7D}"/>
            </a:ext>
          </a:extLst>
        </p:cNvPr>
        <p:cNvGrpSpPr/>
        <p:nvPr/>
      </p:nvGrpSpPr>
      <p:grpSpPr>
        <a:xfrm>
          <a:off x="0" y="0"/>
          <a:ext cx="0" cy="0"/>
          <a:chOff x="0" y="0"/>
          <a:chExt cx="0" cy="0"/>
        </a:xfrm>
      </p:grpSpPr>
      <p:sp>
        <p:nvSpPr>
          <p:cNvPr id="3" name="Titel 2">
            <a:extLst>
              <a:ext uri="{FF2B5EF4-FFF2-40B4-BE49-F238E27FC236}">
                <a16:creationId xmlns:a16="http://schemas.microsoft.com/office/drawing/2014/main" id="{523E16A4-8144-875C-F790-0F6611AB5B7A}"/>
              </a:ext>
            </a:extLst>
          </p:cNvPr>
          <p:cNvSpPr>
            <a:spLocks noGrp="1"/>
          </p:cNvSpPr>
          <p:nvPr>
            <p:ph type="title"/>
          </p:nvPr>
        </p:nvSpPr>
        <p:spPr/>
        <p:txBody>
          <a:bodyPr/>
          <a:lstStyle/>
          <a:p>
            <a:r>
              <a:rPr lang="nl-NL" dirty="0"/>
              <a:t>Ad dep</a:t>
            </a:r>
          </a:p>
        </p:txBody>
      </p:sp>
      <p:sp>
        <p:nvSpPr>
          <p:cNvPr id="4" name="Tijdelijke aanduiding voor tekst 3">
            <a:extLst>
              <a:ext uri="{FF2B5EF4-FFF2-40B4-BE49-F238E27FC236}">
                <a16:creationId xmlns:a16="http://schemas.microsoft.com/office/drawing/2014/main" id="{A507AB69-51BF-DA4E-F46D-39F414EBB10B}"/>
              </a:ext>
            </a:extLst>
          </p:cNvPr>
          <p:cNvSpPr>
            <a:spLocks noGrp="1"/>
          </p:cNvSpPr>
          <p:nvPr>
            <p:ph type="body" sz="quarter" idx="11"/>
          </p:nvPr>
        </p:nvSpPr>
        <p:spPr>
          <a:xfrm>
            <a:off x="1120321" y="2160395"/>
            <a:ext cx="8603542" cy="4160015"/>
          </a:xfrm>
        </p:spPr>
        <p:txBody>
          <a:bodyPr/>
          <a:lstStyle/>
          <a:p>
            <a:r>
              <a:rPr lang="nl-NL" dirty="0"/>
              <a:t>De pauzes zijn voor jullie een gelegenheid om feedback, </a:t>
            </a:r>
            <a:r>
              <a:rPr lang="nl-NL" dirty="0" err="1"/>
              <a:t>feedforward</a:t>
            </a:r>
            <a:r>
              <a:rPr lang="nl-NL" dirty="0"/>
              <a:t>, input, etc. op jullie onderzoekende houding op te halen.</a:t>
            </a:r>
          </a:p>
          <a:p>
            <a:endParaRPr lang="nl-NL" dirty="0"/>
          </a:p>
          <a:p>
            <a:r>
              <a:rPr lang="nl-NL" dirty="0"/>
              <a:t>Je maakt een posterpresentatie van je onderzoekende houding en nodigt deelnemers uit feedback, </a:t>
            </a:r>
            <a:r>
              <a:rPr lang="nl-NL" dirty="0" err="1"/>
              <a:t>feedforward</a:t>
            </a:r>
            <a:r>
              <a:rPr lang="nl-NL" dirty="0"/>
              <a:t>, input, etc. te geven.</a:t>
            </a:r>
          </a:p>
          <a:p>
            <a:endParaRPr lang="nl-NL" dirty="0"/>
          </a:p>
          <a:p>
            <a:r>
              <a:rPr lang="nl-NL" dirty="0"/>
              <a:t>Door middel van post-its of op digitale wijze kun je input verzamelen en het gesprek aangaan over je onderzoekende houding.</a:t>
            </a:r>
          </a:p>
          <a:p>
            <a:pPr marL="0" indent="0">
              <a:buNone/>
            </a:pPr>
            <a:endParaRPr lang="nl-NL" dirty="0"/>
          </a:p>
          <a:p>
            <a:r>
              <a:rPr lang="nl-NL" dirty="0"/>
              <a:t>Afhankelijk van welke vragen je stelt en welke input je ophaalt, kun je dit koppelen aan fasen in je onderzoekende houding.</a:t>
            </a:r>
          </a:p>
          <a:p>
            <a:endParaRPr lang="nl-NL" dirty="0"/>
          </a:p>
        </p:txBody>
      </p:sp>
      <p:pic>
        <p:nvPicPr>
          <p:cNvPr id="5" name="Afbeelding 4">
            <a:extLst>
              <a:ext uri="{FF2B5EF4-FFF2-40B4-BE49-F238E27FC236}">
                <a16:creationId xmlns:a16="http://schemas.microsoft.com/office/drawing/2014/main" id="{153805B1-5909-9150-97F3-170767A9F423}"/>
              </a:ext>
            </a:extLst>
          </p:cNvPr>
          <p:cNvPicPr>
            <a:picLocks noChangeAspect="1"/>
          </p:cNvPicPr>
          <p:nvPr/>
        </p:nvPicPr>
        <p:blipFill>
          <a:blip r:embed="rId2"/>
          <a:srcRect l="12060" t="3773"/>
          <a:stretch/>
        </p:blipFill>
        <p:spPr>
          <a:xfrm>
            <a:off x="9723863" y="118795"/>
            <a:ext cx="2334813" cy="2191966"/>
          </a:xfrm>
          <a:prstGeom prst="rect">
            <a:avLst/>
          </a:prstGeom>
        </p:spPr>
      </p:pic>
      <p:pic>
        <p:nvPicPr>
          <p:cNvPr id="8" name="Afbeelding 7">
            <a:extLst>
              <a:ext uri="{FF2B5EF4-FFF2-40B4-BE49-F238E27FC236}">
                <a16:creationId xmlns:a16="http://schemas.microsoft.com/office/drawing/2014/main" id="{02F4E199-1D4D-49D9-E9EC-2727F0F2F28B}"/>
              </a:ext>
            </a:extLst>
          </p:cNvPr>
          <p:cNvPicPr>
            <a:picLocks noChangeAspect="1"/>
          </p:cNvPicPr>
          <p:nvPr/>
        </p:nvPicPr>
        <p:blipFill>
          <a:blip r:embed="rId3"/>
          <a:srcRect t="3130" b="-3130"/>
          <a:stretch/>
        </p:blipFill>
        <p:spPr>
          <a:xfrm>
            <a:off x="14430" y="5701404"/>
            <a:ext cx="1105891" cy="1155042"/>
          </a:xfrm>
          <a:prstGeom prst="rect">
            <a:avLst/>
          </a:prstGeom>
        </p:spPr>
      </p:pic>
    </p:spTree>
    <p:extLst>
      <p:ext uri="{BB962C8B-B14F-4D97-AF65-F5344CB8AC3E}">
        <p14:creationId xmlns:p14="http://schemas.microsoft.com/office/powerpoint/2010/main" val="449156311"/>
      </p:ext>
    </p:extLst>
  </p:cSld>
  <p:clrMapOvr>
    <a:masterClrMapping/>
  </p:clrMapOvr>
</p:sld>
</file>

<file path=ppt/theme/theme1.xml><?xml version="1.0" encoding="utf-8"?>
<a:theme xmlns:a="http://schemas.openxmlformats.org/drawingml/2006/main" name="NHL Stenden Academie Educatie">
  <a:themeElements>
    <a:clrScheme name="Educatie 2024">
      <a:dk1>
        <a:srgbClr val="000000"/>
      </a:dk1>
      <a:lt1>
        <a:sysClr val="window" lastClr="FFFFFF"/>
      </a:lt1>
      <a:dk2>
        <a:srgbClr val="FFC800"/>
      </a:dk2>
      <a:lt2>
        <a:srgbClr val="FFFFFF"/>
      </a:lt2>
      <a:accent1>
        <a:srgbClr val="005AA7"/>
      </a:accent1>
      <a:accent2>
        <a:srgbClr val="00A7A2"/>
      </a:accent2>
      <a:accent3>
        <a:srgbClr val="E52329"/>
      </a:accent3>
      <a:accent4>
        <a:srgbClr val="FF8CB2"/>
      </a:accent4>
      <a:accent5>
        <a:srgbClr val="C4AFF2"/>
      </a:accent5>
      <a:accent6>
        <a:srgbClr val="7C2A8F"/>
      </a:accent6>
      <a:hlink>
        <a:srgbClr val="005AA7"/>
      </a:hlink>
      <a:folHlink>
        <a:srgbClr val="005AA7"/>
      </a:folHlink>
    </a:clrScheme>
    <a:fontScheme name="NHL Stenden 2021">
      <a:majorFont>
        <a:latin typeface="Cera PRO"/>
        <a:ea typeface=""/>
        <a:cs typeface=""/>
      </a:majorFont>
      <a:minorFont>
        <a:latin typeface="Cera PRO"/>
        <a:ea typeface=""/>
        <a:cs typeface=""/>
      </a:minorFont>
    </a:fontScheme>
    <a:fmtScheme name="Kantoor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2" id="{D531884B-761A-BE40-B3B5-38A6DF9DAF66}" vid="{469A12FF-95D6-B74D-9AA9-EDCFC8B43C35}"/>
    </a:ext>
  </a:extLst>
</a:theme>
</file>

<file path=ppt/theme/theme2.xml><?xml version="1.0" encoding="utf-8"?>
<a:theme xmlns:a="http://schemas.openxmlformats.org/drawingml/2006/main" name="Tips">
  <a:themeElements>
    <a:clrScheme name="Educatie 2024">
      <a:dk1>
        <a:srgbClr val="000000"/>
      </a:dk1>
      <a:lt1>
        <a:sysClr val="window" lastClr="FFFFFF"/>
      </a:lt1>
      <a:dk2>
        <a:srgbClr val="FFC800"/>
      </a:dk2>
      <a:lt2>
        <a:srgbClr val="FFFFFF"/>
      </a:lt2>
      <a:accent1>
        <a:srgbClr val="005AA7"/>
      </a:accent1>
      <a:accent2>
        <a:srgbClr val="00A7A2"/>
      </a:accent2>
      <a:accent3>
        <a:srgbClr val="E52329"/>
      </a:accent3>
      <a:accent4>
        <a:srgbClr val="FF8CB2"/>
      </a:accent4>
      <a:accent5>
        <a:srgbClr val="C4AFF2"/>
      </a:accent5>
      <a:accent6>
        <a:srgbClr val="7C2A8F"/>
      </a:accent6>
      <a:hlink>
        <a:srgbClr val="005AA7"/>
      </a:hlink>
      <a:folHlink>
        <a:srgbClr val="005AA7"/>
      </a:folHlink>
    </a:clrScheme>
    <a:fontScheme name="NHL Stenden 2021">
      <a:majorFont>
        <a:latin typeface="Cera PRO"/>
        <a:ea typeface=""/>
        <a:cs typeface=""/>
      </a:majorFont>
      <a:minorFont>
        <a:latin typeface="Cera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2" id="{D531884B-761A-BE40-B3B5-38A6DF9DAF66}" vid="{2E6D6A3F-7B45-924C-B029-CC87C44E564D}"/>
    </a:ext>
  </a:extLst>
</a:theme>
</file>

<file path=ppt/theme/theme3.xml><?xml version="1.0" encoding="utf-8"?>
<a:theme xmlns:a="http://schemas.openxmlformats.org/drawingml/2006/main" name="Office Theme">
  <a:themeElements>
    <a:clrScheme name="Educatie 2024">
      <a:dk1>
        <a:srgbClr val="000000"/>
      </a:dk1>
      <a:lt1>
        <a:sysClr val="window" lastClr="FFFFFF"/>
      </a:lt1>
      <a:dk2>
        <a:srgbClr val="FFC800"/>
      </a:dk2>
      <a:lt2>
        <a:srgbClr val="FFFFFF"/>
      </a:lt2>
      <a:accent1>
        <a:srgbClr val="005AA7"/>
      </a:accent1>
      <a:accent2>
        <a:srgbClr val="00A7A2"/>
      </a:accent2>
      <a:accent3>
        <a:srgbClr val="E52329"/>
      </a:accent3>
      <a:accent4>
        <a:srgbClr val="FF8CB2"/>
      </a:accent4>
      <a:accent5>
        <a:srgbClr val="C4AFF2"/>
      </a:accent5>
      <a:accent6>
        <a:srgbClr val="7C2A8F"/>
      </a:accent6>
      <a:hlink>
        <a:srgbClr val="005AA7"/>
      </a:hlink>
      <a:folHlink>
        <a:srgbClr val="005AA7"/>
      </a:folHlink>
    </a:clrScheme>
    <a:fontScheme name="NHL Stenden 2021">
      <a:majorFont>
        <a:latin typeface="Cera PRO"/>
        <a:ea typeface=""/>
        <a:cs typeface=""/>
      </a:majorFont>
      <a:minorFont>
        <a:latin typeface="Cera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Kantoorthema">
  <a:themeElements>
    <a:clrScheme name="Educatie 2024">
      <a:dk1>
        <a:srgbClr val="000000"/>
      </a:dk1>
      <a:lt1>
        <a:sysClr val="window" lastClr="FFFFFF"/>
      </a:lt1>
      <a:dk2>
        <a:srgbClr val="FFC800"/>
      </a:dk2>
      <a:lt2>
        <a:srgbClr val="FFFFFF"/>
      </a:lt2>
      <a:accent1>
        <a:srgbClr val="005AA7"/>
      </a:accent1>
      <a:accent2>
        <a:srgbClr val="00A7A2"/>
      </a:accent2>
      <a:accent3>
        <a:srgbClr val="E52329"/>
      </a:accent3>
      <a:accent4>
        <a:srgbClr val="FF8CB2"/>
      </a:accent4>
      <a:accent5>
        <a:srgbClr val="C4AFF2"/>
      </a:accent5>
      <a:accent6>
        <a:srgbClr val="7C2A8F"/>
      </a:accent6>
      <a:hlink>
        <a:srgbClr val="005AA7"/>
      </a:hlink>
      <a:folHlink>
        <a:srgbClr val="005AA7"/>
      </a:folHlink>
    </a:clrScheme>
    <a:fontScheme name="NHL Stenden 2021">
      <a:majorFont>
        <a:latin typeface="Cera PRO"/>
        <a:ea typeface=""/>
        <a:cs typeface=""/>
      </a:majorFont>
      <a:minorFont>
        <a:latin typeface="Cera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c5f1d824-bbdd-43e2-8fc2-159d913d6b41">
      <Terms xmlns="http://schemas.microsoft.com/office/infopath/2007/PartnerControls"/>
    </lcf76f155ced4ddcb4097134ff3c332f>
    <TaxCatchAll xmlns="0e44ce12-adc8-45fd-b7f3-ce57b2ea230b"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4D574A56817D846B40E6BBB8F086ED4" ma:contentTypeVersion="19" ma:contentTypeDescription="Create a new document." ma:contentTypeScope="" ma:versionID="69f3f42647a5fcf84a4314b3fb58e146">
  <xsd:schema xmlns:xsd="http://www.w3.org/2001/XMLSchema" xmlns:xs="http://www.w3.org/2001/XMLSchema" xmlns:p="http://schemas.microsoft.com/office/2006/metadata/properties" xmlns:ns2="c5f1d824-bbdd-43e2-8fc2-159d913d6b41" xmlns:ns3="0e44ce12-adc8-45fd-b7f3-ce57b2ea230b" targetNamespace="http://schemas.microsoft.com/office/2006/metadata/properties" ma:root="true" ma:fieldsID="6230335bfef93d748477ab3c7fdbe671" ns2:_="" ns3:_="">
    <xsd:import namespace="c5f1d824-bbdd-43e2-8fc2-159d913d6b41"/>
    <xsd:import namespace="0e44ce12-adc8-45fd-b7f3-ce57b2ea230b"/>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MediaServiceAutoTags"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5f1d824-bbdd-43e2-8fc2-159d913d6b4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Length (seconds)"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702e4e3a-1431-4321-a2fb-937b74f0027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e44ce12-adc8-45fd-b7f3-ce57b2ea230b"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f56754f8-4fac-46c0-8680-7e287a74b84c}" ma:internalName="TaxCatchAll" ma:showField="CatchAllData" ma:web="0e44ce12-adc8-45fd-b7f3-ce57b2ea230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0F16480-66D5-4FE2-9FF6-BF89466A5C27}">
  <ds:schemaRefs>
    <ds:schemaRef ds:uri="http://schemas.microsoft.com/sharepoint/v3/contenttype/forms"/>
  </ds:schemaRefs>
</ds:datastoreItem>
</file>

<file path=customXml/itemProps2.xml><?xml version="1.0" encoding="utf-8"?>
<ds:datastoreItem xmlns:ds="http://schemas.openxmlformats.org/officeDocument/2006/customXml" ds:itemID="{DD304F44-00C5-463E-980B-CEDFCFC7F334}">
  <ds:schemaRefs>
    <ds:schemaRef ds:uri="http://schemas.microsoft.com/office/2006/metadata/properties"/>
    <ds:schemaRef ds:uri="http://schemas.microsoft.com/office/infopath/2007/PartnerControls"/>
    <ds:schemaRef ds:uri="5f7036a3-42ed-4180-a222-845a9748f64a"/>
    <ds:schemaRef ds:uri="879d5ecb-e49b-4a95-ba08-471b383466e3"/>
    <ds:schemaRef ds:uri="c5f1d824-bbdd-43e2-8fc2-159d913d6b41"/>
    <ds:schemaRef ds:uri="0e44ce12-adc8-45fd-b7f3-ce57b2ea230b"/>
  </ds:schemaRefs>
</ds:datastoreItem>
</file>

<file path=customXml/itemProps3.xml><?xml version="1.0" encoding="utf-8"?>
<ds:datastoreItem xmlns:ds="http://schemas.openxmlformats.org/officeDocument/2006/customXml" ds:itemID="{26BF23CB-A023-4619-B80D-D51D8420DE1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5f1d824-bbdd-43e2-8fc2-159d913d6b41"/>
    <ds:schemaRef ds:uri="0e44ce12-adc8-45fd-b7f3-ce57b2ea230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NHL Stenden Academie Educatie</Template>
  <TotalTime>2071</TotalTime>
  <Words>821</Words>
  <Application>Microsoft Office PowerPoint</Application>
  <PresentationFormat>Widescreen</PresentationFormat>
  <Paragraphs>86</Paragraphs>
  <Slides>9</Slides>
  <Notes>0</Notes>
  <HiddenSlides>0</HiddenSlides>
  <MMClips>0</MMClips>
  <ScaleCrop>false</ScaleCrop>
  <HeadingPairs>
    <vt:vector size="4" baseType="variant">
      <vt:variant>
        <vt:lpstr>Theme</vt:lpstr>
      </vt:variant>
      <vt:variant>
        <vt:i4>2</vt:i4>
      </vt:variant>
      <vt:variant>
        <vt:lpstr>Slide Titles</vt:lpstr>
      </vt:variant>
      <vt:variant>
        <vt:i4>9</vt:i4>
      </vt:variant>
    </vt:vector>
  </HeadingPairs>
  <TitlesOfParts>
    <vt:vector size="11" baseType="lpstr">
      <vt:lpstr>NHL Stenden Academie Educatie</vt:lpstr>
      <vt:lpstr>Tips</vt:lpstr>
      <vt:lpstr>Onderwijsevent Leeuwarden 21 november   </vt:lpstr>
      <vt:lpstr>       Met deze ervaring laat je onder andere zien dat:    Je samen kunt werken met collega’s, ook uit andere mbo-instellingen.    Je  in een kort tijdsbestek doel- en doelgroepgericht anderen kunt laten leren.  Je zicht hebt op ontwikkelingen en innovaties in het werkveld en/of onderwijs.    Je verschillende rollen kunt vervullen.    Je organisatorische vaardigheden hebt.    Je werkt aan je persoonlijke en professionele ontwikkeling.   Je inzichten uit de workshops kunt toepassen in je eigen context.  </vt:lpstr>
      <vt:lpstr>Onderwijsevent-pdg</vt:lpstr>
      <vt:lpstr>PowerPoint Presentation</vt:lpstr>
      <vt:lpstr>PowerPoint Presentation</vt:lpstr>
      <vt:lpstr>PowerPoint Presentation</vt:lpstr>
      <vt:lpstr>Ad dep</vt:lpstr>
      <vt:lpstr>Onderwijsevent vragenkaart </vt:lpstr>
      <vt:lpstr>Ad dep</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Marijke Westerhof</dc:creator>
  <dc:description/>
  <cp:lastModifiedBy>Marijke Westerhof</cp:lastModifiedBy>
  <cp:revision>22</cp:revision>
  <dcterms:created xsi:type="dcterms:W3CDTF">2024-11-20T14:58:02Z</dcterms:created>
  <dcterms:modified xsi:type="dcterms:W3CDTF">2025-09-30T14:56:53Z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0x010100C4D574A56817D846B40E6BBB8F086ED4</vt:lpwstr>
  </property>
  <property fmtid="{D5CDD505-2E9C-101B-9397-08002B2CF9AE}" pid="3" name="MediaServiceImageTags">
    <vt:lpwstr/>
  </property>
</Properties>
</file>