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  <p:sldMasterId id="2147483746" r:id="rId5"/>
  </p:sldMasterIdLst>
  <p:notesMasterIdLst>
    <p:notesMasterId r:id="rId16"/>
  </p:notesMasterIdLst>
  <p:handoutMasterIdLst>
    <p:handoutMasterId r:id="rId17"/>
  </p:handoutMasterIdLst>
  <p:sldIdLst>
    <p:sldId id="257" r:id="rId6"/>
    <p:sldId id="258" r:id="rId7"/>
    <p:sldId id="261" r:id="rId8"/>
    <p:sldId id="262" r:id="rId9"/>
    <p:sldId id="263" r:id="rId10"/>
    <p:sldId id="265" r:id="rId11"/>
    <p:sldId id="266" r:id="rId12"/>
    <p:sldId id="268" r:id="rId13"/>
    <p:sldId id="269" r:id="rId14"/>
    <p:sldId id="270" r:id="rId15"/>
  </p:sldIdLst>
  <p:sldSz cx="12192000" cy="6858000"/>
  <p:notesSz cx="6858000" cy="9144000"/>
  <p:embeddedFontLst>
    <p:embeddedFont>
      <p:font typeface="Cera PRO" panose="00000500000000000000" pitchFamily="2" charset="0"/>
      <p:regular r:id="rId18"/>
      <p:bold r:id="rId19"/>
      <p:italic r:id="rId20"/>
      <p:boldItalic r:id="rId21"/>
    </p:embeddedFont>
    <p:embeddedFont>
      <p:font typeface="Montserrat" panose="00000500000000000000" pitchFamily="2" charset="0"/>
      <p:regular r:id="rId22"/>
      <p:bold r:id="rId23"/>
      <p:italic r:id="rId24"/>
      <p:boldItalic r:id="rId25"/>
    </p:embeddedFont>
    <p:embeddedFont>
      <p:font typeface="Plus Jakarta Sans" panose="020B060402020202020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5BA7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57CC6F-BC34-482F-AD08-39BA1B24FB36}" v="30" dt="2025-01-20T15:22:32.3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87" autoAdjust="0"/>
    <p:restoredTop sz="94601" autoAdjust="0"/>
  </p:normalViewPr>
  <p:slideViewPr>
    <p:cSldViewPr snapToGrid="0" showGuides="1">
      <p:cViewPr varScale="1">
        <p:scale>
          <a:sx n="60" d="100"/>
          <a:sy n="60" d="100"/>
        </p:scale>
        <p:origin x="1020" y="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8" d="100"/>
          <a:sy n="78" d="100"/>
        </p:scale>
        <p:origin x="396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34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7.fntdata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5.xml"/><Relationship Id="rId19" Type="http://schemas.openxmlformats.org/officeDocument/2006/relationships/font" Target="fonts/font2.fntdata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jke Westerhof" userId="33fac940-8fe5-42f3-accb-0a641d07cc5e" providerId="ADAL" clId="{E357CC6F-BC34-482F-AD08-39BA1B24FB36}"/>
    <pc:docChg chg="undo custSel addSld delSld modSld">
      <pc:chgData name="Marijke Westerhof" userId="33fac940-8fe5-42f3-accb-0a641d07cc5e" providerId="ADAL" clId="{E357CC6F-BC34-482F-AD08-39BA1B24FB36}" dt="2025-02-11T12:49:29.158" v="771" actId="20577"/>
      <pc:docMkLst>
        <pc:docMk/>
      </pc:docMkLst>
      <pc:sldChg chg="del">
        <pc:chgData name="Marijke Westerhof" userId="33fac940-8fe5-42f3-accb-0a641d07cc5e" providerId="ADAL" clId="{E357CC6F-BC34-482F-AD08-39BA1B24FB36}" dt="2025-01-20T13:58:20.246" v="0" actId="47"/>
        <pc:sldMkLst>
          <pc:docMk/>
          <pc:sldMk cId="2436327688" sldId="256"/>
        </pc:sldMkLst>
      </pc:sldChg>
      <pc:sldChg chg="modSp mod">
        <pc:chgData name="Marijke Westerhof" userId="33fac940-8fe5-42f3-accb-0a641d07cc5e" providerId="ADAL" clId="{E357CC6F-BC34-482F-AD08-39BA1B24FB36}" dt="2025-01-20T13:58:33.206" v="4" actId="20577"/>
        <pc:sldMkLst>
          <pc:docMk/>
          <pc:sldMk cId="1691343525" sldId="257"/>
        </pc:sldMkLst>
        <pc:spChg chg="mod">
          <ac:chgData name="Marijke Westerhof" userId="33fac940-8fe5-42f3-accb-0a641d07cc5e" providerId="ADAL" clId="{E357CC6F-BC34-482F-AD08-39BA1B24FB36}" dt="2025-01-20T13:58:33.206" v="4" actId="20577"/>
          <ac:spMkLst>
            <pc:docMk/>
            <pc:sldMk cId="1691343525" sldId="257"/>
            <ac:spMk id="2" creationId="{249B4A5E-DDF6-6DCD-B19A-3970DF8C19D2}"/>
          </ac:spMkLst>
        </pc:spChg>
      </pc:sldChg>
      <pc:sldChg chg="modSp new mod">
        <pc:chgData name="Marijke Westerhof" userId="33fac940-8fe5-42f3-accb-0a641d07cc5e" providerId="ADAL" clId="{E357CC6F-BC34-482F-AD08-39BA1B24FB36}" dt="2025-01-20T13:59:26.986" v="13" actId="120"/>
        <pc:sldMkLst>
          <pc:docMk/>
          <pc:sldMk cId="3958246415" sldId="258"/>
        </pc:sldMkLst>
        <pc:spChg chg="mod">
          <ac:chgData name="Marijke Westerhof" userId="33fac940-8fe5-42f3-accb-0a641d07cc5e" providerId="ADAL" clId="{E357CC6F-BC34-482F-AD08-39BA1B24FB36}" dt="2025-01-20T13:59:26.986" v="13" actId="120"/>
          <ac:spMkLst>
            <pc:docMk/>
            <pc:sldMk cId="3958246415" sldId="258"/>
            <ac:spMk id="2" creationId="{D2B7E4E1-CB9B-8460-32EC-93BFA34E3BF6}"/>
          </ac:spMkLst>
        </pc:spChg>
      </pc:sldChg>
      <pc:sldChg chg="new del">
        <pc:chgData name="Marijke Westerhof" userId="33fac940-8fe5-42f3-accb-0a641d07cc5e" providerId="ADAL" clId="{E357CC6F-BC34-482F-AD08-39BA1B24FB36}" dt="2025-01-20T13:59:40.753" v="16" actId="47"/>
        <pc:sldMkLst>
          <pc:docMk/>
          <pc:sldMk cId="1377415553" sldId="259"/>
        </pc:sldMkLst>
      </pc:sldChg>
      <pc:sldChg chg="modSp new del mod">
        <pc:chgData name="Marijke Westerhof" userId="33fac940-8fe5-42f3-accb-0a641d07cc5e" providerId="ADAL" clId="{E357CC6F-BC34-482F-AD08-39BA1B24FB36}" dt="2025-01-20T13:59:04.042" v="8" actId="47"/>
        <pc:sldMkLst>
          <pc:docMk/>
          <pc:sldMk cId="2153047233" sldId="259"/>
        </pc:sldMkLst>
      </pc:sldChg>
      <pc:sldChg chg="addSp delSp modSp new del mod">
        <pc:chgData name="Marijke Westerhof" userId="33fac940-8fe5-42f3-accb-0a641d07cc5e" providerId="ADAL" clId="{E357CC6F-BC34-482F-AD08-39BA1B24FB36}" dt="2025-01-20T14:01:00.630" v="25" actId="47"/>
        <pc:sldMkLst>
          <pc:docMk/>
          <pc:sldMk cId="4209907872" sldId="260"/>
        </pc:sldMkLst>
      </pc:sldChg>
      <pc:sldChg chg="addSp modSp new">
        <pc:chgData name="Marijke Westerhof" userId="33fac940-8fe5-42f3-accb-0a641d07cc5e" providerId="ADAL" clId="{E357CC6F-BC34-482F-AD08-39BA1B24FB36}" dt="2025-01-20T14:00:11.046" v="21"/>
        <pc:sldMkLst>
          <pc:docMk/>
          <pc:sldMk cId="3927469035" sldId="261"/>
        </pc:sldMkLst>
        <pc:picChg chg="add mod">
          <ac:chgData name="Marijke Westerhof" userId="33fac940-8fe5-42f3-accb-0a641d07cc5e" providerId="ADAL" clId="{E357CC6F-BC34-482F-AD08-39BA1B24FB36}" dt="2025-01-20T14:00:11.046" v="21"/>
          <ac:picMkLst>
            <pc:docMk/>
            <pc:sldMk cId="3927469035" sldId="261"/>
            <ac:picMk id="2" creationId="{13FB8947-2CE4-3879-2FB2-4749027D35AC}"/>
          </ac:picMkLst>
        </pc:picChg>
      </pc:sldChg>
      <pc:sldChg chg="addSp modSp new del">
        <pc:chgData name="Marijke Westerhof" userId="33fac940-8fe5-42f3-accb-0a641d07cc5e" providerId="ADAL" clId="{E357CC6F-BC34-482F-AD08-39BA1B24FB36}" dt="2025-01-20T14:00:57.696" v="24" actId="47"/>
        <pc:sldMkLst>
          <pc:docMk/>
          <pc:sldMk cId="1605184515" sldId="262"/>
        </pc:sldMkLst>
      </pc:sldChg>
      <pc:sldChg chg="addSp modSp new mod">
        <pc:chgData name="Marijke Westerhof" userId="33fac940-8fe5-42f3-accb-0a641d07cc5e" providerId="ADAL" clId="{E357CC6F-BC34-482F-AD08-39BA1B24FB36}" dt="2025-01-20T14:18:47.077" v="46" actId="1076"/>
        <pc:sldMkLst>
          <pc:docMk/>
          <pc:sldMk cId="3130878864" sldId="262"/>
        </pc:sldMkLst>
        <pc:spChg chg="add mod">
          <ac:chgData name="Marijke Westerhof" userId="33fac940-8fe5-42f3-accb-0a641d07cc5e" providerId="ADAL" clId="{E357CC6F-BC34-482F-AD08-39BA1B24FB36}" dt="2025-01-20T14:02:31.109" v="40" actId="1076"/>
          <ac:spMkLst>
            <pc:docMk/>
            <pc:sldMk cId="3130878864" sldId="262"/>
            <ac:spMk id="3" creationId="{35C1AE35-4B32-E77B-375E-2D1D706618EF}"/>
          </ac:spMkLst>
        </pc:spChg>
        <pc:spChg chg="add mod">
          <ac:chgData name="Marijke Westerhof" userId="33fac940-8fe5-42f3-accb-0a641d07cc5e" providerId="ADAL" clId="{E357CC6F-BC34-482F-AD08-39BA1B24FB36}" dt="2025-01-20T14:18:47.077" v="46" actId="1076"/>
          <ac:spMkLst>
            <pc:docMk/>
            <pc:sldMk cId="3130878864" sldId="262"/>
            <ac:spMk id="4" creationId="{3AA967FE-4B71-D7F7-B50D-1BAC54B41C54}"/>
          </ac:spMkLst>
        </pc:spChg>
        <pc:picChg chg="add mod">
          <ac:chgData name="Marijke Westerhof" userId="33fac940-8fe5-42f3-accb-0a641d07cc5e" providerId="ADAL" clId="{E357CC6F-BC34-482F-AD08-39BA1B24FB36}" dt="2025-01-20T14:02:28.095" v="39" actId="1076"/>
          <ac:picMkLst>
            <pc:docMk/>
            <pc:sldMk cId="3130878864" sldId="262"/>
            <ac:picMk id="2" creationId="{F47FEFD1-8B6C-0F90-A5A5-4F292FF8BADB}"/>
          </ac:picMkLst>
        </pc:picChg>
        <pc:picChg chg="add mod">
          <ac:chgData name="Marijke Westerhof" userId="33fac940-8fe5-42f3-accb-0a641d07cc5e" providerId="ADAL" clId="{E357CC6F-BC34-482F-AD08-39BA1B24FB36}" dt="2025-01-20T14:02:38.180" v="43" actId="14100"/>
          <ac:picMkLst>
            <pc:docMk/>
            <pc:sldMk cId="3130878864" sldId="262"/>
            <ac:picMk id="5" creationId="{BA707FA6-E408-17F1-C2AA-01A5963C3A8F}"/>
          </ac:picMkLst>
        </pc:picChg>
      </pc:sldChg>
      <pc:sldChg chg="addSp modSp new mod">
        <pc:chgData name="Marijke Westerhof" userId="33fac940-8fe5-42f3-accb-0a641d07cc5e" providerId="ADAL" clId="{E357CC6F-BC34-482F-AD08-39BA1B24FB36}" dt="2025-01-20T15:10:48.422" v="502" actId="20577"/>
        <pc:sldMkLst>
          <pc:docMk/>
          <pc:sldMk cId="1177636442" sldId="263"/>
        </pc:sldMkLst>
        <pc:spChg chg="mod">
          <ac:chgData name="Marijke Westerhof" userId="33fac940-8fe5-42f3-accb-0a641d07cc5e" providerId="ADAL" clId="{E357CC6F-BC34-482F-AD08-39BA1B24FB36}" dt="2025-01-20T15:10:48.422" v="502" actId="20577"/>
          <ac:spMkLst>
            <pc:docMk/>
            <pc:sldMk cId="1177636442" sldId="263"/>
            <ac:spMk id="2" creationId="{3D84CE12-25E1-D4B7-7C7D-B8BA468D6D95}"/>
          </ac:spMkLst>
        </pc:spChg>
        <pc:spChg chg="mod">
          <ac:chgData name="Marijke Westerhof" userId="33fac940-8fe5-42f3-accb-0a641d07cc5e" providerId="ADAL" clId="{E357CC6F-BC34-482F-AD08-39BA1B24FB36}" dt="2025-01-20T15:10:39.077" v="490" actId="12"/>
          <ac:spMkLst>
            <pc:docMk/>
            <pc:sldMk cId="1177636442" sldId="263"/>
            <ac:spMk id="3" creationId="{FBE5BDCC-6617-3414-46E9-8C69E48BC7E4}"/>
          </ac:spMkLst>
        </pc:spChg>
        <pc:picChg chg="add mod">
          <ac:chgData name="Marijke Westerhof" userId="33fac940-8fe5-42f3-accb-0a641d07cc5e" providerId="ADAL" clId="{E357CC6F-BC34-482F-AD08-39BA1B24FB36}" dt="2025-01-20T14:47:46.086" v="230" actId="1076"/>
          <ac:picMkLst>
            <pc:docMk/>
            <pc:sldMk cId="1177636442" sldId="263"/>
            <ac:picMk id="4" creationId="{05CBF08F-A7DD-291F-C3D0-B327088204E4}"/>
          </ac:picMkLst>
        </pc:picChg>
      </pc:sldChg>
      <pc:sldChg chg="addSp modSp new del mod">
        <pc:chgData name="Marijke Westerhof" userId="33fac940-8fe5-42f3-accb-0a641d07cc5e" providerId="ADAL" clId="{E357CC6F-BC34-482F-AD08-39BA1B24FB36}" dt="2025-01-20T14:27:56.908" v="216" actId="47"/>
        <pc:sldMkLst>
          <pc:docMk/>
          <pc:sldMk cId="1353561227" sldId="264"/>
        </pc:sldMkLst>
      </pc:sldChg>
      <pc:sldChg chg="addSp delSp modSp new mod">
        <pc:chgData name="Marijke Westerhof" userId="33fac940-8fe5-42f3-accb-0a641d07cc5e" providerId="ADAL" clId="{E357CC6F-BC34-482F-AD08-39BA1B24FB36}" dt="2025-01-20T15:18:48.966" v="593" actId="20577"/>
        <pc:sldMkLst>
          <pc:docMk/>
          <pc:sldMk cId="2027026993" sldId="265"/>
        </pc:sldMkLst>
        <pc:spChg chg="mod">
          <ac:chgData name="Marijke Westerhof" userId="33fac940-8fe5-42f3-accb-0a641d07cc5e" providerId="ADAL" clId="{E357CC6F-BC34-482F-AD08-39BA1B24FB36}" dt="2025-01-20T15:18:48.966" v="593" actId="20577"/>
          <ac:spMkLst>
            <pc:docMk/>
            <pc:sldMk cId="2027026993" sldId="265"/>
            <ac:spMk id="3" creationId="{4636048B-B315-F9D2-9656-1625CA3053F6}"/>
          </ac:spMkLst>
        </pc:spChg>
        <pc:spChg chg="add mod">
          <ac:chgData name="Marijke Westerhof" userId="33fac940-8fe5-42f3-accb-0a641d07cc5e" providerId="ADAL" clId="{E357CC6F-BC34-482F-AD08-39BA1B24FB36}" dt="2025-01-20T15:18:04.082" v="581" actId="1076"/>
          <ac:spMkLst>
            <pc:docMk/>
            <pc:sldMk cId="2027026993" sldId="265"/>
            <ac:spMk id="5" creationId="{369D17B5-626F-DCBD-4768-37F637B0C657}"/>
          </ac:spMkLst>
        </pc:spChg>
        <pc:picChg chg="add mod modCrop">
          <ac:chgData name="Marijke Westerhof" userId="33fac940-8fe5-42f3-accb-0a641d07cc5e" providerId="ADAL" clId="{E357CC6F-BC34-482F-AD08-39BA1B24FB36}" dt="2025-01-20T15:17:35.584" v="577" actId="1076"/>
          <ac:picMkLst>
            <pc:docMk/>
            <pc:sldMk cId="2027026993" sldId="265"/>
            <ac:picMk id="6" creationId="{0F8185B7-9013-20A4-4C58-07CC1F3543FD}"/>
          </ac:picMkLst>
        </pc:picChg>
        <pc:cxnChg chg="add mod">
          <ac:chgData name="Marijke Westerhof" userId="33fac940-8fe5-42f3-accb-0a641d07cc5e" providerId="ADAL" clId="{E357CC6F-BC34-482F-AD08-39BA1B24FB36}" dt="2025-01-20T15:18:45.404" v="592" actId="1076"/>
          <ac:cxnSpMkLst>
            <pc:docMk/>
            <pc:sldMk cId="2027026993" sldId="265"/>
            <ac:cxnSpMk id="13" creationId="{22BE2328-894C-32AB-EEB5-195538879CCE}"/>
          </ac:cxnSpMkLst>
        </pc:cxnChg>
      </pc:sldChg>
      <pc:sldChg chg="new del">
        <pc:chgData name="Marijke Westerhof" userId="33fac940-8fe5-42f3-accb-0a641d07cc5e" providerId="ADAL" clId="{E357CC6F-BC34-482F-AD08-39BA1B24FB36}" dt="2025-01-20T14:24:13.572" v="178" actId="680"/>
        <pc:sldMkLst>
          <pc:docMk/>
          <pc:sldMk cId="3937874944" sldId="265"/>
        </pc:sldMkLst>
      </pc:sldChg>
      <pc:sldChg chg="addSp delSp modSp new mod">
        <pc:chgData name="Marijke Westerhof" userId="33fac940-8fe5-42f3-accb-0a641d07cc5e" providerId="ADAL" clId="{E357CC6F-BC34-482F-AD08-39BA1B24FB36}" dt="2025-02-10T10:28:34.313" v="741" actId="20577"/>
        <pc:sldMkLst>
          <pc:docMk/>
          <pc:sldMk cId="3526966169" sldId="266"/>
        </pc:sldMkLst>
        <pc:spChg chg="mod">
          <ac:chgData name="Marijke Westerhof" userId="33fac940-8fe5-42f3-accb-0a641d07cc5e" providerId="ADAL" clId="{E357CC6F-BC34-482F-AD08-39BA1B24FB36}" dt="2025-02-10T10:28:34.313" v="741" actId="20577"/>
          <ac:spMkLst>
            <pc:docMk/>
            <pc:sldMk cId="3526966169" sldId="266"/>
            <ac:spMk id="3" creationId="{DF3E7023-2AC2-C143-2BE9-AF4E66D01E6E}"/>
          </ac:spMkLst>
        </pc:spChg>
        <pc:spChg chg="add mod">
          <ac:chgData name="Marijke Westerhof" userId="33fac940-8fe5-42f3-accb-0a641d07cc5e" providerId="ADAL" clId="{E357CC6F-BC34-482F-AD08-39BA1B24FB36}" dt="2025-01-20T15:20:27.880" v="630" actId="20577"/>
          <ac:spMkLst>
            <pc:docMk/>
            <pc:sldMk cId="3526966169" sldId="266"/>
            <ac:spMk id="6" creationId="{E8969414-C30D-6069-BD58-7DF93A2BBB52}"/>
          </ac:spMkLst>
        </pc:spChg>
        <pc:picChg chg="add mod">
          <ac:chgData name="Marijke Westerhof" userId="33fac940-8fe5-42f3-accb-0a641d07cc5e" providerId="ADAL" clId="{E357CC6F-BC34-482F-AD08-39BA1B24FB36}" dt="2025-01-20T14:50:03.826" v="246" actId="14100"/>
          <ac:picMkLst>
            <pc:docMk/>
            <pc:sldMk cId="3526966169" sldId="266"/>
            <ac:picMk id="5" creationId="{F1A44E1E-EC10-EBA8-B9B2-6F1DBFB801A3}"/>
          </ac:picMkLst>
        </pc:picChg>
      </pc:sldChg>
      <pc:sldChg chg="addSp delSp modSp new del mod">
        <pc:chgData name="Marijke Westerhof" userId="33fac940-8fe5-42f3-accb-0a641d07cc5e" providerId="ADAL" clId="{E357CC6F-BC34-482F-AD08-39BA1B24FB36}" dt="2025-01-20T15:03:29.651" v="385" actId="47"/>
        <pc:sldMkLst>
          <pc:docMk/>
          <pc:sldMk cId="2991672931" sldId="267"/>
        </pc:sldMkLst>
      </pc:sldChg>
      <pc:sldChg chg="addSp delSp modSp new mod">
        <pc:chgData name="Marijke Westerhof" userId="33fac940-8fe5-42f3-accb-0a641d07cc5e" providerId="ADAL" clId="{E357CC6F-BC34-482F-AD08-39BA1B24FB36}" dt="2025-02-11T12:49:29.158" v="771" actId="20577"/>
        <pc:sldMkLst>
          <pc:docMk/>
          <pc:sldMk cId="1245196692" sldId="268"/>
        </pc:sldMkLst>
        <pc:spChg chg="mod">
          <ac:chgData name="Marijke Westerhof" userId="33fac940-8fe5-42f3-accb-0a641d07cc5e" providerId="ADAL" clId="{E357CC6F-BC34-482F-AD08-39BA1B24FB36}" dt="2025-02-11T12:49:29.158" v="771" actId="20577"/>
          <ac:spMkLst>
            <pc:docMk/>
            <pc:sldMk cId="1245196692" sldId="268"/>
            <ac:spMk id="4" creationId="{DD07FBBC-D496-1334-E8A0-58923CB7297C}"/>
          </ac:spMkLst>
        </pc:spChg>
        <pc:picChg chg="add mod">
          <ac:chgData name="Marijke Westerhof" userId="33fac940-8fe5-42f3-accb-0a641d07cc5e" providerId="ADAL" clId="{E357CC6F-BC34-482F-AD08-39BA1B24FB36}" dt="2025-01-20T15:21:36.796" v="645" actId="14100"/>
          <ac:picMkLst>
            <pc:docMk/>
            <pc:sldMk cId="1245196692" sldId="268"/>
            <ac:picMk id="8" creationId="{F47E17BF-CA6E-F5F3-0976-DE66F2ADEDF1}"/>
          </ac:picMkLst>
        </pc:picChg>
        <pc:picChg chg="add mod">
          <ac:chgData name="Marijke Westerhof" userId="33fac940-8fe5-42f3-accb-0a641d07cc5e" providerId="ADAL" clId="{E357CC6F-BC34-482F-AD08-39BA1B24FB36}" dt="2025-01-20T15:20:38.645" v="632" actId="1076"/>
          <ac:picMkLst>
            <pc:docMk/>
            <pc:sldMk cId="1245196692" sldId="268"/>
            <ac:picMk id="9" creationId="{08D2A8B5-23FF-66BA-F7D7-B38A9E60ACAB}"/>
          </ac:picMkLst>
        </pc:picChg>
      </pc:sldChg>
      <pc:sldChg chg="addSp delSp modSp new mod">
        <pc:chgData name="Marijke Westerhof" userId="33fac940-8fe5-42f3-accb-0a641d07cc5e" providerId="ADAL" clId="{E357CC6F-BC34-482F-AD08-39BA1B24FB36}" dt="2025-01-20T15:21:48.486" v="646" actId="14100"/>
        <pc:sldMkLst>
          <pc:docMk/>
          <pc:sldMk cId="2354084375" sldId="269"/>
        </pc:sldMkLst>
        <pc:spChg chg="mod">
          <ac:chgData name="Marijke Westerhof" userId="33fac940-8fe5-42f3-accb-0a641d07cc5e" providerId="ADAL" clId="{E357CC6F-BC34-482F-AD08-39BA1B24FB36}" dt="2025-01-20T15:04:40.266" v="394"/>
          <ac:spMkLst>
            <pc:docMk/>
            <pc:sldMk cId="2354084375" sldId="269"/>
            <ac:spMk id="3" creationId="{A3E31806-576D-C42B-3469-783329F10F08}"/>
          </ac:spMkLst>
        </pc:spChg>
        <pc:spChg chg="mod">
          <ac:chgData name="Marijke Westerhof" userId="33fac940-8fe5-42f3-accb-0a641d07cc5e" providerId="ADAL" clId="{E357CC6F-BC34-482F-AD08-39BA1B24FB36}" dt="2025-01-20T15:05:55.648" v="419" actId="5793"/>
          <ac:spMkLst>
            <pc:docMk/>
            <pc:sldMk cId="2354084375" sldId="269"/>
            <ac:spMk id="4" creationId="{99E7026A-A2E7-C24C-8CDD-A13672D53DD2}"/>
          </ac:spMkLst>
        </pc:spChg>
        <pc:spChg chg="mod">
          <ac:chgData name="Marijke Westerhof" userId="33fac940-8fe5-42f3-accb-0a641d07cc5e" providerId="ADAL" clId="{E357CC6F-BC34-482F-AD08-39BA1B24FB36}" dt="2025-01-20T15:21:48.486" v="646" actId="14100"/>
          <ac:spMkLst>
            <pc:docMk/>
            <pc:sldMk cId="2354084375" sldId="269"/>
            <ac:spMk id="6" creationId="{6A68B717-0DAD-D089-2097-6D9ECE42CAB9}"/>
          </ac:spMkLst>
        </pc:spChg>
        <pc:spChg chg="add mod">
          <ac:chgData name="Marijke Westerhof" userId="33fac940-8fe5-42f3-accb-0a641d07cc5e" providerId="ADAL" clId="{E357CC6F-BC34-482F-AD08-39BA1B24FB36}" dt="2025-01-20T15:07:15.914" v="446" actId="6549"/>
          <ac:spMkLst>
            <pc:docMk/>
            <pc:sldMk cId="2354084375" sldId="269"/>
            <ac:spMk id="9" creationId="{DB78F958-AF2A-6142-4DEB-5DE3CD8D804F}"/>
          </ac:spMkLst>
        </pc:spChg>
        <pc:picChg chg="add mod">
          <ac:chgData name="Marijke Westerhof" userId="33fac940-8fe5-42f3-accb-0a641d07cc5e" providerId="ADAL" clId="{E357CC6F-BC34-482F-AD08-39BA1B24FB36}" dt="2025-01-20T15:06:29.887" v="422" actId="1076"/>
          <ac:picMkLst>
            <pc:docMk/>
            <pc:sldMk cId="2354084375" sldId="269"/>
            <ac:picMk id="7" creationId="{E683F2DA-3A6B-B8BF-EA08-EC3F7E4BFE30}"/>
          </ac:picMkLst>
        </pc:picChg>
      </pc:sldChg>
      <pc:sldChg chg="addSp delSp modSp new mod">
        <pc:chgData name="Marijke Westerhof" userId="33fac940-8fe5-42f3-accb-0a641d07cc5e" providerId="ADAL" clId="{E357CC6F-BC34-482F-AD08-39BA1B24FB36}" dt="2025-01-20T15:09:46.864" v="482" actId="1076"/>
        <pc:sldMkLst>
          <pc:docMk/>
          <pc:sldMk cId="2459156638" sldId="270"/>
        </pc:sldMkLst>
        <pc:spChg chg="mod">
          <ac:chgData name="Marijke Westerhof" userId="33fac940-8fe5-42f3-accb-0a641d07cc5e" providerId="ADAL" clId="{E357CC6F-BC34-482F-AD08-39BA1B24FB36}" dt="2025-01-20T15:09:10.789" v="464" actId="20577"/>
          <ac:spMkLst>
            <pc:docMk/>
            <pc:sldMk cId="2459156638" sldId="270"/>
            <ac:spMk id="3" creationId="{7AAFFADA-6485-E736-28B0-09F8CEF241B2}"/>
          </ac:spMkLst>
        </pc:spChg>
        <pc:spChg chg="mod">
          <ac:chgData name="Marijke Westerhof" userId="33fac940-8fe5-42f3-accb-0a641d07cc5e" providerId="ADAL" clId="{E357CC6F-BC34-482F-AD08-39BA1B24FB36}" dt="2025-01-20T15:09:27.167" v="475" actId="20577"/>
          <ac:spMkLst>
            <pc:docMk/>
            <pc:sldMk cId="2459156638" sldId="270"/>
            <ac:spMk id="4" creationId="{B5B7BFEF-B8B6-B987-B5C3-9EFA8757BF85}"/>
          </ac:spMkLst>
        </pc:spChg>
        <pc:picChg chg="add mod">
          <ac:chgData name="Marijke Westerhof" userId="33fac940-8fe5-42f3-accb-0a641d07cc5e" providerId="ADAL" clId="{E357CC6F-BC34-482F-AD08-39BA1B24FB36}" dt="2025-01-20T15:09:32.944" v="477" actId="1076"/>
          <ac:picMkLst>
            <pc:docMk/>
            <pc:sldMk cId="2459156638" sldId="270"/>
            <ac:picMk id="10" creationId="{2F77C062-9F23-59D8-8146-5DBD4005DF00}"/>
          </ac:picMkLst>
        </pc:picChg>
        <pc:picChg chg="add mod">
          <ac:chgData name="Marijke Westerhof" userId="33fac940-8fe5-42f3-accb-0a641d07cc5e" providerId="ADAL" clId="{E357CC6F-BC34-482F-AD08-39BA1B24FB36}" dt="2025-01-20T15:09:46.864" v="482" actId="1076"/>
          <ac:picMkLst>
            <pc:docMk/>
            <pc:sldMk cId="2459156638" sldId="270"/>
            <ac:picMk id="11" creationId="{13925A92-EFB4-5D74-CE19-C7F0F8AC7DA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D47824BF-8959-46EA-935A-FA704A2268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FC95454-A29B-4A79-B1A1-913602352E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7D90C-24C1-4E50-8AFB-0983413C7629}" type="datetimeFigureOut">
              <a:rPr lang="nl-NL" smtClean="0"/>
              <a:t>10-2-2025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8930068-D1B4-4FBF-9B4A-1DCB8FA6222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EACC4B9-D562-4561-810B-1BB082F739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1C049-A8A0-42D4-BDE1-73C424150D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6341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F54CBE-392D-4216-900D-2E195B5F5D3E}" type="datetimeFigureOut">
              <a:rPr lang="nl-NL" smtClean="0"/>
              <a:t>10-2-2025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05F5E-DB88-4186-B834-DABDFDBB706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9830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hthoek 39">
            <a:extLst>
              <a:ext uri="{FF2B5EF4-FFF2-40B4-BE49-F238E27FC236}">
                <a16:creationId xmlns:a16="http://schemas.microsoft.com/office/drawing/2014/main" id="{3D2ED8DA-ECDC-C475-23CD-32BC10040C21}"/>
              </a:ext>
            </a:extLst>
          </p:cNvPr>
          <p:cNvSpPr/>
          <p:nvPr userDrawn="1"/>
        </p:nvSpPr>
        <p:spPr>
          <a:xfrm>
            <a:off x="0" y="0"/>
            <a:ext cx="3013200" cy="3902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72762" y="3101153"/>
            <a:ext cx="6859675" cy="1314450"/>
          </a:xfrm>
        </p:spPr>
        <p:txBody>
          <a:bodyPr anchor="t" anchorCtr="0">
            <a:normAutofit/>
          </a:bodyPr>
          <a:lstStyle>
            <a:lvl1pPr algn="l">
              <a:defRPr sz="4400"/>
            </a:lvl1pPr>
          </a:lstStyle>
          <a:p>
            <a:r>
              <a:rPr lang="nl-NL" dirty="0"/>
              <a:t>[titel]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80E0450-8FD2-E573-1918-051252E744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9219" y="4310267"/>
            <a:ext cx="2181600" cy="2181600"/>
          </a:xfrm>
          <a:prstGeom prst="rect">
            <a:avLst/>
          </a:prstGeom>
        </p:spPr>
      </p:pic>
      <p:sp>
        <p:nvSpPr>
          <p:cNvPr id="11" name="object 7">
            <a:extLst>
              <a:ext uri="{FF2B5EF4-FFF2-40B4-BE49-F238E27FC236}">
                <a16:creationId xmlns:a16="http://schemas.microsoft.com/office/drawing/2014/main" id="{111FC6D4-531B-DB7A-6820-0A0F6C8E3B27}"/>
              </a:ext>
            </a:extLst>
          </p:cNvPr>
          <p:cNvSpPr/>
          <p:nvPr userDrawn="1"/>
        </p:nvSpPr>
        <p:spPr>
          <a:xfrm>
            <a:off x="595468" y="6303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AEE7608-1D66-48E5-E8A8-5CC473C299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86001" y="3160968"/>
            <a:ext cx="1501200" cy="15012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907D472-FCC1-8DB8-0626-1FC20609913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222000" y="0"/>
            <a:ext cx="2970000" cy="29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78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7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272306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8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2E2DD53E-ABAD-5419-5EDC-15780F0CC9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77" t="37111" b="9075"/>
          <a:stretch/>
        </p:blipFill>
        <p:spPr>
          <a:xfrm>
            <a:off x="0" y="0"/>
            <a:ext cx="12198972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3476" y="961085"/>
            <a:ext cx="9915524" cy="4860000"/>
          </a:xfrm>
          <a:solidFill>
            <a:schemeClr val="accent1"/>
          </a:solidFill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40868585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33878" y="708455"/>
            <a:ext cx="4602621" cy="5436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0321" y="579075"/>
            <a:ext cx="5274391" cy="1202592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20321" y="2160395"/>
            <a:ext cx="5274391" cy="41600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tekst 30">
            <a:extLst>
              <a:ext uri="{FF2B5EF4-FFF2-40B4-BE49-F238E27FC236}">
                <a16:creationId xmlns:a16="http://schemas.microsoft.com/office/drawing/2014/main" id="{4FB33CC8-B1F0-0785-A0FA-78F664ADA77E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6312162" y="5157875"/>
            <a:ext cx="1512000" cy="1512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9" name="Tijdelijke aanduiding voor tekst 30">
            <a:extLst>
              <a:ext uri="{FF2B5EF4-FFF2-40B4-BE49-F238E27FC236}">
                <a16:creationId xmlns:a16="http://schemas.microsoft.com/office/drawing/2014/main" id="{C76B863E-8753-6345-9C06-99E45B9277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939792" y="148675"/>
            <a:ext cx="2102400" cy="21024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39290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1ACD0E30-3B13-C697-8CD0-87C3B11DCC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79914" y="560970"/>
            <a:ext cx="4602621" cy="575944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5856" y="579075"/>
            <a:ext cx="5274391" cy="1202592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5856" y="2160395"/>
            <a:ext cx="5274391" cy="41600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41424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DC908BA-2C80-8841-C300-127D94ED3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7599" y="708455"/>
            <a:ext cx="4602621" cy="5436000"/>
          </a:xfrm>
          <a:solidFill>
            <a:schemeClr val="tx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371" y="579075"/>
            <a:ext cx="5274391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3371" y="2160395"/>
            <a:ext cx="5274391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0677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DC908BA-2C80-8841-C300-127D94ED3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7599" y="708455"/>
            <a:ext cx="4602621" cy="5436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371" y="579075"/>
            <a:ext cx="5274391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3371" y="2160395"/>
            <a:ext cx="5274391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4442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en f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afbeelding 32">
            <a:extLst>
              <a:ext uri="{FF2B5EF4-FFF2-40B4-BE49-F238E27FC236}">
                <a16:creationId xmlns:a16="http://schemas.microsoft.com/office/drawing/2014/main" id="{B0E6A873-C82A-E51E-3F20-64AFC62FCE8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04006" y="0"/>
            <a:ext cx="4587993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4B094F0A-C7E4-ECF1-B771-93579F7912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95474" y="2160395"/>
            <a:ext cx="4926658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tel 8">
            <a:extLst>
              <a:ext uri="{FF2B5EF4-FFF2-40B4-BE49-F238E27FC236}">
                <a16:creationId xmlns:a16="http://schemas.microsoft.com/office/drawing/2014/main" id="{6D21419C-2CBE-6E83-5454-F7496559A5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5473" y="522513"/>
            <a:ext cx="4926658" cy="1408654"/>
          </a:xfrm>
        </p:spPr>
        <p:txBody>
          <a:bodyPr/>
          <a:lstStyle/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595462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f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0AF9132-2407-93BD-19B6-FCC863A2D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131" t="25260"/>
          <a:stretch/>
        </p:blipFill>
        <p:spPr>
          <a:xfrm>
            <a:off x="0" y="0"/>
            <a:ext cx="3779708" cy="4101893"/>
          </a:xfrm>
          <a:prstGeom prst="rect">
            <a:avLst/>
          </a:prstGeom>
        </p:spPr>
      </p:pic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23C72141-83AC-92A3-8902-1764D371DE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779708" y="0"/>
            <a:ext cx="8412292" cy="6858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marL="0" marR="0" lvl="0" indent="0" algn="ctr" defTabSz="121913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594517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foto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2E2DD53E-ABAD-5419-5EDC-15780F0CC9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77" t="37111" b="9075"/>
          <a:stretch/>
        </p:blipFill>
        <p:spPr>
          <a:xfrm>
            <a:off x="0" y="0"/>
            <a:ext cx="12198972" cy="6858000"/>
          </a:xfrm>
          <a:prstGeom prst="rect">
            <a:avLst/>
          </a:prstGeom>
        </p:spPr>
      </p:pic>
      <p:sp>
        <p:nvSpPr>
          <p:cNvPr id="5" name="Tijdelijke aanduiding voor afbeelding 32">
            <a:extLst>
              <a:ext uri="{FF2B5EF4-FFF2-40B4-BE49-F238E27FC236}">
                <a16:creationId xmlns:a16="http://schemas.microsoft.com/office/drawing/2014/main" id="{2E777C3F-7581-FABB-A1C0-199AAE018A2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38238" y="999000"/>
            <a:ext cx="9915524" cy="4860000"/>
          </a:xfrm>
          <a:solidFill>
            <a:schemeClr val="tx2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121913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731749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video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DC908BA-2C80-8841-C300-127D94ED3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4" name="Tijdelijke aanduiding voor media 5">
            <a:extLst>
              <a:ext uri="{FF2B5EF4-FFF2-40B4-BE49-F238E27FC236}">
                <a16:creationId xmlns:a16="http://schemas.microsoft.com/office/drawing/2014/main" id="{CDE8EB39-5F88-F377-6B56-BB1E3DC6D97A}"/>
              </a:ext>
            </a:extLst>
          </p:cNvPr>
          <p:cNvSpPr>
            <a:spLocks noGrp="1"/>
          </p:cNvSpPr>
          <p:nvPr>
            <p:ph type="media" sz="quarter" idx="15" hasCustomPrompt="1"/>
          </p:nvPr>
        </p:nvSpPr>
        <p:spPr>
          <a:xfrm>
            <a:off x="1138238" y="999000"/>
            <a:ext cx="9915524" cy="4860000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ctr" defTabSz="121913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als u een video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5097429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F47514F6-8A8E-C4A0-6D29-8DE3E2DEC7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4803" y="2173384"/>
            <a:ext cx="6377397" cy="2607701"/>
          </a:xfrm>
        </p:spPr>
        <p:txBody>
          <a:bodyPr anchor="ctr" anchorCtr="0">
            <a:normAutofit/>
          </a:bodyPr>
          <a:lstStyle>
            <a:lvl1pPr algn="l">
              <a:defRPr sz="4400"/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CA412B42-7296-B578-4707-3A5FEA3D71EC}"/>
              </a:ext>
            </a:extLst>
          </p:cNvPr>
          <p:cNvSpPr/>
          <p:nvPr userDrawn="1"/>
        </p:nvSpPr>
        <p:spPr>
          <a:xfrm>
            <a:off x="9714068" y="5541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88217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video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2E2DD53E-ABAD-5419-5EDC-15780F0CC9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77" t="37111" b="9075"/>
          <a:stretch/>
        </p:blipFill>
        <p:spPr>
          <a:xfrm>
            <a:off x="0" y="0"/>
            <a:ext cx="12198972" cy="6858000"/>
          </a:xfrm>
          <a:prstGeom prst="rect">
            <a:avLst/>
          </a:prstGeom>
        </p:spPr>
      </p:pic>
      <p:sp>
        <p:nvSpPr>
          <p:cNvPr id="4" name="Tijdelijke aanduiding voor media 5">
            <a:extLst>
              <a:ext uri="{FF2B5EF4-FFF2-40B4-BE49-F238E27FC236}">
                <a16:creationId xmlns:a16="http://schemas.microsoft.com/office/drawing/2014/main" id="{6D73CA36-F965-C1BE-1FDD-8647B92DFBD9}"/>
              </a:ext>
            </a:extLst>
          </p:cNvPr>
          <p:cNvSpPr>
            <a:spLocks noGrp="1"/>
          </p:cNvSpPr>
          <p:nvPr>
            <p:ph type="media" sz="quarter" idx="15" hasCustomPrompt="1"/>
          </p:nvPr>
        </p:nvSpPr>
        <p:spPr>
          <a:xfrm>
            <a:off x="1138238" y="999000"/>
            <a:ext cx="9915524" cy="4860000"/>
          </a:xfrm>
          <a:solidFill>
            <a:schemeClr val="tx2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121913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als u een video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5087053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073EDBCB-D024-018F-BFA9-8814A99E82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95474" y="2160395"/>
            <a:ext cx="9216524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C3E0015B-8D81-C2C2-2B31-0DB953D9E3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5474" y="522513"/>
            <a:ext cx="9216524" cy="1408654"/>
          </a:xfrm>
        </p:spPr>
        <p:txBody>
          <a:bodyPr/>
          <a:lstStyle/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8610081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4749643"/>
            <a:ext cx="719998" cy="719998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5469641"/>
            <a:ext cx="719998" cy="71999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19998" y="6189639"/>
            <a:ext cx="719998" cy="719998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189639"/>
            <a:ext cx="719998" cy="7199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6">
            <a:extLst>
              <a:ext uri="{FF2B5EF4-FFF2-40B4-BE49-F238E27FC236}">
                <a16:creationId xmlns:a16="http://schemas.microsoft.com/office/drawing/2014/main" id="{3E6018E5-F6F3-9F26-9667-C155F70131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9998" y="2160395"/>
            <a:ext cx="10692000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B8B0DC2B-06E1-F2E7-ABB4-ABF0003B7E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522513"/>
            <a:ext cx="10692000" cy="1408654"/>
          </a:xfrm>
        </p:spPr>
        <p:txBody>
          <a:bodyPr/>
          <a:lstStyle/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9998681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411998" y="162514"/>
            <a:ext cx="719998" cy="719998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4160416"/>
            <a:ext cx="719998" cy="71999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4880414"/>
            <a:ext cx="719998" cy="719998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600412"/>
            <a:ext cx="719998" cy="7199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6">
            <a:extLst>
              <a:ext uri="{FF2B5EF4-FFF2-40B4-BE49-F238E27FC236}">
                <a16:creationId xmlns:a16="http://schemas.microsoft.com/office/drawing/2014/main" id="{3E6018E5-F6F3-9F26-9667-C155F70131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9998" y="2160395"/>
            <a:ext cx="10692000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B8B0DC2B-06E1-F2E7-ABB4-ABF0003B7E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522513"/>
            <a:ext cx="10692000" cy="1408654"/>
          </a:xfrm>
        </p:spPr>
        <p:txBody>
          <a:bodyPr/>
          <a:lstStyle/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8630242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411998" y="4566835"/>
            <a:ext cx="719998" cy="719998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411998" y="5286833"/>
            <a:ext cx="719998" cy="71999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258182" y="162514"/>
            <a:ext cx="719998" cy="719998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160437"/>
            <a:ext cx="719998" cy="7199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6">
            <a:extLst>
              <a:ext uri="{FF2B5EF4-FFF2-40B4-BE49-F238E27FC236}">
                <a16:creationId xmlns:a16="http://schemas.microsoft.com/office/drawing/2014/main" id="{3E6018E5-F6F3-9F26-9667-C155F70131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9998" y="2160395"/>
            <a:ext cx="10692000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B8B0DC2B-06E1-F2E7-ABB4-ABF0003B7E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522513"/>
            <a:ext cx="10692000" cy="1408654"/>
          </a:xfrm>
        </p:spPr>
        <p:txBody>
          <a:bodyPr/>
          <a:lstStyle/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4906231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13600" y="34296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51432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34290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4D73F8AC-9284-BCE8-6E7D-5A0B4E375D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06524" y="2160395"/>
            <a:ext cx="7905473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92DCE5B6-1E7F-BDEC-16BB-EBC6EF8E73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6524" y="522513"/>
            <a:ext cx="7905473" cy="1408654"/>
          </a:xfrm>
        </p:spPr>
        <p:txBody>
          <a:bodyPr/>
          <a:lstStyle/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5813250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7840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47840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764800" y="12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1047840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44A006E8-6870-ECE1-8622-159D485D1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9998" y="2160395"/>
            <a:ext cx="9600795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D33F305D-2D88-10ED-BEF7-37B076800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522513"/>
            <a:ext cx="7923070" cy="1408654"/>
          </a:xfrm>
        </p:spPr>
        <p:txBody>
          <a:bodyPr/>
          <a:lstStyle/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0718838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6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7D44D228-33E3-5746-87B7-491915747A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95474" y="2160395"/>
            <a:ext cx="9216524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BB833EB-DA1A-03D1-4350-5E64D9F23C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5474" y="522513"/>
            <a:ext cx="9216524" cy="1408654"/>
          </a:xfrm>
        </p:spPr>
        <p:txBody>
          <a:bodyPr/>
          <a:lstStyle/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40945998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78400" y="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17160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34308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BC680217-7A95-6A9D-00F5-0385ECF032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95474" y="2160395"/>
            <a:ext cx="9216524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089061B-C8AC-EA3A-67B0-4C05C92C30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5474" y="522513"/>
            <a:ext cx="9216524" cy="1408654"/>
          </a:xfrm>
        </p:spPr>
        <p:txBody>
          <a:bodyPr/>
          <a:lstStyle/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7150875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achtergrond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7DE5548F-961A-6A70-5D27-A1D02930DD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3466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C9532D0-4EC0-0D13-456E-1994F2E730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1129" r="5315" b="46667"/>
          <a:stretch/>
        </p:blipFill>
        <p:spPr>
          <a:xfrm>
            <a:off x="0" y="0"/>
            <a:ext cx="5600699" cy="6858000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4803" y="2173384"/>
            <a:ext cx="6377397" cy="2607701"/>
          </a:xfrm>
        </p:spPr>
        <p:txBody>
          <a:bodyPr anchor="ctr" anchorCtr="0">
            <a:normAutofit/>
          </a:bodyPr>
          <a:lstStyle>
            <a:lvl1pPr algn="l">
              <a:defRPr sz="4400"/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CA412B42-7296-B578-4707-3A5FEA3D71EC}"/>
              </a:ext>
            </a:extLst>
          </p:cNvPr>
          <p:cNvSpPr/>
          <p:nvPr userDrawn="1"/>
        </p:nvSpPr>
        <p:spPr>
          <a:xfrm>
            <a:off x="9714068" y="5541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47009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935583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89248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itel">
            <a:extLst>
              <a:ext uri="{FF2B5EF4-FFF2-40B4-BE49-F238E27FC236}">
                <a16:creationId xmlns:a16="http://schemas.microsoft.com/office/drawing/2014/main" id="{9832AF1D-3B01-4FCA-BD0E-9FC69B177B89}"/>
              </a:ext>
            </a:extLst>
          </p:cNvPr>
          <p:cNvSpPr txBox="1"/>
          <p:nvPr userDrawn="1"/>
        </p:nvSpPr>
        <p:spPr>
          <a:xfrm>
            <a:off x="1080002" y="540003"/>
            <a:ext cx="2121117" cy="6154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defTabSz="1177226">
              <a:lnSpc>
                <a:spcPct val="100000"/>
              </a:lnSpc>
              <a:spcBef>
                <a:spcPct val="0"/>
              </a:spcBef>
              <a:buNone/>
              <a:defRPr sz="4000" b="1" cap="none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l-NL" sz="3999" dirty="0">
                <a:latin typeface="Calibri Light" panose="020F0302020204030204" pitchFamily="34" charset="0"/>
                <a:cs typeface="Calibri Light" panose="020F0302020204030204" pitchFamily="34" charset="0"/>
              </a:rPr>
              <a:t>Tips</a:t>
            </a:r>
          </a:p>
        </p:txBody>
      </p:sp>
      <p:grpSp>
        <p:nvGrpSpPr>
          <p:cNvPr id="122" name="Tip Nieuwe dia">
            <a:extLst>
              <a:ext uri="{FF2B5EF4-FFF2-40B4-BE49-F238E27FC236}">
                <a16:creationId xmlns:a16="http://schemas.microsoft.com/office/drawing/2014/main" id="{2F3A47AE-5DF6-4111-8B0C-0399D4275924}"/>
              </a:ext>
            </a:extLst>
          </p:cNvPr>
          <p:cNvGrpSpPr/>
          <p:nvPr userDrawn="1"/>
        </p:nvGrpSpPr>
        <p:grpSpPr>
          <a:xfrm>
            <a:off x="1114089" y="1391510"/>
            <a:ext cx="2304000" cy="2723826"/>
            <a:chOff x="-2545133" y="2057057"/>
            <a:chExt cx="2304000" cy="2723826"/>
          </a:xfrm>
        </p:grpSpPr>
        <p:sp>
          <p:nvSpPr>
            <p:cNvPr id="123" name="Tip tekst">
              <a:extLst>
                <a:ext uri="{FF2B5EF4-FFF2-40B4-BE49-F238E27FC236}">
                  <a16:creationId xmlns:a16="http://schemas.microsoft.com/office/drawing/2014/main" id="{76D67B95-38B3-4D3A-AEA9-4A12D55E48B7}"/>
                </a:ext>
              </a:extLst>
            </p:cNvPr>
            <p:cNvSpPr txBox="1"/>
            <p:nvPr userDrawn="1"/>
          </p:nvSpPr>
          <p:spPr>
            <a:xfrm>
              <a:off x="-2545133" y="2057057"/>
              <a:ext cx="2304000" cy="24237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Nieuwe</a:t>
              </a:r>
              <a:r>
                <a:rPr lang="nl-NL" sz="1050" b="1" baseline="0" noProof="1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dia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het tekstje onder 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het pictogram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Nieuwe dia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Andere indeling voor huidige dia</a:t>
              </a:r>
            </a:p>
            <a:p>
              <a:pPr>
                <a:lnSpc>
                  <a:spcPct val="100000"/>
                </a:lnSpc>
              </a:pPr>
              <a:endParaRPr lang="nl-NL" sz="1050" b="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op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Indeling</a:t>
              </a: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</p:txBody>
        </p:sp>
        <p:pic>
          <p:nvPicPr>
            <p:cNvPr id="124" name="Icon Nieuwe dia">
              <a:extLst>
                <a:ext uri="{FF2B5EF4-FFF2-40B4-BE49-F238E27FC236}">
                  <a16:creationId xmlns:a16="http://schemas.microsoft.com/office/drawing/2014/main" id="{7514B464-40D9-4395-B242-8B1A8E5A6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-2003707" y="2776092"/>
              <a:ext cx="495369" cy="762106"/>
            </a:xfrm>
            <a:prstGeom prst="rect">
              <a:avLst/>
            </a:prstGeom>
          </p:spPr>
        </p:pic>
        <p:sp>
          <p:nvSpPr>
            <p:cNvPr id="125" name="Pijl">
              <a:extLst>
                <a:ext uri="{FF2B5EF4-FFF2-40B4-BE49-F238E27FC236}">
                  <a16:creationId xmlns:a16="http://schemas.microsoft.com/office/drawing/2014/main" id="{764757AD-2B56-4485-A16B-AA17D099C223}"/>
                </a:ext>
              </a:extLst>
            </p:cNvPr>
            <p:cNvSpPr/>
            <p:nvPr userDrawn="1"/>
          </p:nvSpPr>
          <p:spPr>
            <a:xfrm>
              <a:off x="-1498911" y="3213945"/>
              <a:ext cx="606634" cy="181070"/>
            </a:xfrm>
            <a:prstGeom prst="left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100" dirty="0">
                <a:solidFill>
                  <a:schemeClr val="tx1"/>
                </a:solidFill>
              </a:endParaRPr>
            </a:p>
          </p:txBody>
        </p:sp>
        <p:pic>
          <p:nvPicPr>
            <p:cNvPr id="126" name="Icon Indeling">
              <a:extLst>
                <a:ext uri="{FF2B5EF4-FFF2-40B4-BE49-F238E27FC236}">
                  <a16:creationId xmlns:a16="http://schemas.microsoft.com/office/drawing/2014/main" id="{087A846B-EA89-4B54-A854-EC14B13707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-2052470" y="4552251"/>
              <a:ext cx="838317" cy="228632"/>
            </a:xfrm>
            <a:prstGeom prst="rect">
              <a:avLst/>
            </a:prstGeom>
          </p:spPr>
        </p:pic>
        <p:cxnSp>
          <p:nvCxnSpPr>
            <p:cNvPr id="127" name="Lijn">
              <a:extLst>
                <a:ext uri="{FF2B5EF4-FFF2-40B4-BE49-F238E27FC236}">
                  <a16:creationId xmlns:a16="http://schemas.microsoft.com/office/drawing/2014/main" id="{EEEAE59C-FEF7-4ADA-9FDC-3CE8BDF07E7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45133" y="224955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Lijn">
              <a:extLst>
                <a:ext uri="{FF2B5EF4-FFF2-40B4-BE49-F238E27FC236}">
                  <a16:creationId xmlns:a16="http://schemas.microsoft.com/office/drawing/2014/main" id="{DCE5BD24-CCFA-4DB5-A414-B10E7DB9B62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45133" y="4186876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Tip Tekst opmaken">
            <a:extLst>
              <a:ext uri="{FF2B5EF4-FFF2-40B4-BE49-F238E27FC236}">
                <a16:creationId xmlns:a16="http://schemas.microsoft.com/office/drawing/2014/main" id="{72553A87-E6DE-4AC8-ADFF-F96D4DE43FE9}"/>
              </a:ext>
            </a:extLst>
          </p:cNvPr>
          <p:cNvGrpSpPr/>
          <p:nvPr userDrawn="1"/>
        </p:nvGrpSpPr>
        <p:grpSpPr>
          <a:xfrm>
            <a:off x="3908090" y="1391508"/>
            <a:ext cx="2304000" cy="4074985"/>
            <a:chOff x="-2564091" y="1731373"/>
            <a:chExt cx="2304000" cy="4074985"/>
          </a:xfrm>
        </p:grpSpPr>
        <p:sp>
          <p:nvSpPr>
            <p:cNvPr id="130" name="Tip tekst">
              <a:extLst>
                <a:ext uri="{FF2B5EF4-FFF2-40B4-BE49-F238E27FC236}">
                  <a16:creationId xmlns:a16="http://schemas.microsoft.com/office/drawing/2014/main" id="{D7BB2FFC-8DBF-407F-8DB2-3AA87503BAF7}"/>
                </a:ext>
              </a:extLst>
            </p:cNvPr>
            <p:cNvSpPr txBox="1"/>
            <p:nvPr userDrawn="1"/>
          </p:nvSpPr>
          <p:spPr>
            <a:xfrm>
              <a:off x="-2564091" y="1731373"/>
              <a:ext cx="2304000" cy="38779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Tekst opmaken</a:t>
              </a:r>
            </a:p>
            <a:p>
              <a:pPr>
                <a:lnSpc>
                  <a:spcPct val="100000"/>
                </a:lnSpc>
              </a:pPr>
              <a:endParaRPr lang="nl-NL" sz="1050" cap="all" baseline="0" noProof="1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 tekstkaders zijn vijf stijlen ingesteld: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Je kiest een stijl door </a:t>
              </a:r>
              <a:r>
                <a:rPr lang="nl-NL" sz="1050" i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aan het begin van een alinea 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of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te drukken: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Met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kies je de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volgende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stijl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Met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kies je de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vorige</a:t>
              </a: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stijl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Je kunt meerdere ‘sprongen’ tegelijk voor- of achteruit maken als je b.v. van stijl 1 naar stijl 4 wilt gaan. Je drukt dan aan het begin van een alinea meerdere keren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of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1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829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1" i="1" u="none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Tip</a:t>
              </a:r>
              <a:r>
                <a:rPr lang="nl-NL" sz="1050" b="1" i="1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</a:t>
              </a:r>
              <a:r>
                <a:rPr lang="nl-NL" sz="1050" b="0" i="1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 plaats van de Tab-toets kun je ook deze knoppen gebruiken (op de Start-tab):</a:t>
              </a:r>
            </a:p>
          </p:txBody>
        </p:sp>
        <p:pic>
          <p:nvPicPr>
            <p:cNvPr id="131" name="Icon Inspringen">
              <a:extLst>
                <a:ext uri="{FF2B5EF4-FFF2-40B4-BE49-F238E27FC236}">
                  <a16:creationId xmlns:a16="http://schemas.microsoft.com/office/drawing/2014/main" id="{CF43F927-00B0-4D5B-B697-0D4CC3EA58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63475" y="5628215"/>
              <a:ext cx="419158" cy="178143"/>
            </a:xfrm>
            <a:prstGeom prst="rect">
              <a:avLst/>
            </a:prstGeom>
          </p:spPr>
        </p:pic>
        <p:cxnSp>
          <p:nvCxnSpPr>
            <p:cNvPr id="132" name="Lijn">
              <a:extLst>
                <a:ext uri="{FF2B5EF4-FFF2-40B4-BE49-F238E27FC236}">
                  <a16:creationId xmlns:a16="http://schemas.microsoft.com/office/drawing/2014/main" id="{55783685-606D-41B5-B8A6-C63AC95E38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64091" y="1923866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3" name="Screenprint stijlen">
              <a:extLst>
                <a:ext uri="{FF2B5EF4-FFF2-40B4-BE49-F238E27FC236}">
                  <a16:creationId xmlns:a16="http://schemas.microsoft.com/office/drawing/2014/main" id="{86BD6095-FD1D-4D21-8E99-06BCB4E7C8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2426666" y="2262433"/>
              <a:ext cx="1620215" cy="875520"/>
            </a:xfrm>
            <a:prstGeom prst="rect">
              <a:avLst/>
            </a:prstGeom>
          </p:spPr>
        </p:pic>
      </p:grpSp>
      <p:grpSp>
        <p:nvGrpSpPr>
          <p:cNvPr id="134" name="Tip Foto instellen">
            <a:extLst>
              <a:ext uri="{FF2B5EF4-FFF2-40B4-BE49-F238E27FC236}">
                <a16:creationId xmlns:a16="http://schemas.microsoft.com/office/drawing/2014/main" id="{36DEFC1B-2E82-48C4-A6CC-F2001A75A195}"/>
              </a:ext>
            </a:extLst>
          </p:cNvPr>
          <p:cNvGrpSpPr/>
          <p:nvPr userDrawn="1"/>
        </p:nvGrpSpPr>
        <p:grpSpPr>
          <a:xfrm>
            <a:off x="6641622" y="1391508"/>
            <a:ext cx="2304000" cy="5009064"/>
            <a:chOff x="6633481" y="1391507"/>
            <a:chExt cx="2304000" cy="5009064"/>
          </a:xfrm>
        </p:grpSpPr>
        <p:sp>
          <p:nvSpPr>
            <p:cNvPr id="135" name="Tip tekst">
              <a:extLst>
                <a:ext uri="{FF2B5EF4-FFF2-40B4-BE49-F238E27FC236}">
                  <a16:creationId xmlns:a16="http://schemas.microsoft.com/office/drawing/2014/main" id="{DAFF4126-7BC9-40F2-A4AD-0897615BC5FC}"/>
                </a:ext>
              </a:extLst>
            </p:cNvPr>
            <p:cNvSpPr txBox="1"/>
            <p:nvPr userDrawn="1"/>
          </p:nvSpPr>
          <p:spPr>
            <a:xfrm>
              <a:off x="6633481" y="1391507"/>
              <a:ext cx="2304000" cy="50090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algn="l" defTabSz="531979" rtl="0" eaLnBrk="1" latinLnBrk="0" hangingPunct="1">
                <a:lnSpc>
                  <a:spcPct val="100000"/>
                </a:lnSpc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Foto instellen</a:t>
              </a:r>
            </a:p>
            <a:p>
              <a:pPr marL="0" algn="l" defTabSz="531979" rtl="0" eaLnBrk="1" latinLnBrk="0" hangingPunct="1">
                <a:lnSpc>
                  <a:spcPct val="100000"/>
                </a:lnSpc>
              </a:pPr>
              <a:endParaRPr lang="nl-NL" sz="1050" b="0" kern="1200" cap="none" baseline="0" noProof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Een fotokader wordt altijd vanuit het midden van de gekozen foto gevuld. 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Als je een ander gedeelte van de foto wilt zien, gebruik je de functie ‘bijsnijden’: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de foto.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Afbeeldingsopmaak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Bijsnijden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Nu kun je de foto bewegen en daarmee het gewenste deel in beeld schuiven. Ook kun je de foto vergroten/ verkleinen door met de ronde witte greepjes in de hoeken te slepen.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naast het kader om de bijsnijden-functie te verlaten.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 algn="l" defTabSz="531979" rtl="0" eaLnBrk="1" latinLnBrk="0" hangingPunct="1">
                <a:lnSpc>
                  <a:spcPct val="100000"/>
                </a:lnSpc>
                <a:buFont typeface="Calibri" panose="020B0604020202020204" pitchFamily="34" charset="0"/>
                <a:buNone/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Andere foto kiezen</a:t>
              </a:r>
            </a:p>
            <a:p>
              <a:pPr marL="0" indent="0" algn="l" defTabSz="531979" rtl="0" eaLnBrk="1" latinLnBrk="0" hangingPunct="1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kern="1200" cap="none" baseline="0" noProof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Selecteer de foto.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Druk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[Delete]</a:t>
              </a: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Opnieuw instellen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1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Kies een nieuwe foto volgens de aanwijzingen.</a:t>
              </a:r>
            </a:p>
          </p:txBody>
        </p:sp>
        <p:cxnSp>
          <p:nvCxnSpPr>
            <p:cNvPr id="136" name="Lijn">
              <a:extLst>
                <a:ext uri="{FF2B5EF4-FFF2-40B4-BE49-F238E27FC236}">
                  <a16:creationId xmlns:a16="http://schemas.microsoft.com/office/drawing/2014/main" id="{A8E43A82-FA65-4B50-9828-C4740E9E74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633481" y="158400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Lijn">
              <a:extLst>
                <a:ext uri="{FF2B5EF4-FFF2-40B4-BE49-F238E27FC236}">
                  <a16:creationId xmlns:a16="http://schemas.microsoft.com/office/drawing/2014/main" id="{0150E791-AE56-48CE-BD8B-44B868408D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633481" y="5127989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8" name="Icon Bijsnijden" descr="Afbeelding met tafel&#10;&#10;Automatisch gegenereerde beschrijving">
              <a:extLst>
                <a:ext uri="{FF2B5EF4-FFF2-40B4-BE49-F238E27FC236}">
                  <a16:creationId xmlns:a16="http://schemas.microsoft.com/office/drawing/2014/main" id="{4B64F629-3218-474E-A1F5-909319BB8D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6542" y="2948859"/>
              <a:ext cx="562053" cy="724001"/>
            </a:xfrm>
            <a:prstGeom prst="rect">
              <a:avLst/>
            </a:prstGeom>
          </p:spPr>
        </p:pic>
        <p:pic>
          <p:nvPicPr>
            <p:cNvPr id="139" name="Icon Opnieuw instellen">
              <a:extLst>
                <a:ext uri="{FF2B5EF4-FFF2-40B4-BE49-F238E27FC236}">
                  <a16:creationId xmlns:a16="http://schemas.microsoft.com/office/drawing/2014/main" id="{ECEAD7ED-CCA4-47A3-9804-4095FAD53D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2014" y="5743449"/>
              <a:ext cx="1181265" cy="257211"/>
            </a:xfrm>
            <a:prstGeom prst="rect">
              <a:avLst/>
            </a:prstGeom>
          </p:spPr>
        </p:pic>
      </p:grpSp>
      <p:grpSp>
        <p:nvGrpSpPr>
          <p:cNvPr id="140" name="Tip Dia herstellen">
            <a:extLst>
              <a:ext uri="{FF2B5EF4-FFF2-40B4-BE49-F238E27FC236}">
                <a16:creationId xmlns:a16="http://schemas.microsoft.com/office/drawing/2014/main" id="{50F5CC48-804D-426E-8495-1935FB72D7E5}"/>
              </a:ext>
            </a:extLst>
          </p:cNvPr>
          <p:cNvGrpSpPr/>
          <p:nvPr userDrawn="1"/>
        </p:nvGrpSpPr>
        <p:grpSpPr>
          <a:xfrm>
            <a:off x="9375155" y="1391510"/>
            <a:ext cx="2304000" cy="4201150"/>
            <a:chOff x="9375155" y="1391507"/>
            <a:chExt cx="2304000" cy="4201150"/>
          </a:xfrm>
        </p:grpSpPr>
        <p:sp>
          <p:nvSpPr>
            <p:cNvPr id="141" name="Tip tekst">
              <a:extLst>
                <a:ext uri="{FF2B5EF4-FFF2-40B4-BE49-F238E27FC236}">
                  <a16:creationId xmlns:a16="http://schemas.microsoft.com/office/drawing/2014/main" id="{F03604F6-D217-4100-8DC7-447C5DF07B76}"/>
                </a:ext>
              </a:extLst>
            </p:cNvPr>
            <p:cNvSpPr txBox="1"/>
            <p:nvPr userDrawn="1"/>
          </p:nvSpPr>
          <p:spPr>
            <a:xfrm>
              <a:off x="9375155" y="1391507"/>
              <a:ext cx="2304000" cy="42011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Dia herstellen</a:t>
              </a:r>
            </a:p>
            <a:p>
              <a:pPr>
                <a:lnSpc>
                  <a:spcPct val="100000"/>
                </a:lnSpc>
              </a:pPr>
              <a:endParaRPr lang="nl-NL" sz="1050" b="0" cap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Als de dia-elementen niet (meer) op de juiste manier (over elkaar) liggen kun je de dia-indeling herstellen:</a:t>
              </a: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sng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Stap 1:</a:t>
              </a: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Verwijder eerst de bijsnijdingen van foto’s op deze dia (anders raken ze in STAP 2 verloren): </a:t>
              </a:r>
            </a:p>
            <a:p>
              <a:pPr marL="143991" marR="0" lvl="1" indent="-143991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Klik op de foto. </a:t>
              </a:r>
            </a:p>
            <a:p>
              <a:pPr marL="143991" marR="0" lvl="1" indent="-143991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Afbeeldingsopmaak</a:t>
              </a: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: klik op </a:t>
              </a:r>
              <a:r>
                <a:rPr lang="nl-NL" sz="1050" b="1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Afbeeldingen comprimeren</a:t>
              </a: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:</a:t>
              </a: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Selecteer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Bijgesneden gebieden van afbeeldingen verwijderen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en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Standaardresolutie gebruiken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.</a:t>
              </a: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Sluit af met een 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OK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sng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Stap 2: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Opnieuw instellen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cxnSp>
          <p:nvCxnSpPr>
            <p:cNvPr id="142" name="Lijn">
              <a:extLst>
                <a:ext uri="{FF2B5EF4-FFF2-40B4-BE49-F238E27FC236}">
                  <a16:creationId xmlns:a16="http://schemas.microsoft.com/office/drawing/2014/main" id="{ECE3DE52-C3EA-4DC1-B3F9-EEA3DBCEEE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375155" y="158400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3" name="Icon Afbeeldingen comprimeren">
              <a:extLst>
                <a:ext uri="{FF2B5EF4-FFF2-40B4-BE49-F238E27FC236}">
                  <a16:creationId xmlns:a16="http://schemas.microsoft.com/office/drawing/2014/main" id="{242BF795-21CD-4CB0-B783-A5078CF86B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9511434" y="3464874"/>
              <a:ext cx="1705213" cy="228632"/>
            </a:xfrm>
            <a:prstGeom prst="rect">
              <a:avLst/>
            </a:prstGeom>
          </p:spPr>
        </p:pic>
        <p:pic>
          <p:nvPicPr>
            <p:cNvPr id="144" name="Icon Opnieuw instellen">
              <a:extLst>
                <a:ext uri="{FF2B5EF4-FFF2-40B4-BE49-F238E27FC236}">
                  <a16:creationId xmlns:a16="http://schemas.microsoft.com/office/drawing/2014/main" id="{0F159EE5-0DB6-44B4-B1E3-B600765D8F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78170" y="4937066"/>
              <a:ext cx="1181265" cy="257211"/>
            </a:xfrm>
            <a:prstGeom prst="rect">
              <a:avLst/>
            </a:prstGeom>
          </p:spPr>
        </p:pic>
      </p:grpSp>
      <p:sp>
        <p:nvSpPr>
          <p:cNvPr id="145" name="Tijdelijke aanduiding voor datum 1">
            <a:extLst>
              <a:ext uri="{FF2B5EF4-FFF2-40B4-BE49-F238E27FC236}">
                <a16:creationId xmlns:a16="http://schemas.microsoft.com/office/drawing/2014/main" id="{3FFF70E0-9C62-42C0-999D-79C0187433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84432" y="6695008"/>
            <a:ext cx="36000" cy="30777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fld id="{8B37950E-F7D9-49D4-8201-0A96F5749215}" type="datetime4">
              <a:rPr lang="nl-NL" smtClean="0"/>
              <a:t>10 februari 2025</a:t>
            </a:fld>
            <a:endParaRPr lang="nl-NL" dirty="0"/>
          </a:p>
        </p:txBody>
      </p:sp>
      <p:sp>
        <p:nvSpPr>
          <p:cNvPr id="146" name="Tijdelijke aanduiding voor voettekst 2">
            <a:extLst>
              <a:ext uri="{FF2B5EF4-FFF2-40B4-BE49-F238E27FC236}">
                <a16:creationId xmlns:a16="http://schemas.microsoft.com/office/drawing/2014/main" id="{C970C9C0-2814-41BA-938D-B4F9E5E41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84432" y="6695010"/>
            <a:ext cx="36000" cy="90794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r>
              <a:rPr lang="nl-NL" dirty="0"/>
              <a:t>Titel van de presentatie via &gt;Invoegen &gt;Koptekst en voettekst</a:t>
            </a:r>
          </a:p>
        </p:txBody>
      </p:sp>
      <p:sp>
        <p:nvSpPr>
          <p:cNvPr id="147" name="Tijdelijke aanduiding voor dianummer 3">
            <a:extLst>
              <a:ext uri="{FF2B5EF4-FFF2-40B4-BE49-F238E27FC236}">
                <a16:creationId xmlns:a16="http://schemas.microsoft.com/office/drawing/2014/main" id="{0B7FD4F4-2E28-41DA-B738-FB098BA4F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4432" y="6695008"/>
            <a:ext cx="36000" cy="16927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fld id="{B8626174-7854-4699-ADD6-1A80D8049B55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8" name="Titel 4">
            <a:extLst>
              <a:ext uri="{FF2B5EF4-FFF2-40B4-BE49-F238E27FC236}">
                <a16:creationId xmlns:a16="http://schemas.microsoft.com/office/drawing/2014/main" id="{D1AB2F9D-80F5-47D5-B03F-079A6920C3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90" y="-228203"/>
            <a:ext cx="360000" cy="153888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820316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2000" y="1006475"/>
            <a:ext cx="7876110" cy="4862513"/>
          </a:xfrm>
          <a:solidFill>
            <a:schemeClr val="accent1"/>
          </a:solidFill>
        </p:spPr>
        <p:txBody>
          <a:bodyPr lIns="540000" tIns="1512000" rIns="360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5213" y="4568825"/>
            <a:ext cx="2102400" cy="2102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001" y="1615799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164171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2000" y="1006475"/>
            <a:ext cx="7876110" cy="4862513"/>
          </a:xfrm>
          <a:solidFill>
            <a:schemeClr val="tx2"/>
          </a:solidFill>
        </p:spPr>
        <p:txBody>
          <a:bodyPr lIns="540000" tIns="1512000" rIns="360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001" y="1615799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3" name="Tijdelijke aanduiding voor tekst 30">
            <a:extLst>
              <a:ext uri="{FF2B5EF4-FFF2-40B4-BE49-F238E27FC236}">
                <a16:creationId xmlns:a16="http://schemas.microsoft.com/office/drawing/2014/main" id="{6DA164C7-A72E-D18F-522D-4E96389D22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5213" y="4568825"/>
            <a:ext cx="2102400" cy="2102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183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BA2F801-B560-95A6-D2AB-603F2ACDB0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4202982"/>
            <a:ext cx="2160000" cy="2160000"/>
          </a:xfrm>
          <a:prstGeom prst="rect">
            <a:avLst/>
          </a:prstGeom>
        </p:spPr>
      </p:pic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3200" cy="32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2488676"/>
            <a:ext cx="8136000" cy="4369324"/>
          </a:xfrm>
          <a:solidFill>
            <a:schemeClr val="accent1"/>
          </a:solidFill>
        </p:spPr>
        <p:txBody>
          <a:bodyPr lIns="648000" tIns="1512000" rIns="648000" bIns="10800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6771" y="4575204"/>
            <a:ext cx="2088000" cy="20880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3090446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727122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6510A04-718B-3D5A-E557-1A7ADD02C9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4202982"/>
            <a:ext cx="2160000" cy="2160000"/>
          </a:xfrm>
          <a:prstGeom prst="rect">
            <a:avLst/>
          </a:prstGeom>
        </p:spPr>
      </p:pic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3200" cy="32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2488676"/>
            <a:ext cx="8136000" cy="4369324"/>
          </a:xfrm>
          <a:solidFill>
            <a:schemeClr val="tx2"/>
          </a:solidFill>
        </p:spPr>
        <p:txBody>
          <a:bodyPr lIns="648000" tIns="1512000" rIns="648000" bIns="108000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3090446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4" name="Tijdelijke aanduiding voor tekst 30">
            <a:extLst>
              <a:ext uri="{FF2B5EF4-FFF2-40B4-BE49-F238E27FC236}">
                <a16:creationId xmlns:a16="http://schemas.microsoft.com/office/drawing/2014/main" id="{0B380E33-452E-66AA-6887-1507911E2F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6771" y="4575204"/>
            <a:ext cx="2088000" cy="20880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2177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/>
            </a:lvl1pPr>
          </a:lstStyle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370780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6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7454650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wolk, tekst, hemel, water&#10;&#10;Automatisch gegenereerde beschrijving" hidden="1">
            <a:extLst>
              <a:ext uri="{FF2B5EF4-FFF2-40B4-BE49-F238E27FC236}">
                <a16:creationId xmlns:a16="http://schemas.microsoft.com/office/drawing/2014/main" id="{7739904D-03D5-C10D-8808-4D0FE8383C80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jdelijke aanduiding voor titel 1">
            <a:extLst>
              <a:ext uri="{FF2B5EF4-FFF2-40B4-BE49-F238E27FC236}">
                <a16:creationId xmlns:a16="http://schemas.microsoft.com/office/drawing/2014/main" id="{935A2F0B-803E-0E9C-ABC0-EE43198B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22513"/>
            <a:ext cx="10692000" cy="140865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10" name="Tijdelijke aanduiding voor tekst 2">
            <a:extLst>
              <a:ext uri="{FF2B5EF4-FFF2-40B4-BE49-F238E27FC236}">
                <a16:creationId xmlns:a16="http://schemas.microsoft.com/office/drawing/2014/main" id="{DD830C86-F36B-6364-6B04-27CCC58AE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2421649"/>
            <a:ext cx="10692000" cy="38786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 (herhaling vanaf hier)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</p:txBody>
      </p:sp>
    </p:spTree>
    <p:extLst>
      <p:ext uri="{BB962C8B-B14F-4D97-AF65-F5344CB8AC3E}">
        <p14:creationId xmlns:p14="http://schemas.microsoft.com/office/powerpoint/2010/main" val="142727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21" r:id="rId2"/>
    <p:sldLayoutId id="2147483770" r:id="rId3"/>
    <p:sldLayoutId id="2147483723" r:id="rId4"/>
    <p:sldLayoutId id="2147483724" r:id="rId5"/>
    <p:sldLayoutId id="2147483725" r:id="rId6"/>
    <p:sldLayoutId id="2147483726" r:id="rId7"/>
    <p:sldLayoutId id="2147483748" r:id="rId8"/>
    <p:sldLayoutId id="2147483762" r:id="rId9"/>
    <p:sldLayoutId id="2147483763" r:id="rId10"/>
    <p:sldLayoutId id="2147483755" r:id="rId11"/>
    <p:sldLayoutId id="2147483752" r:id="rId12"/>
    <p:sldLayoutId id="2147483771" r:id="rId13"/>
    <p:sldLayoutId id="2147483744" r:id="rId14"/>
    <p:sldLayoutId id="2147483772" r:id="rId15"/>
    <p:sldLayoutId id="2147483764" r:id="rId16"/>
    <p:sldLayoutId id="2147483766" r:id="rId17"/>
    <p:sldLayoutId id="2147483774" r:id="rId18"/>
    <p:sldLayoutId id="2147483776" r:id="rId19"/>
    <p:sldLayoutId id="2147483775" r:id="rId20"/>
    <p:sldLayoutId id="2147483756" r:id="rId21"/>
    <p:sldLayoutId id="2147483777" r:id="rId22"/>
    <p:sldLayoutId id="2147483778" r:id="rId23"/>
    <p:sldLayoutId id="2147483779" r:id="rId24"/>
    <p:sldLayoutId id="2147483765" r:id="rId25"/>
    <p:sldLayoutId id="2147483767" r:id="rId26"/>
    <p:sldLayoutId id="2147483768" r:id="rId27"/>
    <p:sldLayoutId id="2147483769" r:id="rId28"/>
    <p:sldLayoutId id="2147483773" r:id="rId29"/>
    <p:sldLayoutId id="2147483662" r:id="rId30"/>
    <p:sldLayoutId id="2147483667" r:id="rId31"/>
  </p:sldLayoutIdLst>
  <p:txStyles>
    <p:titleStyle>
      <a:lvl1pPr algn="l" defTabSz="1219139" rtl="0" eaLnBrk="1" latinLnBrk="0" hangingPunct="1">
        <a:lnSpc>
          <a:spcPct val="100000"/>
        </a:lnSpc>
        <a:spcBef>
          <a:spcPct val="0"/>
        </a:spcBef>
        <a:buNone/>
        <a:defRPr sz="324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1219139" rtl="0" eaLnBrk="1" latinLnBrk="0" hangingPunct="1">
        <a:lnSpc>
          <a:spcPct val="107000"/>
        </a:lnSpc>
        <a:spcBef>
          <a:spcPts val="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1219139" rtl="0" eaLnBrk="1" latinLnBrk="0" hangingPunct="1">
        <a:lnSpc>
          <a:spcPct val="107000"/>
        </a:lnSpc>
        <a:spcBef>
          <a:spcPts val="0"/>
        </a:spcBef>
        <a:buFont typeface="Cera PRO" panose="00000500000000000000" pitchFamily="50" charset="0"/>
        <a:buChar char="-"/>
        <a:defRPr sz="203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1219139" rtl="0" eaLnBrk="1" latinLnBrk="0" hangingPunct="1">
        <a:lnSpc>
          <a:spcPct val="107000"/>
        </a:lnSpc>
        <a:spcBef>
          <a:spcPts val="0"/>
        </a:spcBef>
        <a:buSzPct val="80000"/>
        <a:buFont typeface="Wingdings" panose="05000000000000000000" pitchFamily="2" charset="2"/>
        <a:buChar char="§"/>
        <a:defRPr sz="203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bg1"/>
        </a:buClr>
        <a:buSzPct val="25000"/>
        <a:buFont typeface="Plus Jakarta Sans" pitchFamily="2" charset="0"/>
        <a:buChar char="′"/>
        <a:defRPr sz="203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bg1"/>
        </a:buClr>
        <a:buSzPct val="25000"/>
        <a:buFont typeface="Plus Jakarta Sans" pitchFamily="2" charset="0"/>
        <a:buChar char="′"/>
        <a:defRPr sz="203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0" indent="-216000" algn="l" defTabSz="1219139" rtl="0" eaLnBrk="1" latinLnBrk="0" hangingPunct="1">
        <a:lnSpc>
          <a:spcPct val="107000"/>
        </a:lnSpc>
        <a:spcBef>
          <a:spcPts val="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6pPr>
      <a:lvl7pPr marL="432000" indent="-216000" algn="l" defTabSz="1219139" rtl="0" eaLnBrk="1" latinLnBrk="0" hangingPunct="1">
        <a:lnSpc>
          <a:spcPct val="107000"/>
        </a:lnSpc>
        <a:spcBef>
          <a:spcPts val="0"/>
        </a:spcBef>
        <a:buFont typeface="Cera PRO" panose="00000500000000000000" pitchFamily="50" charset="0"/>
        <a:buChar char="-"/>
        <a:defRPr sz="2030" kern="1200">
          <a:solidFill>
            <a:schemeClr val="tx1"/>
          </a:solidFill>
          <a:latin typeface="+mn-lt"/>
          <a:ea typeface="+mn-ea"/>
          <a:cs typeface="+mn-cs"/>
        </a:defRPr>
      </a:lvl7pPr>
      <a:lvl8pPr marL="648000" indent="-216000" algn="l" defTabSz="1219139" rtl="0" eaLnBrk="1" latinLnBrk="0" hangingPunct="1">
        <a:lnSpc>
          <a:spcPct val="107000"/>
        </a:lnSpc>
        <a:spcBef>
          <a:spcPts val="0"/>
        </a:spcBef>
        <a:buSzPct val="80000"/>
        <a:buFont typeface="Cera PRO" panose="00000500000000000000" pitchFamily="50" charset="0"/>
        <a:buChar char="▪"/>
        <a:defRPr sz="203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tx1"/>
        </a:buClr>
        <a:buSzPct val="25000"/>
        <a:buFont typeface="Plus Jakarta Sans" pitchFamily="2" charset="0"/>
        <a:buChar char="′"/>
        <a:defRPr sz="20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7526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b="0" kern="1200">
          <a:solidFill>
            <a:schemeClr val="tx2"/>
          </a:solidFill>
          <a:latin typeface="+mn-lt"/>
          <a:ea typeface="+mn-ea"/>
          <a:cs typeface="+mn-cs"/>
        </a:defRPr>
      </a:lvl5pPr>
      <a:lvl6pPr marL="360000" indent="-36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72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08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9B4A5E-DDF6-6DCD-B19A-3970DF8C19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OVUR</a:t>
            </a:r>
          </a:p>
        </p:txBody>
      </p:sp>
    </p:spTree>
    <p:extLst>
      <p:ext uri="{BB962C8B-B14F-4D97-AF65-F5344CB8AC3E}">
        <p14:creationId xmlns:p14="http://schemas.microsoft.com/office/powerpoint/2010/main" val="1691343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AAFFADA-6485-E736-28B0-09F8CEF24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Tip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5B7BFEF-B8B6-B987-B5C3-9EFA8757BF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 fontAlgn="base">
              <a:spcAft>
                <a:spcPts val="800"/>
              </a:spcAft>
              <a:buNone/>
            </a:pPr>
            <a:r>
              <a:rPr lang="nl-NL" dirty="0"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nl-NL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ijk ook eens op intranet van </a:t>
            </a:r>
            <a:r>
              <a:rPr lang="nl-NL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NHLStenden</a:t>
            </a:r>
            <a:r>
              <a:rPr lang="nl-NL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op de tegel Design </a:t>
            </a:r>
            <a:r>
              <a:rPr lang="nl-NL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nl-NL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ased</a:t>
            </a:r>
            <a:r>
              <a:rPr lang="nl-NL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nl-NL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ducation</a:t>
            </a:r>
            <a:r>
              <a:rPr lang="nl-NL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spcAft>
                <a:spcPts val="800"/>
              </a:spcAft>
              <a:buNone/>
            </a:pPr>
            <a:endParaRPr lang="nl-NL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spcAft>
                <a:spcPts val="800"/>
              </a:spcAft>
              <a:buNone/>
            </a:pPr>
            <a:r>
              <a:rPr lang="nl-NL" dirty="0">
                <a:ea typeface="Times New Roman" panose="02020603050405020304" pitchFamily="18" charset="0"/>
                <a:cs typeface="Times New Roman" panose="02020603050405020304" pitchFamily="18" charset="0"/>
              </a:rPr>
              <a:t>De DBE cyclus is ook een vorm waarin je je ervaringen kunt onderzoeken en zichtbaar kunt maken.</a:t>
            </a:r>
          </a:p>
          <a:p>
            <a:endParaRPr lang="nl-NL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F26B8F09-8CC7-95E7-0F9B-8FB0AD73F60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F77C062-9F23-59D8-8146-5DBD4005D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9924" y="3580488"/>
            <a:ext cx="4089985" cy="3128837"/>
          </a:xfrm>
          <a:custGeom>
            <a:avLst/>
            <a:gdLst/>
            <a:ahLst/>
            <a:cxnLst/>
            <a:rect l="l" t="t" r="r" b="b"/>
            <a:pathLst>
              <a:path w="2185353" h="2064564">
                <a:moveTo>
                  <a:pt x="65529" y="0"/>
                </a:moveTo>
                <a:lnTo>
                  <a:pt x="2119824" y="0"/>
                </a:lnTo>
                <a:cubicBezTo>
                  <a:pt x="2156015" y="0"/>
                  <a:pt x="2185353" y="29338"/>
                  <a:pt x="2185353" y="65529"/>
                </a:cubicBezTo>
                <a:lnTo>
                  <a:pt x="2185353" y="1999035"/>
                </a:lnTo>
                <a:cubicBezTo>
                  <a:pt x="2185353" y="2035226"/>
                  <a:pt x="2156015" y="2064564"/>
                  <a:pt x="2119824" y="2064564"/>
                </a:cubicBezTo>
                <a:lnTo>
                  <a:pt x="65529" y="2064564"/>
                </a:lnTo>
                <a:cubicBezTo>
                  <a:pt x="29338" y="2064564"/>
                  <a:pt x="0" y="2035226"/>
                  <a:pt x="0" y="1999035"/>
                </a:cubicBezTo>
                <a:lnTo>
                  <a:pt x="0" y="65529"/>
                </a:lnTo>
                <a:cubicBezTo>
                  <a:pt x="0" y="29338"/>
                  <a:pt x="29338" y="0"/>
                  <a:pt x="65529" y="0"/>
                </a:cubicBezTo>
                <a:close/>
              </a:path>
            </a:pathLst>
          </a:cu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13925A92-EFB4-5D74-CE19-C7F0F8AC7D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3809" y="2251075"/>
            <a:ext cx="2274366" cy="739899"/>
          </a:xfrm>
          <a:custGeom>
            <a:avLst/>
            <a:gdLst/>
            <a:ahLst/>
            <a:cxnLst/>
            <a:rect l="l" t="t" r="r" b="b"/>
            <a:pathLst>
              <a:path w="2185353" h="2064564">
                <a:moveTo>
                  <a:pt x="65529" y="0"/>
                </a:moveTo>
                <a:lnTo>
                  <a:pt x="2119824" y="0"/>
                </a:lnTo>
                <a:cubicBezTo>
                  <a:pt x="2156015" y="0"/>
                  <a:pt x="2185353" y="29338"/>
                  <a:pt x="2185353" y="65529"/>
                </a:cubicBezTo>
                <a:lnTo>
                  <a:pt x="2185353" y="1999035"/>
                </a:lnTo>
                <a:cubicBezTo>
                  <a:pt x="2185353" y="2035226"/>
                  <a:pt x="2156015" y="2064564"/>
                  <a:pt x="2119824" y="2064564"/>
                </a:cubicBezTo>
                <a:lnTo>
                  <a:pt x="65529" y="2064564"/>
                </a:lnTo>
                <a:cubicBezTo>
                  <a:pt x="29338" y="2064564"/>
                  <a:pt x="0" y="2035226"/>
                  <a:pt x="0" y="1999035"/>
                </a:cubicBezTo>
                <a:lnTo>
                  <a:pt x="0" y="65529"/>
                </a:lnTo>
                <a:cubicBezTo>
                  <a:pt x="0" y="29338"/>
                  <a:pt x="29338" y="0"/>
                  <a:pt x="6552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59156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B7E4E1-CB9B-8460-32EC-93BFA34E3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sz="2000" dirty="0"/>
              <a:t>Deze presentatie is bedoeld als hulpmiddel bij het uitwerken van ervaringen volgens de OVUR methode</a:t>
            </a:r>
            <a:br>
              <a:rPr lang="en-US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58246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jdelijke aanduiding voor inhoud 4">
            <a:extLst>
              <a:ext uri="{FF2B5EF4-FFF2-40B4-BE49-F238E27FC236}">
                <a16:creationId xmlns:a16="http://schemas.microsoft.com/office/drawing/2014/main" id="{13FB8947-2CE4-3879-2FB2-4749027D35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676124"/>
            <a:ext cx="5924721" cy="5500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469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jdelijke aanduiding voor inhoud 7">
            <a:extLst>
              <a:ext uri="{FF2B5EF4-FFF2-40B4-BE49-F238E27FC236}">
                <a16:creationId xmlns:a16="http://schemas.microsoft.com/office/drawing/2014/main" id="{F47FEFD1-8B6C-0F90-A5A5-4F292FF8BA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462"/>
          <a:stretch/>
        </p:blipFill>
        <p:spPr>
          <a:xfrm>
            <a:off x="6792434" y="111641"/>
            <a:ext cx="5282608" cy="6147627"/>
          </a:xfrm>
          <a:prstGeom prst="rect">
            <a:avLst/>
          </a:prstGeom>
        </p:spPr>
      </p:pic>
      <p:sp>
        <p:nvSpPr>
          <p:cNvPr id="3" name="Ovaal 2">
            <a:extLst>
              <a:ext uri="{FF2B5EF4-FFF2-40B4-BE49-F238E27FC236}">
                <a16:creationId xmlns:a16="http://schemas.microsoft.com/office/drawing/2014/main" id="{35C1AE35-4B32-E77B-375E-2D1D706618EF}"/>
              </a:ext>
            </a:extLst>
          </p:cNvPr>
          <p:cNvSpPr/>
          <p:nvPr/>
        </p:nvSpPr>
        <p:spPr>
          <a:xfrm>
            <a:off x="6528390" y="1297171"/>
            <a:ext cx="2573079" cy="253054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AA967FE-4B71-D7F7-B50D-1BAC54B41C54}"/>
              </a:ext>
            </a:extLst>
          </p:cNvPr>
          <p:cNvSpPr txBox="1"/>
          <p:nvPr/>
        </p:nvSpPr>
        <p:spPr>
          <a:xfrm>
            <a:off x="116958" y="111641"/>
            <a:ext cx="43380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Je werkt cyclisch en onderzoekend.</a:t>
            </a:r>
          </a:p>
          <a:p>
            <a:endParaRPr lang="nl-NL" dirty="0"/>
          </a:p>
          <a:p>
            <a:r>
              <a:rPr lang="nl-NL" dirty="0" err="1"/>
              <a:t>Ovur</a:t>
            </a:r>
            <a:r>
              <a:rPr lang="nl-NL" dirty="0"/>
              <a:t> kan daarbij een hulpmiddel zijn in je uitwerking die verschillende vormen kan hebben.</a:t>
            </a:r>
            <a:endParaRPr lang="en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A707FA6-E408-17F1-C2AA-01A5963C3A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9619" y="4007430"/>
            <a:ext cx="4215757" cy="244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878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D84CE12-25E1-D4B7-7C7D-B8BA468D6D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742950" lvl="1" indent="-285750" fontAlgn="base">
              <a:buFont typeface="Courier New" panose="02070309020205020404" pitchFamily="49" charset="0"/>
              <a:buChar char="o"/>
            </a:pPr>
            <a:r>
              <a:rPr lang="nl-NL" sz="2000" dirty="0">
                <a:effectLst/>
                <a:ea typeface="Times New Roman" panose="02020603050405020304" pitchFamily="18" charset="0"/>
              </a:rPr>
              <a:t>Wat is de aanleiding voor je </a:t>
            </a:r>
            <a:r>
              <a:rPr lang="nl-NL" sz="2000" dirty="0">
                <a:ea typeface="Times New Roman" panose="02020603050405020304" pitchFamily="18" charset="0"/>
              </a:rPr>
              <a:t>ui</a:t>
            </a:r>
            <a:r>
              <a:rPr lang="nl-NL" sz="2000" dirty="0">
                <a:effectLst/>
                <a:ea typeface="Times New Roman" panose="02020603050405020304" pitchFamily="18" charset="0"/>
              </a:rPr>
              <a:t>twerking? </a:t>
            </a:r>
          </a:p>
          <a:p>
            <a:pPr marL="216000" lvl="1" indent="0" fontAlgn="base">
              <a:buNone/>
            </a:pPr>
            <a:r>
              <a:rPr lang="nl-NL" sz="2000" dirty="0">
                <a:ea typeface="Times New Roman" panose="02020603050405020304" pitchFamily="18" charset="0"/>
              </a:rPr>
              <a:t>        </a:t>
            </a:r>
            <a:r>
              <a:rPr lang="nl-NL" sz="2000" dirty="0">
                <a:effectLst/>
                <a:ea typeface="Times New Roman" panose="02020603050405020304" pitchFamily="18" charset="0"/>
              </a:rPr>
              <a:t>(</a:t>
            </a:r>
            <a:r>
              <a:rPr lang="nl-NL" sz="2000" dirty="0">
                <a:ea typeface="Times New Roman" panose="02020603050405020304" pitchFamily="18" charset="0"/>
              </a:rPr>
              <a:t>Bijvoorbeeld een situatie op je werk/stage of een interessante workshop/ </a:t>
            </a:r>
          </a:p>
          <a:p>
            <a:pPr marL="216000" lvl="1" indent="0" fontAlgn="base">
              <a:buNone/>
            </a:pPr>
            <a:r>
              <a:rPr lang="nl-NL" sz="2000" dirty="0">
                <a:ea typeface="Times New Roman" panose="02020603050405020304" pitchFamily="18" charset="0"/>
              </a:rPr>
              <a:t>         boek/artikel/documentaire/lezing/podcast/gesprek….)</a:t>
            </a:r>
          </a:p>
          <a:p>
            <a:pPr marL="800100" lvl="1" indent="-342900" fontAlgn="base">
              <a:buFont typeface="Courier New" panose="02070309020205020404" pitchFamily="49" charset="0"/>
              <a:buChar char="o"/>
            </a:pPr>
            <a:r>
              <a:rPr lang="nl-NL" sz="2000" b="1" dirty="0">
                <a:effectLst/>
                <a:ea typeface="Times New Roman" panose="02020603050405020304" pitchFamily="18" charset="0"/>
              </a:rPr>
              <a:t>Waar ben je nieuwsgierig naar? </a:t>
            </a:r>
          </a:p>
          <a:p>
            <a:pPr marL="742950" lvl="1" indent="-285750" fontAlgn="base">
              <a:buFont typeface="Courier New" panose="02070309020205020404" pitchFamily="49" charset="0"/>
              <a:buChar char="o"/>
            </a:pPr>
            <a:r>
              <a:rPr lang="nl-NL" sz="2000" dirty="0">
                <a:ea typeface="Times New Roman" panose="02020603050405020304" pitchFamily="18" charset="0"/>
              </a:rPr>
              <a:t>Wat is je startsituatie?</a:t>
            </a:r>
            <a:endParaRPr lang="nl-NL" sz="2000" dirty="0">
              <a:effectLst/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NL" sz="2000" dirty="0"/>
              <a:t>Waartoe/waarom wil je dit onderzoeken?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NL" sz="2000" dirty="0"/>
              <a:t>Wat wil je bereiken en waarom?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NL" sz="2000" dirty="0"/>
              <a:t>Wie zijn erbij betrokken?</a:t>
            </a:r>
          </a:p>
          <a:p>
            <a:pPr lvl="0" fontAlgn="base"/>
            <a:endParaRPr lang="nl-NL" sz="2000" dirty="0">
              <a:effectLst/>
              <a:ea typeface="Times New Roman" panose="02020603050405020304" pitchFamily="18" charset="0"/>
            </a:endParaRP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nl-NL" sz="2000" dirty="0">
                <a:effectLst/>
                <a:ea typeface="Times New Roman" panose="02020603050405020304" pitchFamily="18" charset="0"/>
              </a:rPr>
              <a:t>Je eigen professionele ontwikkeling: </a:t>
            </a:r>
            <a:endParaRPr lang="nl-NL" sz="2000" dirty="0">
              <a:ea typeface="Times New Roman" panose="02020603050405020304" pitchFamily="18" charset="0"/>
            </a:endParaRPr>
          </a:p>
          <a:p>
            <a:pPr marL="742950" lvl="1" indent="-285750" fontAlgn="base">
              <a:buFont typeface="Courier New" panose="02070309020205020404" pitchFamily="49" charset="0"/>
              <a:buChar char="o"/>
            </a:pPr>
            <a:r>
              <a:rPr lang="nl-NL" sz="2000" dirty="0">
                <a:effectLst/>
                <a:ea typeface="Times New Roman" panose="02020603050405020304" pitchFamily="18" charset="0"/>
              </a:rPr>
              <a:t>Welke nieuwsgierige </a:t>
            </a:r>
            <a:r>
              <a:rPr lang="nl-NL" sz="2000" dirty="0">
                <a:ea typeface="Times New Roman" panose="02020603050405020304" pitchFamily="18" charset="0"/>
              </a:rPr>
              <a:t>ontwikkelvragen staan centraal?</a:t>
            </a:r>
          </a:p>
          <a:p>
            <a:pPr marL="742950" lvl="1" indent="-285750" fontAlgn="base">
              <a:buFont typeface="Courier New" panose="02070309020205020404" pitchFamily="49" charset="0"/>
              <a:buChar char="o"/>
            </a:pPr>
            <a:r>
              <a:rPr lang="nl-NL" sz="2000" dirty="0">
                <a:ea typeface="Times New Roman" panose="02020603050405020304" pitchFamily="18" charset="0"/>
              </a:rPr>
              <a:t>Welke onderwijskundige begrippen kun je daaraan koppelen?</a:t>
            </a:r>
            <a:endParaRPr lang="nl-NL" sz="2000" dirty="0">
              <a:effectLst/>
              <a:ea typeface="Times New Roman" panose="02020603050405020304" pitchFamily="18" charset="0"/>
            </a:endParaRPr>
          </a:p>
          <a:p>
            <a:endParaRPr lang="nl-NL" sz="2000" dirty="0"/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BE5BDCC-6617-3414-46E9-8C69E48BC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791" y="-329609"/>
            <a:ext cx="10827207" cy="2860158"/>
          </a:xfrm>
        </p:spPr>
        <p:txBody>
          <a:bodyPr>
            <a:normAutofit fontScale="90000"/>
          </a:bodyPr>
          <a:lstStyle/>
          <a:p>
            <a:pPr>
              <a:tabLst>
                <a:tab pos="180975" algn="l"/>
              </a:tabLst>
            </a:pPr>
            <a:br>
              <a:rPr lang="nl-NL" sz="4800" dirty="0">
                <a:solidFill>
                  <a:schemeClr val="tx2"/>
                </a:solidFill>
              </a:rPr>
            </a:br>
            <a:br>
              <a:rPr lang="nl-NL" sz="4800" dirty="0">
                <a:solidFill>
                  <a:schemeClr val="tx2"/>
                </a:solidFill>
              </a:rPr>
            </a:br>
            <a:br>
              <a:rPr lang="nl-NL" sz="4800" dirty="0">
                <a:solidFill>
                  <a:schemeClr val="tx2"/>
                </a:solidFill>
              </a:rPr>
            </a:br>
            <a:br>
              <a:rPr lang="nl-NL" sz="4800" dirty="0">
                <a:solidFill>
                  <a:schemeClr val="tx2"/>
                </a:solidFill>
              </a:rPr>
            </a:br>
            <a:br>
              <a:rPr lang="nl-NL" sz="4800" dirty="0">
                <a:solidFill>
                  <a:schemeClr val="tx2"/>
                </a:solidFill>
              </a:rPr>
            </a:br>
            <a:br>
              <a:rPr lang="nl-NL" sz="2800" dirty="0"/>
            </a:br>
            <a:r>
              <a:rPr lang="nl-NL" sz="2200" dirty="0">
                <a:solidFill>
                  <a:schemeClr val="tx2"/>
                </a:solidFill>
              </a:rPr>
              <a:t>op de nieuwsgierige vraag</a:t>
            </a:r>
            <a:br>
              <a:rPr lang="nl-NL" sz="2200" dirty="0">
                <a:solidFill>
                  <a:schemeClr val="tx2"/>
                </a:solidFill>
              </a:rPr>
            </a:br>
            <a:r>
              <a:rPr lang="nl-NL" sz="2200" dirty="0">
                <a:solidFill>
                  <a:schemeClr val="tx2"/>
                </a:solidFill>
              </a:rPr>
              <a:t>op de context</a:t>
            </a:r>
            <a:br>
              <a:rPr lang="nl-NL" sz="2200" dirty="0">
                <a:solidFill>
                  <a:schemeClr val="tx2"/>
                </a:solidFill>
              </a:rPr>
            </a:br>
            <a:r>
              <a:rPr lang="nl-NL" sz="2200" dirty="0">
                <a:solidFill>
                  <a:schemeClr val="tx2"/>
                </a:solidFill>
              </a:rPr>
              <a:t>op de taak</a:t>
            </a:r>
            <a:br>
              <a:rPr lang="nl-NL" sz="3200" dirty="0">
                <a:solidFill>
                  <a:schemeClr val="tx2"/>
                </a:solidFill>
              </a:rPr>
            </a:b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5CBF08F-A7DD-291F-C3D0-B327088204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2337"/>
          <a:stretch/>
        </p:blipFill>
        <p:spPr>
          <a:xfrm>
            <a:off x="297711" y="0"/>
            <a:ext cx="2859630" cy="102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636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636048B-B315-F9D2-9656-1625CA3053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39272" y="812125"/>
            <a:ext cx="5182692" cy="5078312"/>
          </a:xfrm>
        </p:spPr>
        <p:txBody>
          <a:bodyPr/>
          <a:lstStyle/>
          <a:p>
            <a:pPr marL="0" indent="0">
              <a:buNone/>
            </a:pPr>
            <a:r>
              <a:rPr lang="nl-NL" sz="2000" b="1" dirty="0">
                <a:solidFill>
                  <a:schemeClr val="tx2"/>
                </a:solidFill>
              </a:rPr>
              <a:t>Inhoud verkennen &amp; bronnen koppelen</a:t>
            </a:r>
            <a:endParaRPr lang="nl-NL" sz="2000" b="1" dirty="0"/>
          </a:p>
          <a:p>
            <a:pPr marL="0" indent="0">
              <a:buNone/>
            </a:pPr>
            <a:r>
              <a:rPr lang="nl-NL" dirty="0"/>
              <a:t>Verschillende perspectieven verkennen.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Je vragen verbinden aan: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de verplichte literatuur,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niet verplichte literatuur,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eigen bronnen,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bijeenkomsten,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gesprekken met o.a. collega’s, </a:t>
            </a:r>
          </a:p>
          <a:p>
            <a:pPr marL="0" indent="0">
              <a:buNone/>
            </a:pPr>
            <a:r>
              <a:rPr lang="nl-NL" dirty="0"/>
              <a:t>    werkplekbegeleider, </a:t>
            </a:r>
          </a:p>
          <a:p>
            <a:pPr marL="0" indent="0">
              <a:buNone/>
            </a:pPr>
            <a:r>
              <a:rPr lang="nl-NL" dirty="0"/>
              <a:t>    in je leergroep/ medestudenten, </a:t>
            </a:r>
          </a:p>
          <a:p>
            <a:pPr marL="0" indent="0">
              <a:buNone/>
            </a:pPr>
            <a:r>
              <a:rPr lang="nl-NL" dirty="0"/>
              <a:t>    met studenten/leerlingen.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Intervisie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0" indent="0">
              <a:buNone/>
            </a:pPr>
            <a:r>
              <a:rPr lang="nl-NL" b="1" dirty="0"/>
              <a:t>Denk na en werk uit: </a:t>
            </a:r>
          </a:p>
          <a:p>
            <a:r>
              <a:rPr lang="nl-NL" dirty="0"/>
              <a:t>Welke inzichten levert dit op? </a:t>
            </a:r>
          </a:p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69D17B5-626F-DCBD-4768-37F637B0C657}"/>
              </a:ext>
            </a:extLst>
          </p:cNvPr>
          <p:cNvSpPr txBox="1"/>
          <p:nvPr/>
        </p:nvSpPr>
        <p:spPr>
          <a:xfrm>
            <a:off x="7877043" y="3351281"/>
            <a:ext cx="4010156" cy="3108543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nl-NL" sz="2000" b="1" dirty="0">
              <a:solidFill>
                <a:schemeClr val="tx2"/>
              </a:solidFill>
            </a:endParaRPr>
          </a:p>
          <a:p>
            <a:r>
              <a:rPr lang="nl-NL" sz="1600" b="1" dirty="0">
                <a:solidFill>
                  <a:schemeClr val="tx2"/>
                </a:solidFill>
              </a:rPr>
              <a:t>Perspectieven op: </a:t>
            </a:r>
          </a:p>
          <a:p>
            <a:endParaRPr lang="nl-NL" sz="1600" b="1" dirty="0">
              <a:solidFill>
                <a:schemeClr val="tx2"/>
              </a:solidFill>
            </a:endParaRPr>
          </a:p>
          <a:p>
            <a:r>
              <a:rPr lang="nl-NL" sz="1600" b="1" dirty="0">
                <a:solidFill>
                  <a:schemeClr val="tx2"/>
                </a:solidFill>
              </a:rPr>
              <a:t>micro </a:t>
            </a:r>
            <a:br>
              <a:rPr lang="nl-NL" sz="1600" b="1" dirty="0">
                <a:solidFill>
                  <a:schemeClr val="tx2"/>
                </a:solidFill>
              </a:rPr>
            </a:br>
            <a:r>
              <a:rPr lang="nl-NL" sz="1600" dirty="0">
                <a:solidFill>
                  <a:srgbClr val="000000"/>
                </a:solidFill>
                <a:latin typeface="Montserrat" panose="00000500000000000000" pitchFamily="2" charset="0"/>
              </a:rPr>
              <a:t>H</a:t>
            </a:r>
            <a:r>
              <a:rPr lang="nl-NL" sz="16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et leren van leerlingen binnen een onderwijsactiviteit</a:t>
            </a:r>
            <a:br>
              <a:rPr lang="nl-NL" sz="16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</a:br>
            <a:r>
              <a:rPr lang="nl-NL" sz="1600" b="1" dirty="0" err="1">
                <a:solidFill>
                  <a:schemeClr val="tx2"/>
                </a:solidFill>
              </a:rPr>
              <a:t>meso</a:t>
            </a:r>
            <a:r>
              <a:rPr lang="nl-NL" sz="1600" b="1" dirty="0">
                <a:solidFill>
                  <a:schemeClr val="tx2"/>
                </a:solidFill>
              </a:rPr>
              <a:t> </a:t>
            </a:r>
            <a:br>
              <a:rPr lang="nl-NL" sz="1600" b="1" dirty="0">
                <a:solidFill>
                  <a:schemeClr val="tx2"/>
                </a:solidFill>
              </a:rPr>
            </a:br>
            <a:r>
              <a:rPr lang="nl-NL" sz="1600" dirty="0">
                <a:solidFill>
                  <a:srgbClr val="000000"/>
                </a:solidFill>
                <a:latin typeface="Montserrat" panose="00000500000000000000" pitchFamily="2" charset="0"/>
              </a:rPr>
              <a:t>Het niveau van het team en de onderwijsinstelling </a:t>
            </a:r>
            <a:br>
              <a:rPr lang="nl-NL" sz="1600" b="1" dirty="0">
                <a:solidFill>
                  <a:schemeClr val="tx2"/>
                </a:solidFill>
              </a:rPr>
            </a:br>
            <a:r>
              <a:rPr lang="nl-NL" sz="1600" b="1" dirty="0">
                <a:solidFill>
                  <a:schemeClr val="tx2"/>
                </a:solidFill>
              </a:rPr>
              <a:t>macro</a:t>
            </a:r>
            <a:br>
              <a:rPr lang="nl-NL" sz="1600" b="1" dirty="0">
                <a:solidFill>
                  <a:schemeClr val="tx2"/>
                </a:solidFill>
              </a:rPr>
            </a:br>
            <a:r>
              <a:rPr lang="nl-NL" sz="1600" dirty="0">
                <a:solidFill>
                  <a:srgbClr val="000000"/>
                </a:solidFill>
                <a:latin typeface="Montserrat" panose="00000500000000000000" pitchFamily="2" charset="0"/>
              </a:rPr>
              <a:t>Regionale en landelijke kaders en ontwikkelingen</a:t>
            </a:r>
            <a:endParaRPr lang="nl-NL" sz="16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F8185B7-9013-20A4-4C58-07CC1F3543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984" t="37055"/>
          <a:stretch/>
        </p:blipFill>
        <p:spPr>
          <a:xfrm>
            <a:off x="1857994" y="75336"/>
            <a:ext cx="2414907" cy="686330"/>
          </a:xfrm>
          <a:prstGeom prst="rect">
            <a:avLst/>
          </a:prstGeom>
        </p:spPr>
      </p:pic>
      <p:cxnSp>
        <p:nvCxnSpPr>
          <p:cNvPr id="13" name="Verbindingslijn: gebogen 12">
            <a:extLst>
              <a:ext uri="{FF2B5EF4-FFF2-40B4-BE49-F238E27FC236}">
                <a16:creationId xmlns:a16="http://schemas.microsoft.com/office/drawing/2014/main" id="{22BE2328-894C-32AB-EEB5-195538879CCE}"/>
              </a:ext>
            </a:extLst>
          </p:cNvPr>
          <p:cNvCxnSpPr/>
          <p:nvPr/>
        </p:nvCxnSpPr>
        <p:spPr>
          <a:xfrm>
            <a:off x="4976037" y="1467292"/>
            <a:ext cx="2573080" cy="170121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7026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F3E7023-2AC2-C143-2BE9-AF4E66D01E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07535" y="1775637"/>
            <a:ext cx="6007395" cy="536944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Uitproberen van de inzichten (van de voorbereiding) op meerdere momenten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Feedback ophalen en verwerken: welke feedback en </a:t>
            </a:r>
            <a:r>
              <a:rPr lang="nl-NL" sz="1600" dirty="0" err="1"/>
              <a:t>feedforeward</a:t>
            </a:r>
            <a:r>
              <a:rPr lang="nl-NL" sz="1600" dirty="0"/>
              <a:t> krijg je?</a:t>
            </a:r>
          </a:p>
          <a:p>
            <a:r>
              <a:rPr lang="nl-NL" sz="1600" dirty="0"/>
              <a:t> Wat is het effect op de </a:t>
            </a:r>
            <a:r>
              <a:rPr lang="nl-NL" sz="1600" dirty="0" err="1"/>
              <a:t>lerenden</a:t>
            </a:r>
            <a:r>
              <a:rPr lang="nl-NL" sz="1600" dirty="0"/>
              <a:t> in jouw context?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Wat zeggen de bronnen daarover?</a:t>
            </a:r>
          </a:p>
          <a:p>
            <a:endParaRPr lang="nl-N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Procesbeschrijving (denk ook aan: opname/foto’s/lesopzet/lesmaterialen) verbinden aan de (levensechte) context (micro, </a:t>
            </a:r>
            <a:r>
              <a:rPr lang="nl-NL" sz="16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meso</a:t>
            </a:r>
            <a:r>
              <a:rPr lang="nl-NL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macro) waarin je laat zien hoe je te werk bent gegaan en bronnen koppelt aan je handelen.</a:t>
            </a:r>
          </a:p>
          <a:p>
            <a:pPr marL="0" indent="0">
              <a:buNone/>
            </a:pPr>
            <a:endParaRPr lang="nl-NL" sz="16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Welke indicatoren van de LUKS/ 6 taken van de mbo docent  kun je aan je handelen koppelen? </a:t>
            </a:r>
          </a:p>
          <a:p>
            <a:pPr marL="0" indent="0">
              <a:buNone/>
            </a:pPr>
            <a:r>
              <a:rPr lang="nl-NL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(</a:t>
            </a:r>
            <a:r>
              <a:rPr lang="nl-NL" sz="16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Pdg</a:t>
            </a:r>
            <a:r>
              <a:rPr lang="nl-NL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: Kijk naar kennis, vaardigheden, resultaat)</a:t>
            </a:r>
            <a:endParaRPr lang="nl-NL" sz="16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1A44E1E-EC10-EBA8-B9B2-6F1DBFB801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259"/>
          <a:stretch/>
        </p:blipFill>
        <p:spPr>
          <a:xfrm>
            <a:off x="2195473" y="522513"/>
            <a:ext cx="2392522" cy="114787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E8969414-C30D-6069-BD58-7DF93A2BBB52}"/>
              </a:ext>
            </a:extLst>
          </p:cNvPr>
          <p:cNvSpPr txBox="1"/>
          <p:nvPr/>
        </p:nvSpPr>
        <p:spPr>
          <a:xfrm>
            <a:off x="8172893" y="1553651"/>
            <a:ext cx="4019107" cy="5170646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Bijvoorbeeld:</a:t>
            </a:r>
          </a:p>
          <a:p>
            <a:endParaRPr lang="nl-NL" sz="40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285750" indent="-285750">
              <a:buFontTx/>
              <a:buChar char="-"/>
            </a:pPr>
            <a:r>
              <a:rPr lang="nl-NL" sz="1600" b="1" dirty="0">
                <a:cs typeface="Times New Roman" panose="02020603050405020304" pitchFamily="18" charset="0"/>
              </a:rPr>
              <a:t>Activiteit/ervaring 1</a:t>
            </a:r>
            <a:r>
              <a:rPr lang="nl-NL" sz="1600" dirty="0">
                <a:cs typeface="Times New Roman" panose="02020603050405020304" pitchFamily="18" charset="0"/>
              </a:rPr>
              <a:t>: uitproberen; reflecteren op de uitkomst  </a:t>
            </a:r>
          </a:p>
          <a:p>
            <a:r>
              <a:rPr lang="nl-NL" sz="1600" dirty="0">
                <a:cs typeface="Times New Roman" panose="02020603050405020304" pitchFamily="18" charset="0"/>
                <a:sym typeface="Wingdings" panose="05000000000000000000" pitchFamily="2" charset="2"/>
              </a:rPr>
              <a:t>      laten observeren / feedback</a:t>
            </a:r>
          </a:p>
          <a:p>
            <a:r>
              <a:rPr lang="nl-NL" sz="1600" dirty="0">
                <a:cs typeface="Times New Roman" panose="02020603050405020304" pitchFamily="18" charset="0"/>
                <a:sym typeface="Wingdings" panose="05000000000000000000" pitchFamily="2" charset="2"/>
              </a:rPr>
              <a:t>         verzamelen/ bron koppelen</a:t>
            </a:r>
            <a:r>
              <a:rPr lang="nl-NL" sz="1600" dirty="0">
                <a:cs typeface="Times New Roman" panose="02020603050405020304" pitchFamily="18" charset="0"/>
              </a:rPr>
              <a:t>	</a:t>
            </a:r>
          </a:p>
          <a:p>
            <a:pPr marL="285750" indent="-285750">
              <a:buFontTx/>
              <a:buChar char="-"/>
            </a:pPr>
            <a:endParaRPr lang="nl-NL" sz="1600" dirty="0"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nl-NL" sz="1600" b="1" dirty="0">
                <a:cs typeface="Times New Roman" panose="02020603050405020304" pitchFamily="18" charset="0"/>
              </a:rPr>
              <a:t>Activiteit/ervaring 2</a:t>
            </a:r>
            <a:r>
              <a:rPr lang="nl-NL" sz="1600" dirty="0">
                <a:cs typeface="Times New Roman" panose="02020603050405020304" pitchFamily="18" charset="0"/>
              </a:rPr>
              <a:t>: het verder uitproberen óf iets nieuws uitproberen</a:t>
            </a:r>
          </a:p>
          <a:p>
            <a:r>
              <a:rPr lang="nl-NL" sz="1600" dirty="0">
                <a:cs typeface="Times New Roman" panose="02020603050405020304" pitchFamily="18" charset="0"/>
              </a:rPr>
              <a:t>      </a:t>
            </a:r>
            <a:r>
              <a:rPr lang="nl-NL" sz="1600" dirty="0">
                <a:cs typeface="Times New Roman" panose="02020603050405020304" pitchFamily="18" charset="0"/>
                <a:sym typeface="Wingdings" panose="05000000000000000000" pitchFamily="2" charset="2"/>
              </a:rPr>
              <a:t>  laten observeren / feedback</a:t>
            </a:r>
          </a:p>
          <a:p>
            <a:r>
              <a:rPr lang="nl-NL" sz="1600" dirty="0">
                <a:cs typeface="Times New Roman" panose="02020603050405020304" pitchFamily="18" charset="0"/>
                <a:sym typeface="Wingdings" panose="05000000000000000000" pitchFamily="2" charset="2"/>
              </a:rPr>
              <a:t>            verzamelen/bron koppelen</a:t>
            </a:r>
          </a:p>
          <a:p>
            <a:endParaRPr lang="nl-NL" sz="1600" dirty="0"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nl-NL" sz="1600" b="1" dirty="0">
                <a:cs typeface="Times New Roman" panose="02020603050405020304" pitchFamily="18" charset="0"/>
              </a:rPr>
              <a:t>Activiteit/ervaring 3</a:t>
            </a:r>
            <a:r>
              <a:rPr lang="nl-NL" sz="1600" dirty="0">
                <a:cs typeface="Times New Roman" panose="02020603050405020304" pitchFamily="18" charset="0"/>
              </a:rPr>
              <a:t>: op basis van voorgaande activiteiten en op basis van het verder oefenen verder experimenteren</a:t>
            </a:r>
          </a:p>
          <a:p>
            <a:r>
              <a:rPr lang="nl-NL" sz="1600" dirty="0">
                <a:cs typeface="Times New Roman" panose="02020603050405020304" pitchFamily="18" charset="0"/>
              </a:rPr>
              <a:t>    </a:t>
            </a:r>
            <a:r>
              <a:rPr lang="nl-NL" sz="1600" dirty="0">
                <a:cs typeface="Times New Roman" panose="02020603050405020304" pitchFamily="18" charset="0"/>
                <a:sym typeface="Wingdings" panose="05000000000000000000" pitchFamily="2" charset="2"/>
              </a:rPr>
              <a:t> laten observeren / feedback</a:t>
            </a:r>
          </a:p>
          <a:p>
            <a:r>
              <a:rPr lang="nl-NL" sz="1600" dirty="0">
                <a:cs typeface="Times New Roman" panose="02020603050405020304" pitchFamily="18" charset="0"/>
                <a:sym typeface="Wingdings" panose="05000000000000000000" pitchFamily="2" charset="2"/>
              </a:rPr>
              <a:t>        verzamelen/bron  koppelen</a:t>
            </a:r>
            <a:endParaRPr lang="nl-NL" sz="16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966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D07FBBC-D496-1334-E8A0-58923CB729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9973" y="1739485"/>
            <a:ext cx="6007394" cy="4810352"/>
          </a:xfrm>
        </p:spPr>
        <p:txBody>
          <a:bodyPr/>
          <a:lstStyle/>
          <a:p>
            <a:pPr marL="0" indent="0">
              <a:buNone/>
            </a:pPr>
            <a:r>
              <a:rPr lang="nl-NL" sz="1600" b="1" dirty="0"/>
              <a:t>Op basis van: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ervaringen,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feedback/</a:t>
            </a:r>
            <a:r>
              <a:rPr lang="nl-NL" sz="1600" dirty="0" err="1"/>
              <a:t>feedforward</a:t>
            </a:r>
            <a:r>
              <a:rPr lang="nl-NL" sz="1600" dirty="0"/>
              <a:t> van leerlingen/studenten, collega’s,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bronnen en je leervragen. </a:t>
            </a:r>
          </a:p>
          <a:p>
            <a:endParaRPr lang="nl-NL" sz="1600" b="1" dirty="0"/>
          </a:p>
          <a:p>
            <a:pPr marL="0" indent="0">
              <a:buNone/>
            </a:pPr>
            <a:r>
              <a:rPr lang="nl-NL" sz="1600" b="1" dirty="0"/>
              <a:t>Verbind je reflectie aan: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het effect op leren van jou en de ander (jouw studenten)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jouw waarden en visie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j</a:t>
            </a:r>
            <a:r>
              <a:rPr lang="nl-NL" sz="1600"/>
              <a:t>ouw </a:t>
            </a:r>
            <a:r>
              <a:rPr lang="nl-NL" sz="1600" dirty="0"/>
              <a:t>leerdoelen en ontwikkeling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indicatoren van de LUKS/Taken van de mbo-docent</a:t>
            </a:r>
          </a:p>
          <a:p>
            <a:endParaRPr lang="nl-NL" sz="1600" dirty="0">
              <a:solidFill>
                <a:srgbClr val="212121"/>
              </a:solidFill>
              <a:latin typeface="Helvetica Neue"/>
            </a:endParaRPr>
          </a:p>
          <a:p>
            <a:pPr marL="0" indent="0">
              <a:buNone/>
            </a:pPr>
            <a:endParaRPr lang="nl-NL" sz="1600" dirty="0"/>
          </a:p>
          <a:p>
            <a:pPr marL="0" indent="0">
              <a:buNone/>
            </a:pPr>
            <a:r>
              <a:rPr lang="nl-NL" sz="1600" b="1" dirty="0"/>
              <a:t>Gebruik een methode bijvoorbeeld: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Veerkracht  (bijvoorbeeld blz. 59)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Korthagen (</a:t>
            </a:r>
            <a:r>
              <a:rPr lang="en-NL" sz="1600" dirty="0"/>
              <a:t>https://reflectiesite.nl/model-korthagen</a:t>
            </a:r>
            <a:r>
              <a:rPr lang="nl-NL" sz="16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MIO</a:t>
            </a:r>
          </a:p>
          <a:p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F47E17BF-CA6E-F5F3-0976-DE66F2ADE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0909" y="265814"/>
            <a:ext cx="3123529" cy="6284023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08D2A8B5-23FF-66BA-F7D7-B38A9E60A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918" y="537590"/>
            <a:ext cx="2931994" cy="836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196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afbeelding 6">
            <a:extLst>
              <a:ext uri="{FF2B5EF4-FFF2-40B4-BE49-F238E27FC236}">
                <a16:creationId xmlns:a16="http://schemas.microsoft.com/office/drawing/2014/main" id="{E683F2DA-3A6B-B8BF-EA08-EC3F7E4BFE3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8498" r="8498"/>
          <a:stretch>
            <a:fillRect/>
          </a:stretch>
        </p:blipFill>
        <p:spPr>
          <a:xfrm>
            <a:off x="7293935" y="1569172"/>
            <a:ext cx="3493978" cy="4126619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A3E31806-576D-C42B-3469-783329F10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Blik vooruit</a:t>
            </a:r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9E7026A-A2E7-C24C-8CDD-A13672D53D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01" y="2118910"/>
            <a:ext cx="5274391" cy="4160015"/>
          </a:xfrm>
        </p:spPr>
        <p:txBody>
          <a:bodyPr/>
          <a:lstStyle/>
          <a:p>
            <a:pPr marL="571500" indent="-457200" fontAlgn="base">
              <a:spcAft>
                <a:spcPts val="800"/>
              </a:spcAft>
            </a:pPr>
            <a:r>
              <a:rPr lang="nl-NL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nl-NL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at wil je nog verder ontwikkelen m.b.t. deze taak en</a:t>
            </a:r>
            <a:r>
              <a:rPr lang="nl-NL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leervraag, waar ben je nieuwsgierig naar en waarom?</a:t>
            </a:r>
            <a:r>
              <a:rPr lang="nl-NL" sz="1800" dirty="0">
                <a:effectLst/>
                <a:ea typeface="Times New Roman" panose="02020603050405020304" pitchFamily="18" charset="0"/>
                <a:cs typeface="Cambria" panose="02040503050406030204" pitchFamily="18" charset="0"/>
              </a:rPr>
              <a:t>  </a:t>
            </a:r>
          </a:p>
          <a:p>
            <a:pPr marL="114300" indent="0" fontAlgn="base">
              <a:spcAft>
                <a:spcPts val="800"/>
              </a:spcAft>
              <a:buNone/>
            </a:pPr>
            <a:endParaRPr lang="nl-NL" sz="1800" dirty="0">
              <a:effectLst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marL="571500" indent="-457200" fontAlgn="base">
              <a:spcAft>
                <a:spcPts val="800"/>
              </a:spcAft>
            </a:pPr>
            <a:r>
              <a:rPr lang="nl-NL" sz="1800" dirty="0">
                <a:effectLst/>
                <a:ea typeface="Times New Roman" panose="02020603050405020304" pitchFamily="18" charset="0"/>
              </a:rPr>
              <a:t>Een lees/kijkwijzer waarin je kort samenvat op welke </a:t>
            </a:r>
            <a:r>
              <a:rPr lang="nl-NL" sz="1800" dirty="0"/>
              <a:t>taken/indicatoren/leeruitkomsten je je ontwikkeling aantoont en hoe je je ontwikkeling zichtbaar maakt in je ervaring. (Deze kun je achteraf </a:t>
            </a:r>
            <a:r>
              <a:rPr lang="nl-NL" sz="1800" dirty="0">
                <a:effectLst/>
                <a:ea typeface="Times New Roman" panose="02020603050405020304" pitchFamily="18" charset="0"/>
              </a:rPr>
              <a:t>schrijven).</a:t>
            </a:r>
          </a:p>
          <a:p>
            <a:pPr marL="571500" indent="-457200" fontAlgn="base">
              <a:spcAft>
                <a:spcPts val="800"/>
              </a:spcAft>
            </a:pPr>
            <a:endParaRPr lang="nl-NL" sz="1800" dirty="0">
              <a:effectLst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marL="114300" indent="0" fontAlgn="base">
              <a:spcAft>
                <a:spcPts val="800"/>
              </a:spcAft>
              <a:buNone/>
            </a:pPr>
            <a:endParaRPr lang="nl-NL" sz="1800" dirty="0">
              <a:effectLst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fontAlgn="base">
              <a:spcAft>
                <a:spcPts val="800"/>
              </a:spcAft>
            </a:pPr>
            <a:r>
              <a:rPr lang="nl-NL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   Literatuurlijst (</a:t>
            </a:r>
            <a:r>
              <a:rPr lang="nl-NL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Pdg</a:t>
            </a:r>
            <a:r>
              <a:rPr lang="nl-NL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nl-NL" sz="1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nl-NL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fontAlgn="base">
              <a:spcAft>
                <a:spcPts val="800"/>
              </a:spcAft>
            </a:pPr>
            <a:endParaRPr lang="nl-NL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6A68B717-0DAD-D089-2097-6D9ECE42CAB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696352" y="148675"/>
            <a:ext cx="1345839" cy="1339883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DB78F958-AF2A-6142-4DEB-5DE3CD8D804F}"/>
              </a:ext>
            </a:extLst>
          </p:cNvPr>
          <p:cNvSpPr txBox="1"/>
          <p:nvPr/>
        </p:nvSpPr>
        <p:spPr>
          <a:xfrm>
            <a:off x="7176977" y="5791718"/>
            <a:ext cx="4043030" cy="564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Aft>
                <a:spcPts val="800"/>
              </a:spcAft>
            </a:pPr>
            <a:r>
              <a:rPr lang="nl-NL" sz="12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Tip kijk voor informatie over APA op de NHL</a:t>
            </a:r>
          </a:p>
          <a:p>
            <a:pPr marL="0" indent="0" fontAlgn="base">
              <a:spcAft>
                <a:spcPts val="800"/>
              </a:spcAft>
              <a:buNone/>
            </a:pPr>
            <a:r>
              <a:rPr lang="nl-NL" sz="12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Stenden site</a:t>
            </a:r>
            <a:r>
              <a:rPr lang="nl-NL" sz="12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2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bibliotheek voor instructie video’s</a:t>
            </a:r>
          </a:p>
        </p:txBody>
      </p:sp>
    </p:spTree>
    <p:extLst>
      <p:ext uri="{BB962C8B-B14F-4D97-AF65-F5344CB8AC3E}">
        <p14:creationId xmlns:p14="http://schemas.microsoft.com/office/powerpoint/2010/main" val="2354084375"/>
      </p:ext>
    </p:extLst>
  </p:cSld>
  <p:clrMapOvr>
    <a:masterClrMapping/>
  </p:clrMapOvr>
</p:sld>
</file>

<file path=ppt/theme/theme1.xml><?xml version="1.0" encoding="utf-8"?>
<a:theme xmlns:a="http://schemas.openxmlformats.org/drawingml/2006/main" name="NHL Stenden Academie Educatie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2" id="{D531884B-761A-BE40-B3B5-38A6DF9DAF66}" vid="{469A12FF-95D6-B74D-9AA9-EDCFC8B43C35}"/>
    </a:ext>
  </a:extLst>
</a:theme>
</file>

<file path=ppt/theme/theme2.xml><?xml version="1.0" encoding="utf-8"?>
<a:theme xmlns:a="http://schemas.openxmlformats.org/drawingml/2006/main" name="Tips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2" id="{D531884B-761A-BE40-B3B5-38A6DF9DAF66}" vid="{2E6D6A3F-7B45-924C-B029-CC87C44E564D}"/>
    </a:ext>
  </a:extLst>
</a:theme>
</file>

<file path=ppt/theme/theme3.xml><?xml version="1.0" encoding="utf-8"?>
<a:theme xmlns:a="http://schemas.openxmlformats.org/drawingml/2006/main" name="Office Theme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f1d824-bbdd-43e2-8fc2-159d913d6b41">
      <Terms xmlns="http://schemas.microsoft.com/office/infopath/2007/PartnerControls"/>
    </lcf76f155ced4ddcb4097134ff3c332f>
    <TaxCatchAll xmlns="0e44ce12-adc8-45fd-b7f3-ce57b2ea230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D574A56817D846B40E6BBB8F086ED4" ma:contentTypeVersion="18" ma:contentTypeDescription="Een nieuw document maken." ma:contentTypeScope="" ma:versionID="e6746fbdb9936e956e9b57d96b1526a6">
  <xsd:schema xmlns:xsd="http://www.w3.org/2001/XMLSchema" xmlns:xs="http://www.w3.org/2001/XMLSchema" xmlns:p="http://schemas.microsoft.com/office/2006/metadata/properties" xmlns:ns2="c5f1d824-bbdd-43e2-8fc2-159d913d6b41" xmlns:ns3="0e44ce12-adc8-45fd-b7f3-ce57b2ea230b" targetNamespace="http://schemas.microsoft.com/office/2006/metadata/properties" ma:root="true" ma:fieldsID="98c1e9f25c33a150839c209040c4cbb5" ns2:_="" ns3:_="">
    <xsd:import namespace="c5f1d824-bbdd-43e2-8fc2-159d913d6b41"/>
    <xsd:import namespace="0e44ce12-adc8-45fd-b7f3-ce57b2ea23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f1d824-bbdd-43e2-8fc2-159d913d6b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702e4e3a-1431-4321-a2fb-937b74f002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44ce12-adc8-45fd-b7f3-ce57b2ea230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56754f8-4fac-46c0-8680-7e287a74b84c}" ma:internalName="TaxCatchAll" ma:showField="CatchAllData" ma:web="0e44ce12-adc8-45fd-b7f3-ce57b2ea23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D304F44-00C5-463E-980B-CEDFCFC7F334}">
  <ds:schemaRefs>
    <ds:schemaRef ds:uri="http://schemas.microsoft.com/office/2006/metadata/properties"/>
    <ds:schemaRef ds:uri="http://schemas.microsoft.com/office/infopath/2007/PartnerControls"/>
    <ds:schemaRef ds:uri="5f7036a3-42ed-4180-a222-845a9748f64a"/>
    <ds:schemaRef ds:uri="879d5ecb-e49b-4a95-ba08-471b383466e3"/>
  </ds:schemaRefs>
</ds:datastoreItem>
</file>

<file path=customXml/itemProps2.xml><?xml version="1.0" encoding="utf-8"?>
<ds:datastoreItem xmlns:ds="http://schemas.openxmlformats.org/officeDocument/2006/customXml" ds:itemID="{F0F16480-66D5-4FE2-9FF6-BF89466A5C2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A37A540-436A-49E8-B1B1-D6D0EAF45665}"/>
</file>

<file path=docProps/app.xml><?xml version="1.0" encoding="utf-8"?>
<Properties xmlns="http://schemas.openxmlformats.org/officeDocument/2006/extended-properties" xmlns:vt="http://schemas.openxmlformats.org/officeDocument/2006/docPropsVTypes">
  <Template>NHL Stenden Academie Educatie</Template>
  <TotalTime>1670</TotalTime>
  <Words>635</Words>
  <Application>Microsoft Office PowerPoint</Application>
  <PresentationFormat>Breedbeeld</PresentationFormat>
  <Paragraphs>89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10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10</vt:i4>
      </vt:variant>
    </vt:vector>
  </HeadingPairs>
  <TitlesOfParts>
    <vt:vector size="22" baseType="lpstr">
      <vt:lpstr>Arial</vt:lpstr>
      <vt:lpstr>Calibri</vt:lpstr>
      <vt:lpstr>Montserrat</vt:lpstr>
      <vt:lpstr>Plus Jakarta Sans</vt:lpstr>
      <vt:lpstr>Wingdings</vt:lpstr>
      <vt:lpstr>Times New Roman</vt:lpstr>
      <vt:lpstr>Calibri Light</vt:lpstr>
      <vt:lpstr>Courier New</vt:lpstr>
      <vt:lpstr>Cera PRO</vt:lpstr>
      <vt:lpstr>Helvetica Neue</vt:lpstr>
      <vt:lpstr>NHL Stenden Academie Educatie</vt:lpstr>
      <vt:lpstr>Tips</vt:lpstr>
      <vt:lpstr>OVUR</vt:lpstr>
      <vt:lpstr>Deze presentatie is bedoeld als hulpmiddel bij het uitwerken van ervaringen volgens de OVUR methode </vt:lpstr>
      <vt:lpstr>PowerPoint-presentatie</vt:lpstr>
      <vt:lpstr>PowerPoint-presentatie</vt:lpstr>
      <vt:lpstr>      op de nieuwsgierige vraag op de context op de taak </vt:lpstr>
      <vt:lpstr>PowerPoint-presentatie</vt:lpstr>
      <vt:lpstr>PowerPoint-presentatie</vt:lpstr>
      <vt:lpstr>PowerPoint-presentatie</vt:lpstr>
      <vt:lpstr>Blik vooruit</vt:lpstr>
      <vt:lpstr>Tip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Marijke Westerhof</dc:creator>
  <dc:description/>
  <cp:lastModifiedBy>Marijke Westerhof</cp:lastModifiedBy>
  <cp:revision>1</cp:revision>
  <dcterms:created xsi:type="dcterms:W3CDTF">2024-11-20T14:58:02Z</dcterms:created>
  <dcterms:modified xsi:type="dcterms:W3CDTF">2025-02-11T12:49:44Z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0x010100C4D574A56817D846B40E6BBB8F086ED4</vt:lpwstr>
  </property>
</Properties>
</file>