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7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8288000" cy="10287000"/>
  <p:notesSz cx="6858000" cy="9144000"/>
  <p:embeddedFontLst>
    <p:embeddedFont>
      <p:font typeface="Aleppo" panose="020B0604020202020204" charset="0"/>
      <p:regular r:id="rId24"/>
    </p:embeddedFont>
    <p:embeddedFont>
      <p:font typeface="Benedict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Sailors" panose="02000000000000000000" charset="0"/>
      <p:regular r:id="rId30"/>
    </p:embeddedFont>
    <p:embeddedFont>
      <p:font typeface="Sailors Condense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51A8C2-367A-4477-87EA-50B6E6994E0B}" v="37" dt="2025-04-02T20:37:33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e van Rees" userId="b67d2b8f-a846-4204-8499-cac22fe73ec8" providerId="ADAL" clId="{7A51A8C2-367A-4477-87EA-50B6E6994E0B}"/>
    <pc:docChg chg="undo custSel addSld delSld modSld sldOrd">
      <pc:chgData name="Anke van Rees" userId="b67d2b8f-a846-4204-8499-cac22fe73ec8" providerId="ADAL" clId="{7A51A8C2-367A-4477-87EA-50B6E6994E0B}" dt="2025-04-07T10:10:17.134" v="2534" actId="207"/>
      <pc:docMkLst>
        <pc:docMk/>
      </pc:docMkLst>
      <pc:sldChg chg="modSp mod">
        <pc:chgData name="Anke van Rees" userId="b67d2b8f-a846-4204-8499-cac22fe73ec8" providerId="ADAL" clId="{7A51A8C2-367A-4477-87EA-50B6E6994E0B}" dt="2025-04-02T20:55:46.250" v="2334" actId="1076"/>
        <pc:sldMkLst>
          <pc:docMk/>
          <pc:sldMk cId="0" sldId="256"/>
        </pc:sldMkLst>
        <pc:spChg chg="mod">
          <ac:chgData name="Anke van Rees" userId="b67d2b8f-a846-4204-8499-cac22fe73ec8" providerId="ADAL" clId="{7A51A8C2-367A-4477-87EA-50B6E6994E0B}" dt="2025-04-02T08:11:45.826" v="29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Anke van Rees" userId="b67d2b8f-a846-4204-8499-cac22fe73ec8" providerId="ADAL" clId="{7A51A8C2-367A-4477-87EA-50B6E6994E0B}" dt="2025-04-02T20:55:46.250" v="2334" actId="1076"/>
          <ac:spMkLst>
            <pc:docMk/>
            <pc:sldMk cId="0" sldId="256"/>
            <ac:spMk id="9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3T10:29:07.990" v="2402" actId="20577"/>
        <pc:sldMkLst>
          <pc:docMk/>
          <pc:sldMk cId="0" sldId="257"/>
        </pc:sldMkLst>
        <pc:spChg chg="mod">
          <ac:chgData name="Anke van Rees" userId="b67d2b8f-a846-4204-8499-cac22fe73ec8" providerId="ADAL" clId="{7A51A8C2-367A-4477-87EA-50B6E6994E0B}" dt="2025-04-03T10:29:07.990" v="2402" actId="20577"/>
          <ac:spMkLst>
            <pc:docMk/>
            <pc:sldMk cId="0" sldId="257"/>
            <ac:spMk id="10" creationId="{00000000-0000-0000-0000-000000000000}"/>
          </ac:spMkLst>
        </pc:spChg>
      </pc:sldChg>
      <pc:sldChg chg="addSp delSp modSp mod setBg">
        <pc:chgData name="Anke van Rees" userId="b67d2b8f-a846-4204-8499-cac22fe73ec8" providerId="ADAL" clId="{7A51A8C2-367A-4477-87EA-50B6E6994E0B}" dt="2025-04-02T20:57:14.164" v="2345" actId="20577"/>
        <pc:sldMkLst>
          <pc:docMk/>
          <pc:sldMk cId="0" sldId="259"/>
        </pc:sldMkLst>
        <pc:spChg chg="del">
          <ac:chgData name="Anke van Rees" userId="b67d2b8f-a846-4204-8499-cac22fe73ec8" providerId="ADAL" clId="{7A51A8C2-367A-4477-87EA-50B6E6994E0B}" dt="2025-04-02T08:16:48.308" v="52" actId="478"/>
          <ac:spMkLst>
            <pc:docMk/>
            <pc:sldMk cId="0" sldId="259"/>
            <ac:spMk id="2" creationId="{00000000-0000-0000-0000-000000000000}"/>
          </ac:spMkLst>
        </pc:spChg>
        <pc:spChg chg="mod">
          <ac:chgData name="Anke van Rees" userId="b67d2b8f-a846-4204-8499-cac22fe73ec8" providerId="ADAL" clId="{7A51A8C2-367A-4477-87EA-50B6E6994E0B}" dt="2025-04-02T20:57:14.164" v="2345" actId="20577"/>
          <ac:spMkLst>
            <pc:docMk/>
            <pc:sldMk cId="0" sldId="259"/>
            <ac:spMk id="3" creationId="{00000000-0000-0000-0000-000000000000}"/>
          </ac:spMkLst>
        </pc:spChg>
        <pc:spChg chg="add mod">
          <ac:chgData name="Anke van Rees" userId="b67d2b8f-a846-4204-8499-cac22fe73ec8" providerId="ADAL" clId="{7A51A8C2-367A-4477-87EA-50B6E6994E0B}" dt="2025-04-02T20:23:36.473" v="1265" actId="1076"/>
          <ac:spMkLst>
            <pc:docMk/>
            <pc:sldMk cId="0" sldId="259"/>
            <ac:spMk id="4" creationId="{6FFB6051-467F-D070-23E4-C7ABB4852CDE}"/>
          </ac:spMkLst>
        </pc:spChg>
      </pc:sldChg>
      <pc:sldChg chg="modSp mod">
        <pc:chgData name="Anke van Rees" userId="b67d2b8f-a846-4204-8499-cac22fe73ec8" providerId="ADAL" clId="{7A51A8C2-367A-4477-87EA-50B6E6994E0B}" dt="2025-04-02T20:26:04.028" v="1364" actId="20577"/>
        <pc:sldMkLst>
          <pc:docMk/>
          <pc:sldMk cId="0" sldId="260"/>
        </pc:sldMkLst>
        <pc:spChg chg="mod">
          <ac:chgData name="Anke van Rees" userId="b67d2b8f-a846-4204-8499-cac22fe73ec8" providerId="ADAL" clId="{7A51A8C2-367A-4477-87EA-50B6E6994E0B}" dt="2025-04-02T20:26:04.028" v="1364" actId="20577"/>
          <ac:spMkLst>
            <pc:docMk/>
            <pc:sldMk cId="0" sldId="260"/>
            <ac:spMk id="9" creationId="{00000000-0000-0000-0000-000000000000}"/>
          </ac:spMkLst>
        </pc:spChg>
        <pc:spChg chg="mod">
          <ac:chgData name="Anke van Rees" userId="b67d2b8f-a846-4204-8499-cac22fe73ec8" providerId="ADAL" clId="{7A51A8C2-367A-4477-87EA-50B6E6994E0B}" dt="2025-04-02T08:22:23.381" v="53" actId="20577"/>
          <ac:spMkLst>
            <pc:docMk/>
            <pc:sldMk cId="0" sldId="260"/>
            <ac:spMk id="10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7T10:09:33.910" v="2532" actId="1076"/>
        <pc:sldMkLst>
          <pc:docMk/>
          <pc:sldMk cId="0" sldId="261"/>
        </pc:sldMkLst>
        <pc:spChg chg="mod">
          <ac:chgData name="Anke van Rees" userId="b67d2b8f-a846-4204-8499-cac22fe73ec8" providerId="ADAL" clId="{7A51A8C2-367A-4477-87EA-50B6E6994E0B}" dt="2025-04-07T10:09:33.910" v="2532" actId="1076"/>
          <ac:spMkLst>
            <pc:docMk/>
            <pc:sldMk cId="0" sldId="261"/>
            <ac:spMk id="8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28:32.714" v="1486" actId="20577"/>
        <pc:sldMkLst>
          <pc:docMk/>
          <pc:sldMk cId="0" sldId="262"/>
        </pc:sldMkLst>
        <pc:spChg chg="mod">
          <ac:chgData name="Anke van Rees" userId="b67d2b8f-a846-4204-8499-cac22fe73ec8" providerId="ADAL" clId="{7A51A8C2-367A-4477-87EA-50B6E6994E0B}" dt="2025-04-02T20:28:32.714" v="1486" actId="20577"/>
          <ac:spMkLst>
            <pc:docMk/>
            <pc:sldMk cId="0" sldId="262"/>
            <ac:spMk id="9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28:56.412" v="1506" actId="20577"/>
        <pc:sldMkLst>
          <pc:docMk/>
          <pc:sldMk cId="0" sldId="263"/>
        </pc:sldMkLst>
        <pc:spChg chg="mod">
          <ac:chgData name="Anke van Rees" userId="b67d2b8f-a846-4204-8499-cac22fe73ec8" providerId="ADAL" clId="{7A51A8C2-367A-4477-87EA-50B6E6994E0B}" dt="2025-04-02T20:28:56.412" v="1506" actId="20577"/>
          <ac:spMkLst>
            <pc:docMk/>
            <pc:sldMk cId="0" sldId="263"/>
            <ac:spMk id="10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59:24.131" v="2380" actId="20577"/>
        <pc:sldMkLst>
          <pc:docMk/>
          <pc:sldMk cId="0" sldId="264"/>
        </pc:sldMkLst>
        <pc:spChg chg="mod">
          <ac:chgData name="Anke van Rees" userId="b67d2b8f-a846-4204-8499-cac22fe73ec8" providerId="ADAL" clId="{7A51A8C2-367A-4477-87EA-50B6E6994E0B}" dt="2025-04-02T20:59:24.131" v="2380" actId="20577"/>
          <ac:spMkLst>
            <pc:docMk/>
            <pc:sldMk cId="0" sldId="264"/>
            <ac:spMk id="9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29:34.766" v="1522" actId="20577"/>
        <pc:sldMkLst>
          <pc:docMk/>
          <pc:sldMk cId="0" sldId="265"/>
        </pc:sldMkLst>
        <pc:spChg chg="mod">
          <ac:chgData name="Anke van Rees" userId="b67d2b8f-a846-4204-8499-cac22fe73ec8" providerId="ADAL" clId="{7A51A8C2-367A-4477-87EA-50B6E6994E0B}" dt="2025-04-02T20:29:34.766" v="1522" actId="20577"/>
          <ac:spMkLst>
            <pc:docMk/>
            <pc:sldMk cId="0" sldId="265"/>
            <ac:spMk id="20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1:00:18.618" v="2392" actId="20577"/>
        <pc:sldMkLst>
          <pc:docMk/>
          <pc:sldMk cId="0" sldId="266"/>
        </pc:sldMkLst>
        <pc:spChg chg="mod">
          <ac:chgData name="Anke van Rees" userId="b67d2b8f-a846-4204-8499-cac22fe73ec8" providerId="ADAL" clId="{7A51A8C2-367A-4477-87EA-50B6E6994E0B}" dt="2025-04-02T20:59:58.668" v="2388" actId="1076"/>
          <ac:spMkLst>
            <pc:docMk/>
            <pc:sldMk cId="0" sldId="266"/>
            <ac:spMk id="3" creationId="{00000000-0000-0000-0000-000000000000}"/>
          </ac:spMkLst>
        </pc:spChg>
        <pc:spChg chg="mod">
          <ac:chgData name="Anke van Rees" userId="b67d2b8f-a846-4204-8499-cac22fe73ec8" providerId="ADAL" clId="{7A51A8C2-367A-4477-87EA-50B6E6994E0B}" dt="2025-04-02T21:00:18.618" v="2392" actId="20577"/>
          <ac:spMkLst>
            <pc:docMk/>
            <pc:sldMk cId="0" sldId="266"/>
            <ac:spMk id="4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08:36:56.387" v="191" actId="20577"/>
        <pc:sldMkLst>
          <pc:docMk/>
          <pc:sldMk cId="0" sldId="267"/>
        </pc:sldMkLst>
        <pc:spChg chg="mod">
          <ac:chgData name="Anke van Rees" userId="b67d2b8f-a846-4204-8499-cac22fe73ec8" providerId="ADAL" clId="{7A51A8C2-367A-4477-87EA-50B6E6994E0B}" dt="2025-04-02T08:36:56.387" v="191" actId="20577"/>
          <ac:spMkLst>
            <pc:docMk/>
            <pc:sldMk cId="0" sldId="267"/>
            <ac:spMk id="9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46:45.231" v="1833" actId="20577"/>
        <pc:sldMkLst>
          <pc:docMk/>
          <pc:sldMk cId="0" sldId="268"/>
        </pc:sldMkLst>
        <pc:spChg chg="mod">
          <ac:chgData name="Anke van Rees" userId="b67d2b8f-a846-4204-8499-cac22fe73ec8" providerId="ADAL" clId="{7A51A8C2-367A-4477-87EA-50B6E6994E0B}" dt="2025-04-02T20:46:45.231" v="1833" actId="20577"/>
          <ac:spMkLst>
            <pc:docMk/>
            <pc:sldMk cId="0" sldId="268"/>
            <ac:spMk id="9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40:42.322" v="1717" actId="1076"/>
        <pc:sldMkLst>
          <pc:docMk/>
          <pc:sldMk cId="0" sldId="269"/>
        </pc:sldMkLst>
        <pc:spChg chg="mod">
          <ac:chgData name="Anke van Rees" userId="b67d2b8f-a846-4204-8499-cac22fe73ec8" providerId="ADAL" clId="{7A51A8C2-367A-4477-87EA-50B6E6994E0B}" dt="2025-04-02T20:40:42.322" v="1717" actId="1076"/>
          <ac:spMkLst>
            <pc:docMk/>
            <pc:sldMk cId="0" sldId="269"/>
            <ac:spMk id="6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44:13.714" v="1813" actId="20577"/>
        <pc:sldMkLst>
          <pc:docMk/>
          <pc:sldMk cId="0" sldId="272"/>
        </pc:sldMkLst>
        <pc:spChg chg="mod">
          <ac:chgData name="Anke van Rees" userId="b67d2b8f-a846-4204-8499-cac22fe73ec8" providerId="ADAL" clId="{7A51A8C2-367A-4477-87EA-50B6E6994E0B}" dt="2025-04-02T20:44:13.714" v="1813" actId="20577"/>
          <ac:spMkLst>
            <pc:docMk/>
            <pc:sldMk cId="0" sldId="272"/>
            <ac:spMk id="4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44:08.156" v="1811" actId="20577"/>
        <pc:sldMkLst>
          <pc:docMk/>
          <pc:sldMk cId="0" sldId="273"/>
        </pc:sldMkLst>
        <pc:spChg chg="mod">
          <ac:chgData name="Anke van Rees" userId="b67d2b8f-a846-4204-8499-cac22fe73ec8" providerId="ADAL" clId="{7A51A8C2-367A-4477-87EA-50B6E6994E0B}" dt="2025-04-02T20:44:08.156" v="1811" actId="20577"/>
          <ac:spMkLst>
            <pc:docMk/>
            <pc:sldMk cId="0" sldId="273"/>
            <ac:spMk id="9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2T20:48:26.329" v="1983" actId="20577"/>
        <pc:sldMkLst>
          <pc:docMk/>
          <pc:sldMk cId="0" sldId="274"/>
        </pc:sldMkLst>
        <pc:spChg chg="mod">
          <ac:chgData name="Anke van Rees" userId="b67d2b8f-a846-4204-8499-cac22fe73ec8" providerId="ADAL" clId="{7A51A8C2-367A-4477-87EA-50B6E6994E0B}" dt="2025-04-02T08:42:34.356" v="232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Anke van Rees" userId="b67d2b8f-a846-4204-8499-cac22fe73ec8" providerId="ADAL" clId="{7A51A8C2-367A-4477-87EA-50B6E6994E0B}" dt="2025-04-02T20:48:26.329" v="1983" actId="20577"/>
          <ac:spMkLst>
            <pc:docMk/>
            <pc:sldMk cId="0" sldId="274"/>
            <ac:spMk id="4" creationId="{00000000-0000-0000-0000-000000000000}"/>
          </ac:spMkLst>
        </pc:spChg>
      </pc:sldChg>
      <pc:sldChg chg="modSp mod">
        <pc:chgData name="Anke van Rees" userId="b67d2b8f-a846-4204-8499-cac22fe73ec8" providerId="ADAL" clId="{7A51A8C2-367A-4477-87EA-50B6E6994E0B}" dt="2025-04-03T10:30:20.397" v="2418" actId="20577"/>
        <pc:sldMkLst>
          <pc:docMk/>
          <pc:sldMk cId="0" sldId="275"/>
        </pc:sldMkLst>
        <pc:spChg chg="mod">
          <ac:chgData name="Anke van Rees" userId="b67d2b8f-a846-4204-8499-cac22fe73ec8" providerId="ADAL" clId="{7A51A8C2-367A-4477-87EA-50B6E6994E0B}" dt="2025-04-03T10:30:20.397" v="2418" actId="20577"/>
          <ac:spMkLst>
            <pc:docMk/>
            <pc:sldMk cId="0" sldId="275"/>
            <ac:spMk id="9" creationId="{00000000-0000-0000-0000-000000000000}"/>
          </ac:spMkLst>
        </pc:spChg>
      </pc:sldChg>
      <pc:sldChg chg="addSp delSp modSp add mod ord">
        <pc:chgData name="Anke van Rees" userId="b67d2b8f-a846-4204-8499-cac22fe73ec8" providerId="ADAL" clId="{7A51A8C2-367A-4477-87EA-50B6E6994E0B}" dt="2025-04-02T20:33:09.082" v="1586" actId="1076"/>
        <pc:sldMkLst>
          <pc:docMk/>
          <pc:sldMk cId="1513880794" sldId="276"/>
        </pc:sldMkLst>
        <pc:spChg chg="del">
          <ac:chgData name="Anke van Rees" userId="b67d2b8f-a846-4204-8499-cac22fe73ec8" providerId="ADAL" clId="{7A51A8C2-367A-4477-87EA-50B6E6994E0B}" dt="2025-04-02T08:30:20.909" v="148" actId="478"/>
          <ac:spMkLst>
            <pc:docMk/>
            <pc:sldMk cId="1513880794" sldId="276"/>
            <ac:spMk id="6" creationId="{00000000-0000-0000-0000-000000000000}"/>
          </ac:spMkLst>
        </pc:spChg>
        <pc:spChg chg="del">
          <ac:chgData name="Anke van Rees" userId="b67d2b8f-a846-4204-8499-cac22fe73ec8" providerId="ADAL" clId="{7A51A8C2-367A-4477-87EA-50B6E6994E0B}" dt="2025-04-02T08:30:15.044" v="146" actId="478"/>
          <ac:spMkLst>
            <pc:docMk/>
            <pc:sldMk cId="1513880794" sldId="276"/>
            <ac:spMk id="7" creationId="{00000000-0000-0000-0000-000000000000}"/>
          </ac:spMkLst>
        </pc:spChg>
        <pc:spChg chg="mod">
          <ac:chgData name="Anke van Rees" userId="b67d2b8f-a846-4204-8499-cac22fe73ec8" providerId="ADAL" clId="{7A51A8C2-367A-4477-87EA-50B6E6994E0B}" dt="2025-04-02T20:32:13.422" v="1576" actId="1076"/>
          <ac:spMkLst>
            <pc:docMk/>
            <pc:sldMk cId="1513880794" sldId="276"/>
            <ac:spMk id="9" creationId="{00000000-0000-0000-0000-000000000000}"/>
          </ac:spMkLst>
        </pc:spChg>
        <pc:spChg chg="del mod">
          <ac:chgData name="Anke van Rees" userId="b67d2b8f-a846-4204-8499-cac22fe73ec8" providerId="ADAL" clId="{7A51A8C2-367A-4477-87EA-50B6E6994E0B}" dt="2025-04-02T08:30:24.681" v="149" actId="478"/>
          <ac:spMkLst>
            <pc:docMk/>
            <pc:sldMk cId="1513880794" sldId="276"/>
            <ac:spMk id="11" creationId="{00000000-0000-0000-0000-000000000000}"/>
          </ac:spMkLst>
        </pc:spChg>
        <pc:spChg chg="add mod">
          <ac:chgData name="Anke van Rees" userId="b67d2b8f-a846-4204-8499-cac22fe73ec8" providerId="ADAL" clId="{7A51A8C2-367A-4477-87EA-50B6E6994E0B}" dt="2025-04-02T08:33:44.200" v="151" actId="14100"/>
          <ac:spMkLst>
            <pc:docMk/>
            <pc:sldMk cId="1513880794" sldId="276"/>
            <ac:spMk id="12" creationId="{49819839-8306-A399-33EC-D6C07E8A6495}"/>
          </ac:spMkLst>
        </pc:spChg>
        <pc:spChg chg="add del mod">
          <ac:chgData name="Anke van Rees" userId="b67d2b8f-a846-4204-8499-cac22fe73ec8" providerId="ADAL" clId="{7A51A8C2-367A-4477-87EA-50B6E6994E0B}" dt="2025-04-02T08:35:15.159" v="163" actId="478"/>
          <ac:spMkLst>
            <pc:docMk/>
            <pc:sldMk cId="1513880794" sldId="276"/>
            <ac:spMk id="13" creationId="{453F2714-F17C-4350-6098-21978CF46828}"/>
          </ac:spMkLst>
        </pc:spChg>
        <pc:spChg chg="add del mod">
          <ac:chgData name="Anke van Rees" userId="b67d2b8f-a846-4204-8499-cac22fe73ec8" providerId="ADAL" clId="{7A51A8C2-367A-4477-87EA-50B6E6994E0B}" dt="2025-04-02T08:35:15.159" v="163" actId="478"/>
          <ac:spMkLst>
            <pc:docMk/>
            <pc:sldMk cId="1513880794" sldId="276"/>
            <ac:spMk id="14" creationId="{30A83EFA-0D44-FE19-8F6A-39420C01188B}"/>
          </ac:spMkLst>
        </pc:spChg>
        <pc:spChg chg="add del mod">
          <ac:chgData name="Anke van Rees" userId="b67d2b8f-a846-4204-8499-cac22fe73ec8" providerId="ADAL" clId="{7A51A8C2-367A-4477-87EA-50B6E6994E0B}" dt="2025-04-02T08:36:48.671" v="170"/>
          <ac:spMkLst>
            <pc:docMk/>
            <pc:sldMk cId="1513880794" sldId="276"/>
            <ac:spMk id="15" creationId="{55308013-4633-3003-3C38-34FAA9563A71}"/>
          </ac:spMkLst>
        </pc:spChg>
        <pc:grpChg chg="del mod">
          <ac:chgData name="Anke van Rees" userId="b67d2b8f-a846-4204-8499-cac22fe73ec8" providerId="ADAL" clId="{7A51A8C2-367A-4477-87EA-50B6E6994E0B}" dt="2025-04-02T09:01:57.741" v="984" actId="478"/>
          <ac:grpSpMkLst>
            <pc:docMk/>
            <pc:sldMk cId="1513880794" sldId="276"/>
            <ac:grpSpMk id="2" creationId="{00000000-0000-0000-0000-000000000000}"/>
          </ac:grpSpMkLst>
        </pc:grpChg>
        <pc:grpChg chg="del mod">
          <ac:chgData name="Anke van Rees" userId="b67d2b8f-a846-4204-8499-cac22fe73ec8" providerId="ADAL" clId="{7A51A8C2-367A-4477-87EA-50B6E6994E0B}" dt="2025-04-02T09:01:55.124" v="983" actId="478"/>
          <ac:grpSpMkLst>
            <pc:docMk/>
            <pc:sldMk cId="1513880794" sldId="276"/>
            <ac:grpSpMk id="4" creationId="{00000000-0000-0000-0000-000000000000}"/>
          </ac:grpSpMkLst>
        </pc:grpChg>
        <pc:grpChg chg="del mod">
          <ac:chgData name="Anke van Rees" userId="b67d2b8f-a846-4204-8499-cac22fe73ec8" providerId="ADAL" clId="{7A51A8C2-367A-4477-87EA-50B6E6994E0B}" dt="2025-04-02T20:32:47.514" v="1579" actId="478"/>
          <ac:grpSpMkLst>
            <pc:docMk/>
            <pc:sldMk cId="1513880794" sldId="276"/>
            <ac:grpSpMk id="8" creationId="{00000000-0000-0000-0000-000000000000}"/>
          </ac:grpSpMkLst>
        </pc:grpChg>
        <pc:picChg chg="add mod">
          <ac:chgData name="Anke van Rees" userId="b67d2b8f-a846-4204-8499-cac22fe73ec8" providerId="ADAL" clId="{7A51A8C2-367A-4477-87EA-50B6E6994E0B}" dt="2025-04-02T20:33:09.082" v="1586" actId="1076"/>
          <ac:picMkLst>
            <pc:docMk/>
            <pc:sldMk cId="1513880794" sldId="276"/>
            <ac:picMk id="17" creationId="{C06AC883-0F4C-8923-9A36-B6EBDEA06AD4}"/>
          </ac:picMkLst>
        </pc:picChg>
        <pc:picChg chg="add del mod">
          <ac:chgData name="Anke van Rees" userId="b67d2b8f-a846-4204-8499-cac22fe73ec8" providerId="ADAL" clId="{7A51A8C2-367A-4477-87EA-50B6E6994E0B}" dt="2025-04-02T09:05:16.583" v="1005" actId="478"/>
          <ac:picMkLst>
            <pc:docMk/>
            <pc:sldMk cId="1513880794" sldId="276"/>
            <ac:picMk id="19" creationId="{53DE3E14-E900-7D38-6B2D-80746DDD2885}"/>
          </ac:picMkLst>
        </pc:picChg>
        <pc:picChg chg="add mod">
          <ac:chgData name="Anke van Rees" userId="b67d2b8f-a846-4204-8499-cac22fe73ec8" providerId="ADAL" clId="{7A51A8C2-367A-4477-87EA-50B6E6994E0B}" dt="2025-04-02T20:33:06.898" v="1585" actId="1076"/>
          <ac:picMkLst>
            <pc:docMk/>
            <pc:sldMk cId="1513880794" sldId="276"/>
            <ac:picMk id="21" creationId="{277A43B4-FD95-8A25-470E-904CAB385716}"/>
          </ac:picMkLst>
        </pc:picChg>
      </pc:sldChg>
      <pc:sldChg chg="modSp add mod ord setBg">
        <pc:chgData name="Anke van Rees" userId="b67d2b8f-a846-4204-8499-cac22fe73ec8" providerId="ADAL" clId="{7A51A8C2-367A-4477-87EA-50B6E6994E0B}" dt="2025-04-07T10:10:17.134" v="2534" actId="207"/>
        <pc:sldMkLst>
          <pc:docMk/>
          <pc:sldMk cId="1949468674" sldId="277"/>
        </pc:sldMkLst>
        <pc:spChg chg="mod">
          <ac:chgData name="Anke van Rees" userId="b67d2b8f-a846-4204-8499-cac22fe73ec8" providerId="ADAL" clId="{7A51A8C2-367A-4477-87EA-50B6E6994E0B}" dt="2025-04-07T10:10:17.134" v="2534" actId="207"/>
          <ac:spMkLst>
            <pc:docMk/>
            <pc:sldMk cId="1949468674" sldId="277"/>
            <ac:spMk id="9" creationId="{00000000-0000-0000-0000-000000000000}"/>
          </ac:spMkLst>
        </pc:spChg>
      </pc:sldChg>
      <pc:sldChg chg="add del setBg">
        <pc:chgData name="Anke van Rees" userId="b67d2b8f-a846-4204-8499-cac22fe73ec8" providerId="ADAL" clId="{7A51A8C2-367A-4477-87EA-50B6E6994E0B}" dt="2025-04-02T08:42:43.766" v="234"/>
        <pc:sldMkLst>
          <pc:docMk/>
          <pc:sldMk cId="4068552372" sldId="277"/>
        </pc:sldMkLst>
      </pc:sldChg>
      <pc:sldChg chg="modSp add del mod ord setBg">
        <pc:chgData name="Anke van Rees" userId="b67d2b8f-a846-4204-8499-cac22fe73ec8" providerId="ADAL" clId="{7A51A8C2-367A-4477-87EA-50B6E6994E0B}" dt="2025-04-07T10:09:58.964" v="2533" actId="47"/>
        <pc:sldMkLst>
          <pc:docMk/>
          <pc:sldMk cId="259674621" sldId="278"/>
        </pc:sldMkLst>
        <pc:spChg chg="mod">
          <ac:chgData name="Anke van Rees" userId="b67d2b8f-a846-4204-8499-cac22fe73ec8" providerId="ADAL" clId="{7A51A8C2-367A-4477-87EA-50B6E6994E0B}" dt="2025-04-02T20:45:53.949" v="1815"/>
          <ac:spMkLst>
            <pc:docMk/>
            <pc:sldMk cId="259674621" sldId="278"/>
            <ac:spMk id="9" creationId="{00000000-0000-0000-0000-000000000000}"/>
          </ac:spMkLst>
        </pc:spChg>
        <pc:grpChg chg="mod">
          <ac:chgData name="Anke van Rees" userId="b67d2b8f-a846-4204-8499-cac22fe73ec8" providerId="ADAL" clId="{7A51A8C2-367A-4477-87EA-50B6E6994E0B}" dt="2025-04-02T20:46:04.421" v="1816" actId="1076"/>
          <ac:grpSpMkLst>
            <pc:docMk/>
            <pc:sldMk cId="259674621" sldId="278"/>
            <ac:grpSpMk id="5" creationId="{00000000-0000-0000-0000-000000000000}"/>
          </ac:grpSpMkLst>
        </pc:grpChg>
      </pc:sldChg>
      <pc:sldChg chg="addSp delSp modSp add mod">
        <pc:chgData name="Anke van Rees" userId="b67d2b8f-a846-4204-8499-cac22fe73ec8" providerId="ADAL" clId="{7A51A8C2-367A-4477-87EA-50B6E6994E0B}" dt="2025-04-02T20:33:37.996" v="1593" actId="1076"/>
        <pc:sldMkLst>
          <pc:docMk/>
          <pc:sldMk cId="2969626135" sldId="279"/>
        </pc:sldMkLst>
        <pc:spChg chg="del topLvl">
          <ac:chgData name="Anke van Rees" userId="b67d2b8f-a846-4204-8499-cac22fe73ec8" providerId="ADAL" clId="{7A51A8C2-367A-4477-87EA-50B6E6994E0B}" dt="2025-04-02T20:33:15.306" v="1587" actId="478"/>
          <ac:spMkLst>
            <pc:docMk/>
            <pc:sldMk cId="2969626135" sldId="279"/>
            <ac:spMk id="9" creationId="{00000000-0000-0000-0000-000000000000}"/>
          </ac:spMkLst>
        </pc:spChg>
        <pc:spChg chg="topLvl">
          <ac:chgData name="Anke van Rees" userId="b67d2b8f-a846-4204-8499-cac22fe73ec8" providerId="ADAL" clId="{7A51A8C2-367A-4477-87EA-50B6E6994E0B}" dt="2025-04-02T20:33:15.306" v="1587" actId="478"/>
          <ac:spMkLst>
            <pc:docMk/>
            <pc:sldMk cId="2969626135" sldId="279"/>
            <ac:spMk id="10" creationId="{00000000-0000-0000-0000-000000000000}"/>
          </ac:spMkLst>
        </pc:spChg>
        <pc:grpChg chg="del">
          <ac:chgData name="Anke van Rees" userId="b67d2b8f-a846-4204-8499-cac22fe73ec8" providerId="ADAL" clId="{7A51A8C2-367A-4477-87EA-50B6E6994E0B}" dt="2025-04-02T20:33:15.306" v="1587" actId="478"/>
          <ac:grpSpMkLst>
            <pc:docMk/>
            <pc:sldMk cId="2969626135" sldId="279"/>
            <ac:grpSpMk id="8" creationId="{00000000-0000-0000-0000-000000000000}"/>
          </ac:grpSpMkLst>
        </pc:grpChg>
        <pc:picChg chg="add mod">
          <ac:chgData name="Anke van Rees" userId="b67d2b8f-a846-4204-8499-cac22fe73ec8" providerId="ADAL" clId="{7A51A8C2-367A-4477-87EA-50B6E6994E0B}" dt="2025-04-02T20:33:37.996" v="1593" actId="1076"/>
          <ac:picMkLst>
            <pc:docMk/>
            <pc:sldMk cId="2969626135" sldId="279"/>
            <ac:picMk id="2" creationId="{8D0E40A2-B73D-760B-D864-595640380F79}"/>
          </ac:picMkLst>
        </pc:picChg>
        <pc:picChg chg="add mod">
          <ac:chgData name="Anke van Rees" userId="b67d2b8f-a846-4204-8499-cac22fe73ec8" providerId="ADAL" clId="{7A51A8C2-367A-4477-87EA-50B6E6994E0B}" dt="2025-04-02T20:33:35.552" v="1592" actId="1076"/>
          <ac:picMkLst>
            <pc:docMk/>
            <pc:sldMk cId="2969626135" sldId="279"/>
            <ac:picMk id="4" creationId="{B0E2C7CC-E2E5-4F2B-5308-6053660B7B1A}"/>
          </ac:picMkLst>
        </pc:picChg>
        <pc:picChg chg="del">
          <ac:chgData name="Anke van Rees" userId="b67d2b8f-a846-4204-8499-cac22fe73ec8" providerId="ADAL" clId="{7A51A8C2-367A-4477-87EA-50B6E6994E0B}" dt="2025-04-02T09:04:50.614" v="1001" actId="478"/>
          <ac:picMkLst>
            <pc:docMk/>
            <pc:sldMk cId="2969626135" sldId="279"/>
            <ac:picMk id="17" creationId="{C06AC883-0F4C-8923-9A36-B6EBDEA06AD4}"/>
          </ac:picMkLst>
        </pc:picChg>
        <pc:picChg chg="del mod">
          <ac:chgData name="Anke van Rees" userId="b67d2b8f-a846-4204-8499-cac22fe73ec8" providerId="ADAL" clId="{7A51A8C2-367A-4477-87EA-50B6E6994E0B}" dt="2025-04-02T09:04:48.916" v="1000" actId="478"/>
          <ac:picMkLst>
            <pc:docMk/>
            <pc:sldMk cId="2969626135" sldId="279"/>
            <ac:picMk id="19" creationId="{53DE3E14-E900-7D38-6B2D-80746DDD2885}"/>
          </ac:picMkLst>
        </pc:picChg>
        <pc:picChg chg="del">
          <ac:chgData name="Anke van Rees" userId="b67d2b8f-a846-4204-8499-cac22fe73ec8" providerId="ADAL" clId="{7A51A8C2-367A-4477-87EA-50B6E6994E0B}" dt="2025-04-02T09:05:04.167" v="1004" actId="478"/>
          <ac:picMkLst>
            <pc:docMk/>
            <pc:sldMk cId="2969626135" sldId="279"/>
            <ac:picMk id="21" creationId="{277A43B4-FD95-8A25-470E-904CAB385716}"/>
          </ac:picMkLst>
        </pc:picChg>
      </pc:sldChg>
      <pc:sldChg chg="addSp delSp modSp add del mod">
        <pc:chgData name="Anke van Rees" userId="b67d2b8f-a846-4204-8499-cac22fe73ec8" providerId="ADAL" clId="{7A51A8C2-367A-4477-87EA-50B6E6994E0B}" dt="2025-04-02T20:37:51.815" v="1661" actId="2696"/>
        <pc:sldMkLst>
          <pc:docMk/>
          <pc:sldMk cId="1886338550" sldId="280"/>
        </pc:sldMkLst>
        <pc:spChg chg="add mod">
          <ac:chgData name="Anke van Rees" userId="b67d2b8f-a846-4204-8499-cac22fe73ec8" providerId="ADAL" clId="{7A51A8C2-367A-4477-87EA-50B6E6994E0B}" dt="2025-04-02T20:37:33.969" v="1660" actId="20577"/>
          <ac:spMkLst>
            <pc:docMk/>
            <pc:sldMk cId="1886338550" sldId="280"/>
            <ac:spMk id="5" creationId="{B2489864-64DD-8C48-AB78-EB8DC1E5E6FF}"/>
          </ac:spMkLst>
        </pc:spChg>
        <pc:picChg chg="del">
          <ac:chgData name="Anke van Rees" userId="b67d2b8f-a846-4204-8499-cac22fe73ec8" providerId="ADAL" clId="{7A51A8C2-367A-4477-87EA-50B6E6994E0B}" dt="2025-04-02T20:35:59.974" v="1648" actId="478"/>
          <ac:picMkLst>
            <pc:docMk/>
            <pc:sldMk cId="1886338550" sldId="280"/>
            <ac:picMk id="2" creationId="{8D0E40A2-B73D-760B-D864-595640380F79}"/>
          </ac:picMkLst>
        </pc:picChg>
        <pc:picChg chg="del">
          <ac:chgData name="Anke van Rees" userId="b67d2b8f-a846-4204-8499-cac22fe73ec8" providerId="ADAL" clId="{7A51A8C2-367A-4477-87EA-50B6E6994E0B}" dt="2025-04-02T20:36:04.998" v="1649" actId="478"/>
          <ac:picMkLst>
            <pc:docMk/>
            <pc:sldMk cId="1886338550" sldId="280"/>
            <ac:picMk id="4" creationId="{B0E2C7CC-E2E5-4F2B-5308-6053660B7B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009230" y="8230"/>
            <a:ext cx="10287000" cy="10270541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EFEF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4819532" y="2368013"/>
            <a:ext cx="16230600" cy="8176165"/>
          </a:xfrm>
          <a:custGeom>
            <a:avLst/>
            <a:gdLst/>
            <a:ahLst/>
            <a:cxnLst/>
            <a:rect l="l" t="t" r="r" b="b"/>
            <a:pathLst>
              <a:path w="16230600" h="8176165">
                <a:moveTo>
                  <a:pt x="0" y="0"/>
                </a:moveTo>
                <a:lnTo>
                  <a:pt x="16230600" y="0"/>
                </a:lnTo>
                <a:lnTo>
                  <a:pt x="16230600" y="8176165"/>
                </a:lnTo>
                <a:lnTo>
                  <a:pt x="0" y="81761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3697" y="7348732"/>
            <a:ext cx="1949715" cy="974295"/>
          </a:xfrm>
          <a:custGeom>
            <a:avLst/>
            <a:gdLst/>
            <a:ahLst/>
            <a:cxnLst/>
            <a:rect l="l" t="t" r="r" b="b"/>
            <a:pathLst>
              <a:path w="1949715" h="974295">
                <a:moveTo>
                  <a:pt x="0" y="0"/>
                </a:moveTo>
                <a:lnTo>
                  <a:pt x="1949715" y="0"/>
                </a:lnTo>
                <a:lnTo>
                  <a:pt x="1949715" y="974295"/>
                </a:lnTo>
                <a:lnTo>
                  <a:pt x="0" y="974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27114" y="3975198"/>
            <a:ext cx="13729778" cy="7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43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3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goede</a:t>
            </a:r>
            <a:r>
              <a:rPr lang="en-US" sz="43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start </a:t>
            </a:r>
            <a:r>
              <a:rPr lang="en-US" sz="43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voor</a:t>
            </a:r>
            <a:r>
              <a:rPr lang="en-US" sz="43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3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43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3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veilig</a:t>
            </a:r>
            <a:r>
              <a:rPr lang="en-US" sz="43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3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leerklimaat</a:t>
            </a:r>
            <a:endParaRPr lang="en-US" sz="43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768186" y="2482502"/>
            <a:ext cx="15531803" cy="1819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13999" spc="-279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GOUDEN WEKEN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3697" y="8447722"/>
            <a:ext cx="5412530" cy="1342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5"/>
              </a:lnSpc>
            </a:pPr>
            <a:r>
              <a:rPr lang="en-US" sz="2625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Anke van Rees</a:t>
            </a:r>
          </a:p>
          <a:p>
            <a:pPr algn="l">
              <a:lnSpc>
                <a:spcPts val="3675"/>
              </a:lnSpc>
            </a:pPr>
            <a:r>
              <a:rPr lang="en-US" sz="2625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Karlijn van der Meer</a:t>
            </a:r>
          </a:p>
          <a:p>
            <a:pPr algn="l">
              <a:lnSpc>
                <a:spcPts val="3675"/>
              </a:lnSpc>
              <a:spcBef>
                <a:spcPct val="0"/>
              </a:spcBef>
            </a:pPr>
            <a:r>
              <a:rPr lang="en-US" sz="2625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Studenten</a:t>
            </a:r>
            <a:r>
              <a:rPr lang="en-US" sz="2625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Service Centrum</a:t>
            </a:r>
          </a:p>
        </p:txBody>
      </p:sp>
      <p:sp>
        <p:nvSpPr>
          <p:cNvPr id="9" name="Freeform 9"/>
          <p:cNvSpPr/>
          <p:nvPr/>
        </p:nvSpPr>
        <p:spPr>
          <a:xfrm>
            <a:off x="4953000" y="2498646"/>
            <a:ext cx="16230600" cy="8176165"/>
          </a:xfrm>
          <a:custGeom>
            <a:avLst/>
            <a:gdLst/>
            <a:ahLst/>
            <a:cxnLst/>
            <a:rect l="l" t="t" r="r" b="b"/>
            <a:pathLst>
              <a:path w="16230600" h="8176165">
                <a:moveTo>
                  <a:pt x="0" y="0"/>
                </a:moveTo>
                <a:lnTo>
                  <a:pt x="16230600" y="0"/>
                </a:lnTo>
                <a:lnTo>
                  <a:pt x="16230600" y="8176165"/>
                </a:lnTo>
                <a:lnTo>
                  <a:pt x="0" y="81761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0"/>
            <a:ext cx="6826178" cy="10287000"/>
            <a:chOff x="0" y="0"/>
            <a:chExt cx="2354580" cy="35483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48335"/>
            </a:xfrm>
            <a:custGeom>
              <a:avLst/>
              <a:gdLst/>
              <a:ahLst/>
              <a:cxnLst/>
              <a:rect l="l" t="t" r="r" b="b"/>
              <a:pathLst>
                <a:path w="2353310" h="3548335">
                  <a:moveTo>
                    <a:pt x="784860" y="3481025"/>
                  </a:moveTo>
                  <a:cubicBezTo>
                    <a:pt x="905510" y="3521665"/>
                    <a:pt x="1042670" y="3548335"/>
                    <a:pt x="1177290" y="3548335"/>
                  </a:cubicBezTo>
                  <a:cubicBezTo>
                    <a:pt x="1311910" y="3548335"/>
                    <a:pt x="1441450" y="3525475"/>
                    <a:pt x="1560830" y="3484835"/>
                  </a:cubicBezTo>
                  <a:cubicBezTo>
                    <a:pt x="1563370" y="3483565"/>
                    <a:pt x="1565910" y="3483565"/>
                    <a:pt x="1568450" y="3482295"/>
                  </a:cubicBezTo>
                  <a:cubicBezTo>
                    <a:pt x="2016760" y="3319735"/>
                    <a:pt x="2346960" y="2890475"/>
                    <a:pt x="2353310" y="238673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384942"/>
                  </a:lnTo>
                  <a:cubicBezTo>
                    <a:pt x="6350" y="2893015"/>
                    <a:pt x="331470" y="3322275"/>
                    <a:pt x="784860" y="3481025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grpSp>
        <p:nvGrpSpPr>
          <p:cNvPr id="6" name="Group 6"/>
          <p:cNvGrpSpPr/>
          <p:nvPr/>
        </p:nvGrpSpPr>
        <p:grpSpPr>
          <a:xfrm rot="5400000">
            <a:off x="2094799" y="7375436"/>
            <a:ext cx="2546492" cy="2056038"/>
            <a:chOff x="0" y="0"/>
            <a:chExt cx="6350000" cy="51269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5126990"/>
            </a:xfrm>
            <a:custGeom>
              <a:avLst/>
              <a:gdLst/>
              <a:ahLst/>
              <a:cxnLst/>
              <a:rect l="l" t="t" r="r" b="b"/>
              <a:pathLst>
                <a:path w="6350000" h="5126990">
                  <a:moveTo>
                    <a:pt x="3528060" y="0"/>
                  </a:moveTo>
                  <a:lnTo>
                    <a:pt x="3440430" y="0"/>
                  </a:lnTo>
                  <a:lnTo>
                    <a:pt x="2821940" y="0"/>
                  </a:lnTo>
                  <a:lnTo>
                    <a:pt x="0" y="0"/>
                  </a:lnTo>
                  <a:lnTo>
                    <a:pt x="2821940" y="2564130"/>
                  </a:lnTo>
                  <a:lnTo>
                    <a:pt x="0" y="5126990"/>
                  </a:lnTo>
                  <a:lnTo>
                    <a:pt x="2821940" y="5126990"/>
                  </a:lnTo>
                  <a:lnTo>
                    <a:pt x="3440430" y="5126990"/>
                  </a:lnTo>
                  <a:lnTo>
                    <a:pt x="3528060" y="5126990"/>
                  </a:lnTo>
                  <a:lnTo>
                    <a:pt x="6350000" y="2564130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7396255" y="6565920"/>
            <a:ext cx="2121865" cy="1837535"/>
            <a:chOff x="0" y="0"/>
            <a:chExt cx="6350000" cy="54991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D034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11817659" y="4943227"/>
            <a:ext cx="6176060" cy="5082920"/>
          </a:xfrm>
          <a:custGeom>
            <a:avLst/>
            <a:gdLst/>
            <a:ahLst/>
            <a:cxnLst/>
            <a:rect l="l" t="t" r="r" b="b"/>
            <a:pathLst>
              <a:path w="6176060" h="5082920">
                <a:moveTo>
                  <a:pt x="0" y="0"/>
                </a:moveTo>
                <a:lnTo>
                  <a:pt x="6176060" y="0"/>
                </a:lnTo>
                <a:lnTo>
                  <a:pt x="6176060" y="5082920"/>
                </a:lnTo>
                <a:lnTo>
                  <a:pt x="0" y="5082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542" r="-23573" b="-6952"/>
            </a:stretch>
          </a:blipFill>
        </p:spPr>
      </p:sp>
      <p:sp>
        <p:nvSpPr>
          <p:cNvPr id="11" name="AutoShape 11"/>
          <p:cNvSpPr/>
          <p:nvPr/>
        </p:nvSpPr>
        <p:spPr>
          <a:xfrm rot="-3260436">
            <a:off x="15146793" y="1792931"/>
            <a:ext cx="2028082" cy="872623"/>
          </a:xfrm>
          <a:prstGeom prst="rect">
            <a:avLst/>
          </a:prstGeom>
          <a:solidFill>
            <a:srgbClr val="FFD034"/>
          </a:solidFill>
        </p:spPr>
      </p:sp>
      <p:grpSp>
        <p:nvGrpSpPr>
          <p:cNvPr id="12" name="Group 12"/>
          <p:cNvGrpSpPr/>
          <p:nvPr/>
        </p:nvGrpSpPr>
        <p:grpSpPr>
          <a:xfrm rot="-5400000">
            <a:off x="2492644" y="-207961"/>
            <a:ext cx="1750801" cy="3491981"/>
            <a:chOff x="0" y="0"/>
            <a:chExt cx="2334401" cy="4655975"/>
          </a:xfrm>
        </p:grpSpPr>
        <p:sp>
          <p:nvSpPr>
            <p:cNvPr id="13" name="Freeform 13"/>
            <p:cNvSpPr/>
            <p:nvPr/>
          </p:nvSpPr>
          <p:spPr>
            <a:xfrm rot="-10800000" flipH="1">
              <a:off x="0" y="0"/>
              <a:ext cx="2334401" cy="2334401"/>
            </a:xfrm>
            <a:custGeom>
              <a:avLst/>
              <a:gdLst/>
              <a:ahLst/>
              <a:cxnLst/>
              <a:rect l="l" t="t" r="r" b="b"/>
              <a:pathLst>
                <a:path w="2334401" h="2334401">
                  <a:moveTo>
                    <a:pt x="2334401" y="0"/>
                  </a:moveTo>
                  <a:lnTo>
                    <a:pt x="0" y="0"/>
                  </a:lnTo>
                  <a:lnTo>
                    <a:pt x="0" y="2334401"/>
                  </a:lnTo>
                  <a:lnTo>
                    <a:pt x="2334401" y="2334401"/>
                  </a:lnTo>
                  <a:lnTo>
                    <a:pt x="2334401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10800000" flipH="1" flipV="1">
              <a:off x="0" y="2321574"/>
              <a:ext cx="2334401" cy="2334401"/>
            </a:xfrm>
            <a:custGeom>
              <a:avLst/>
              <a:gdLst/>
              <a:ahLst/>
              <a:cxnLst/>
              <a:rect l="l" t="t" r="r" b="b"/>
              <a:pathLst>
                <a:path w="2334401" h="2334401">
                  <a:moveTo>
                    <a:pt x="2334401" y="2334401"/>
                  </a:moveTo>
                  <a:lnTo>
                    <a:pt x="0" y="2334401"/>
                  </a:lnTo>
                  <a:lnTo>
                    <a:pt x="0" y="0"/>
                  </a:lnTo>
                  <a:lnTo>
                    <a:pt x="2334401" y="0"/>
                  </a:lnTo>
                  <a:lnTo>
                    <a:pt x="2334401" y="233440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6971494" y="6167424"/>
            <a:ext cx="4488063" cy="3858723"/>
          </a:xfrm>
          <a:custGeom>
            <a:avLst/>
            <a:gdLst/>
            <a:ahLst/>
            <a:cxnLst/>
            <a:rect l="l" t="t" r="r" b="b"/>
            <a:pathLst>
              <a:path w="4488063" h="3858723">
                <a:moveTo>
                  <a:pt x="0" y="0"/>
                </a:moveTo>
                <a:lnTo>
                  <a:pt x="4488063" y="0"/>
                </a:lnTo>
                <a:lnTo>
                  <a:pt x="4488063" y="3858723"/>
                </a:lnTo>
                <a:lnTo>
                  <a:pt x="0" y="3858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28805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724333" y="297828"/>
            <a:ext cx="6362711" cy="4231203"/>
          </a:xfrm>
          <a:custGeom>
            <a:avLst/>
            <a:gdLst/>
            <a:ahLst/>
            <a:cxnLst/>
            <a:rect l="l" t="t" r="r" b="b"/>
            <a:pathLst>
              <a:path w="6362711" h="4231203">
                <a:moveTo>
                  <a:pt x="0" y="0"/>
                </a:moveTo>
                <a:lnTo>
                  <a:pt x="6362712" y="0"/>
                </a:lnTo>
                <a:lnTo>
                  <a:pt x="6362712" y="4231203"/>
                </a:lnTo>
                <a:lnTo>
                  <a:pt x="0" y="4231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" b="-9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971494" y="297828"/>
            <a:ext cx="4488063" cy="5590725"/>
          </a:xfrm>
          <a:custGeom>
            <a:avLst/>
            <a:gdLst/>
            <a:ahLst/>
            <a:cxnLst/>
            <a:rect l="l" t="t" r="r" b="b"/>
            <a:pathLst>
              <a:path w="4488063" h="5590725">
                <a:moveTo>
                  <a:pt x="0" y="0"/>
                </a:moveTo>
                <a:lnTo>
                  <a:pt x="4488063" y="0"/>
                </a:lnTo>
                <a:lnTo>
                  <a:pt x="4488063" y="5590725"/>
                </a:lnTo>
                <a:lnTo>
                  <a:pt x="0" y="55907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0245" b="-10245"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838479" y="2975555"/>
            <a:ext cx="5059131" cy="4104715"/>
            <a:chOff x="0" y="0"/>
            <a:chExt cx="6745509" cy="547295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57151"/>
              <a:ext cx="6745509" cy="23473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D034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Creatieve Uiting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019009"/>
              <a:ext cx="6745509" cy="22980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Wat is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belangrijk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voor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deze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groep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? Laat ze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dit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uitwerken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middels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een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creatieve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werkvorm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</a:p>
            <a:p>
              <a:pPr algn="ctr">
                <a:lnSpc>
                  <a:spcPts val="2730"/>
                </a:lnSpc>
              </a:pPr>
              <a:endParaRPr lang="en-US" sz="21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algn="ctr">
                <a:lnSpc>
                  <a:spcPts val="2730"/>
                </a:lnSpc>
              </a:pP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Verankeren</a:t>
              </a:r>
              <a:r>
                <a:rPr lang="en-US" sz="21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van </a:t>
              </a:r>
              <a:r>
                <a:rPr lang="en-US" sz="21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kernwaarden</a:t>
              </a:r>
              <a:endParaRPr lang="en-US" sz="21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</p:txBody>
        </p:sp>
      </p:grpSp>
      <p:sp>
        <p:nvSpPr>
          <p:cNvPr id="21" name="Freeform 21"/>
          <p:cNvSpPr/>
          <p:nvPr/>
        </p:nvSpPr>
        <p:spPr>
          <a:xfrm rot="-10800000">
            <a:off x="163679" y="0"/>
            <a:ext cx="6408732" cy="3228399"/>
          </a:xfrm>
          <a:custGeom>
            <a:avLst/>
            <a:gdLst/>
            <a:ahLst/>
            <a:cxnLst/>
            <a:rect l="l" t="t" r="r" b="b"/>
            <a:pathLst>
              <a:path w="6408732" h="3228399">
                <a:moveTo>
                  <a:pt x="0" y="0"/>
                </a:moveTo>
                <a:lnTo>
                  <a:pt x="6408732" y="0"/>
                </a:lnTo>
                <a:lnTo>
                  <a:pt x="6408732" y="3228399"/>
                </a:lnTo>
                <a:lnTo>
                  <a:pt x="0" y="32283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>
            <a:extLst>
              <a:ext uri="{FF2B5EF4-FFF2-40B4-BE49-F238E27FC236}">
                <a16:creationId xmlns:a16="http://schemas.microsoft.com/office/drawing/2014/main" id="{49819839-8306-A399-33EC-D6C07E8A6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53F2714-F17C-4350-6098-21978CF46828}"/>
              </a:ext>
            </a:extLst>
          </p:cNvPr>
          <p:cNvSpPr txBox="1"/>
          <p:nvPr/>
        </p:nvSpPr>
        <p:spPr>
          <a:xfrm>
            <a:off x="12213315" y="4346628"/>
            <a:ext cx="3483884" cy="139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AutoShape 4" descr="Voorbeeld van afbeelding">
            <a:extLst>
              <a:ext uri="{FF2B5EF4-FFF2-40B4-BE49-F238E27FC236}">
                <a16:creationId xmlns:a16="http://schemas.microsoft.com/office/drawing/2014/main" id="{30A83EFA-0D44-FE19-8F6A-39420C0118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28502" y="5066008"/>
            <a:ext cx="167898" cy="1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Afbeelding 16" descr="Afbeelding met kleding, schoeisel, persoon, tekening&#10;&#10;Automatisch gegenereerde beschrijving">
            <a:extLst>
              <a:ext uri="{FF2B5EF4-FFF2-40B4-BE49-F238E27FC236}">
                <a16:creationId xmlns:a16="http://schemas.microsoft.com/office/drawing/2014/main" id="{C06AC883-0F4C-8923-9A36-B6EBDEA06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96" y="-44672"/>
            <a:ext cx="7735677" cy="10314236"/>
          </a:xfrm>
          <a:prstGeom prst="rect">
            <a:avLst/>
          </a:prstGeom>
        </p:spPr>
      </p:pic>
      <p:pic>
        <p:nvPicPr>
          <p:cNvPr id="21" name="Afbeelding 20" descr="Afbeelding met kleding, persoon, tekening, schoeisel&#10;&#10;Automatisch gegenereerde beschrijving">
            <a:extLst>
              <a:ext uri="{FF2B5EF4-FFF2-40B4-BE49-F238E27FC236}">
                <a16:creationId xmlns:a16="http://schemas.microsoft.com/office/drawing/2014/main" id="{277A43B4-FD95-8A25-470E-904CAB385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857" y="22279"/>
            <a:ext cx="7924800" cy="1056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80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52400" y="3069538"/>
            <a:ext cx="5233671" cy="546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endParaRPr/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49819839-8306-A399-33EC-D6C07E8A6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53F2714-F17C-4350-6098-21978CF46828}"/>
              </a:ext>
            </a:extLst>
          </p:cNvPr>
          <p:cNvSpPr txBox="1"/>
          <p:nvPr/>
        </p:nvSpPr>
        <p:spPr>
          <a:xfrm>
            <a:off x="12213315" y="4346628"/>
            <a:ext cx="3483884" cy="139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AutoShape 4" descr="Voorbeeld van afbeelding">
            <a:extLst>
              <a:ext uri="{FF2B5EF4-FFF2-40B4-BE49-F238E27FC236}">
                <a16:creationId xmlns:a16="http://schemas.microsoft.com/office/drawing/2014/main" id="{30A83EFA-0D44-FE19-8F6A-39420C0118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28502" y="5066008"/>
            <a:ext cx="167898" cy="1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Afbeelding 1" descr="Afbeelding met muurtekening, Straatkunst, verven, kunst&#10;&#10;Automatisch gegenereerde beschrijving">
            <a:extLst>
              <a:ext uri="{FF2B5EF4-FFF2-40B4-BE49-F238E27FC236}">
                <a16:creationId xmlns:a16="http://schemas.microsoft.com/office/drawing/2014/main" id="{8D0E40A2-B73D-760B-D864-595640380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-152400"/>
            <a:ext cx="7715250" cy="10287000"/>
          </a:xfrm>
          <a:prstGeom prst="rect">
            <a:avLst/>
          </a:prstGeom>
        </p:spPr>
      </p:pic>
      <p:pic>
        <p:nvPicPr>
          <p:cNvPr id="4" name="Afbeelding 3" descr="Afbeelding met tekst, gordijn, kunst&#10;&#10;Automatisch gegenereerde beschrijving">
            <a:extLst>
              <a:ext uri="{FF2B5EF4-FFF2-40B4-BE49-F238E27FC236}">
                <a16:creationId xmlns:a16="http://schemas.microsoft.com/office/drawing/2014/main" id="{B0E2C7CC-E2E5-4F2B-5308-6053660B7B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1853" y="944920"/>
            <a:ext cx="10933193" cy="819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26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40279" y="1535586"/>
            <a:ext cx="10688878" cy="7722714"/>
          </a:xfrm>
          <a:custGeom>
            <a:avLst/>
            <a:gdLst/>
            <a:ahLst/>
            <a:cxnLst/>
            <a:rect l="l" t="t" r="r" b="b"/>
            <a:pathLst>
              <a:path w="10688878" h="7722714">
                <a:moveTo>
                  <a:pt x="0" y="0"/>
                </a:moveTo>
                <a:lnTo>
                  <a:pt x="10688878" y="0"/>
                </a:lnTo>
                <a:lnTo>
                  <a:pt x="10688878" y="7722714"/>
                </a:lnTo>
                <a:lnTo>
                  <a:pt x="0" y="7722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6117" y="647700"/>
            <a:ext cx="17007280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65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Afsluiting</a:t>
            </a:r>
            <a:r>
              <a:rPr lang="en-US" sz="65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workshop 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6117" y="2171700"/>
            <a:ext cx="3698283" cy="6224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In de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kring</a:t>
            </a: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ctr">
              <a:lnSpc>
                <a:spcPts val="6160"/>
              </a:lnSpc>
            </a:pP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ctr">
              <a:lnSpc>
                <a:spcPts val="6160"/>
              </a:lnSpc>
            </a:pP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ctr">
              <a:lnSpc>
                <a:spcPts val="6160"/>
              </a:lnSpc>
            </a:pP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Groepjes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laten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elkaar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zien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wat ze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gemaakt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hebben</a:t>
            </a: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02882" y="1386831"/>
            <a:ext cx="3767019" cy="7513339"/>
            <a:chOff x="0" y="0"/>
            <a:chExt cx="5022691" cy="10017785"/>
          </a:xfrm>
        </p:grpSpPr>
        <p:sp>
          <p:nvSpPr>
            <p:cNvPr id="3" name="Freeform 3"/>
            <p:cNvSpPr/>
            <p:nvPr/>
          </p:nvSpPr>
          <p:spPr>
            <a:xfrm rot="-10800000">
              <a:off x="0" y="0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0"/>
                  </a:moveTo>
                  <a:lnTo>
                    <a:pt x="5022691" y="0"/>
                  </a:lnTo>
                  <a:lnTo>
                    <a:pt x="5022691" y="5022691"/>
                  </a:lnTo>
                  <a:lnTo>
                    <a:pt x="0" y="5022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10800000" flipV="1">
              <a:off x="0" y="4995093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5022692"/>
                  </a:moveTo>
                  <a:lnTo>
                    <a:pt x="5022691" y="5022692"/>
                  </a:lnTo>
                  <a:lnTo>
                    <a:pt x="5022691" y="0"/>
                  </a:lnTo>
                  <a:lnTo>
                    <a:pt x="0" y="0"/>
                  </a:lnTo>
                  <a:lnTo>
                    <a:pt x="0" y="5022692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4254761">
            <a:off x="9776701" y="3820758"/>
            <a:ext cx="9609403" cy="9594028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3A5757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-90088" y="0"/>
            <a:ext cx="18468177" cy="704850"/>
            <a:chOff x="0" y="0"/>
            <a:chExt cx="6186311" cy="2361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186311" cy="236105"/>
            </a:xfrm>
            <a:custGeom>
              <a:avLst/>
              <a:gdLst/>
              <a:ahLst/>
              <a:cxnLst/>
              <a:rect l="l" t="t" r="r" b="b"/>
              <a:pathLst>
                <a:path w="6186311" h="236105">
                  <a:moveTo>
                    <a:pt x="0" y="0"/>
                  </a:moveTo>
                  <a:lnTo>
                    <a:pt x="6186311" y="0"/>
                  </a:lnTo>
                  <a:lnTo>
                    <a:pt x="6186311" y="236105"/>
                  </a:lnTo>
                  <a:lnTo>
                    <a:pt x="0" y="236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111803" y="3028309"/>
            <a:ext cx="9235988" cy="5223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59"/>
              </a:lnSpc>
              <a:spcBef>
                <a:spcPct val="0"/>
              </a:spcBef>
            </a:pP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workshop 2 van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kernwaarden</a:t>
            </a: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naar</a:t>
            </a: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Concreet</a:t>
            </a: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gedrag</a:t>
            </a:r>
            <a:endParaRPr lang="en-US" sz="8799" dirty="0">
              <a:solidFill>
                <a:srgbClr val="838E6D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10" name="Freeform 10"/>
          <p:cNvSpPr/>
          <p:nvPr/>
        </p:nvSpPr>
        <p:spPr>
          <a:xfrm rot="5400000">
            <a:off x="-2521987" y="2836929"/>
            <a:ext cx="8540476" cy="4302265"/>
          </a:xfrm>
          <a:custGeom>
            <a:avLst/>
            <a:gdLst/>
            <a:ahLst/>
            <a:cxnLst/>
            <a:rect l="l" t="t" r="r" b="b"/>
            <a:pathLst>
              <a:path w="8540476" h="4302265">
                <a:moveTo>
                  <a:pt x="0" y="0"/>
                </a:moveTo>
                <a:lnTo>
                  <a:pt x="8540476" y="0"/>
                </a:lnTo>
                <a:lnTo>
                  <a:pt x="8540476" y="4302265"/>
                </a:lnTo>
                <a:lnTo>
                  <a:pt x="0" y="4302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-149297"/>
            <a:ext cx="6826178" cy="10436297"/>
            <a:chOff x="0" y="0"/>
            <a:chExt cx="2354580" cy="3599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99833"/>
            </a:xfrm>
            <a:custGeom>
              <a:avLst/>
              <a:gdLst/>
              <a:ahLst/>
              <a:cxnLst/>
              <a:rect l="l" t="t" r="r" b="b"/>
              <a:pathLst>
                <a:path w="2353310" h="3599833">
                  <a:moveTo>
                    <a:pt x="784860" y="3532522"/>
                  </a:moveTo>
                  <a:cubicBezTo>
                    <a:pt x="905510" y="3573163"/>
                    <a:pt x="1042670" y="3599833"/>
                    <a:pt x="1177290" y="3599833"/>
                  </a:cubicBezTo>
                  <a:cubicBezTo>
                    <a:pt x="1311910" y="3599833"/>
                    <a:pt x="1441450" y="3576972"/>
                    <a:pt x="1560830" y="3536333"/>
                  </a:cubicBezTo>
                  <a:cubicBezTo>
                    <a:pt x="1563370" y="3535063"/>
                    <a:pt x="1565910" y="3535063"/>
                    <a:pt x="1568450" y="3533792"/>
                  </a:cubicBezTo>
                  <a:cubicBezTo>
                    <a:pt x="2016760" y="3371233"/>
                    <a:pt x="2346960" y="2941972"/>
                    <a:pt x="2353310" y="243807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436241"/>
                  </a:lnTo>
                  <a:cubicBezTo>
                    <a:pt x="6350" y="2944512"/>
                    <a:pt x="331470" y="3373772"/>
                    <a:pt x="784860" y="3532522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7864113" y="2743543"/>
            <a:ext cx="9395187" cy="4650618"/>
          </a:xfrm>
          <a:custGeom>
            <a:avLst/>
            <a:gdLst/>
            <a:ahLst/>
            <a:cxnLst/>
            <a:rect l="l" t="t" r="r" b="b"/>
            <a:pathLst>
              <a:path w="9395187" h="4650618">
                <a:moveTo>
                  <a:pt x="0" y="0"/>
                </a:moveTo>
                <a:lnTo>
                  <a:pt x="9395187" y="0"/>
                </a:lnTo>
                <a:lnTo>
                  <a:pt x="9395187" y="4650617"/>
                </a:lnTo>
                <a:lnTo>
                  <a:pt x="0" y="4650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91828" y="2899444"/>
            <a:ext cx="5752434" cy="4423052"/>
            <a:chOff x="0" y="308478"/>
            <a:chExt cx="7669912" cy="5897404"/>
          </a:xfrm>
        </p:grpSpPr>
        <p:sp>
          <p:nvSpPr>
            <p:cNvPr id="8" name="TextBox 8"/>
            <p:cNvSpPr txBox="1"/>
            <p:nvPr/>
          </p:nvSpPr>
          <p:spPr>
            <a:xfrm>
              <a:off x="0" y="308478"/>
              <a:ext cx="7669912" cy="20518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000"/>
                </a:lnSpc>
              </a:pPr>
              <a:r>
                <a:rPr lang="en-US" sz="60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Terugblik</a:t>
              </a:r>
              <a:r>
                <a:rPr lang="en-US" sz="60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workshop 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443826"/>
              <a:ext cx="7669912" cy="37620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94"/>
                </a:lnSpc>
              </a:pP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Wat </a:t>
              </a: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waren</a:t>
              </a: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de </a:t>
              </a: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kernwaarden</a:t>
              </a: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van </a:t>
              </a: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deze</a:t>
              </a: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groep</a:t>
              </a: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?</a:t>
              </a:r>
            </a:p>
            <a:p>
              <a:pPr algn="ctr">
                <a:lnSpc>
                  <a:spcPts val="4094"/>
                </a:lnSpc>
              </a:pPr>
              <a:endParaRPr lang="en-US" sz="2925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algn="ctr">
                <a:lnSpc>
                  <a:spcPts val="6334"/>
                </a:lnSpc>
              </a:pPr>
              <a:r>
                <a:rPr lang="en-US" sz="4524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vandaag</a:t>
              </a:r>
              <a:r>
                <a:rPr lang="en-US" sz="4524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:</a:t>
              </a:r>
            </a:p>
            <a:p>
              <a:pPr algn="ctr">
                <a:lnSpc>
                  <a:spcPts val="4094"/>
                </a:lnSpc>
              </a:pP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conreet</a:t>
              </a: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gedrag</a:t>
              </a:r>
              <a:r>
                <a:rPr lang="en-US" sz="2925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925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beschrijven</a:t>
              </a:r>
              <a:endParaRPr lang="en-US" sz="2925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65390" y="1805071"/>
            <a:ext cx="3213663" cy="4590948"/>
            <a:chOff x="0" y="0"/>
            <a:chExt cx="444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57816" r="-5781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523040" y="1805071"/>
            <a:ext cx="3213663" cy="4590948"/>
            <a:chOff x="0" y="0"/>
            <a:chExt cx="4445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59469" r="-59469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0600" y="1839296"/>
            <a:ext cx="5859147" cy="5573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83"/>
              </a:lnSpc>
            </a:pPr>
            <a:r>
              <a:rPr lang="en-US" sz="6403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Start met </a:t>
            </a:r>
            <a:r>
              <a:rPr lang="en-US" sz="6403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spel</a:t>
            </a:r>
            <a:r>
              <a:rPr lang="en-US" sz="6403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/Energizer</a:t>
            </a:r>
          </a:p>
          <a:p>
            <a:pPr algn="l">
              <a:lnSpc>
                <a:spcPts val="7683"/>
              </a:lnSpc>
            </a:pPr>
            <a:endParaRPr lang="en-US" sz="6403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5250"/>
              </a:lnSpc>
            </a:pPr>
            <a:r>
              <a:rPr lang="en-US" sz="4375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</a:p>
          <a:p>
            <a:pPr algn="l">
              <a:lnSpc>
                <a:spcPts val="5250"/>
              </a:lnSpc>
            </a:pPr>
            <a:endParaRPr lang="en-US" sz="4375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marL="0" lvl="0" indent="0" algn="l">
              <a:lnSpc>
                <a:spcPts val="5250"/>
              </a:lnSpc>
              <a:spcBef>
                <a:spcPct val="0"/>
              </a:spcBef>
            </a:pPr>
            <a:r>
              <a:rPr lang="en-US" sz="4375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verbinding</a:t>
            </a:r>
            <a:r>
              <a:rPr lang="en-US" sz="4375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&amp; </a:t>
            </a:r>
            <a:r>
              <a:rPr lang="en-US" sz="4375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plezier</a:t>
            </a:r>
            <a:r>
              <a:rPr lang="en-US" sz="4375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375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creeren</a:t>
            </a:r>
            <a:endParaRPr lang="en-US" sz="4375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274042" y="7800956"/>
            <a:ext cx="3711660" cy="40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16392" y="7804384"/>
            <a:ext cx="3711660" cy="40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......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26169" y="6943866"/>
            <a:ext cx="3292106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Verbinden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83819" y="6943866"/>
            <a:ext cx="3292106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Verbinden</a:t>
            </a:r>
            <a:endParaRPr lang="en-US" sz="2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-149297"/>
            <a:ext cx="6826178" cy="10436297"/>
            <a:chOff x="0" y="0"/>
            <a:chExt cx="2354580" cy="3599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99833"/>
            </a:xfrm>
            <a:custGeom>
              <a:avLst/>
              <a:gdLst/>
              <a:ahLst/>
              <a:cxnLst/>
              <a:rect l="l" t="t" r="r" b="b"/>
              <a:pathLst>
                <a:path w="2353310" h="3599833">
                  <a:moveTo>
                    <a:pt x="784860" y="3532522"/>
                  </a:moveTo>
                  <a:cubicBezTo>
                    <a:pt x="905510" y="3573163"/>
                    <a:pt x="1042670" y="3599833"/>
                    <a:pt x="1177290" y="3599833"/>
                  </a:cubicBezTo>
                  <a:cubicBezTo>
                    <a:pt x="1311910" y="3599833"/>
                    <a:pt x="1441450" y="3576972"/>
                    <a:pt x="1560830" y="3536333"/>
                  </a:cubicBezTo>
                  <a:cubicBezTo>
                    <a:pt x="1563370" y="3535063"/>
                    <a:pt x="1565910" y="3535063"/>
                    <a:pt x="1568450" y="3533792"/>
                  </a:cubicBezTo>
                  <a:cubicBezTo>
                    <a:pt x="2016760" y="3371233"/>
                    <a:pt x="2346960" y="2941972"/>
                    <a:pt x="2353310" y="243807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436241"/>
                  </a:lnTo>
                  <a:cubicBezTo>
                    <a:pt x="6350" y="2944512"/>
                    <a:pt x="331470" y="3373772"/>
                    <a:pt x="784860" y="3532522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sp>
        <p:nvSpPr>
          <p:cNvPr id="6" name="Freeform 6"/>
          <p:cNvSpPr/>
          <p:nvPr/>
        </p:nvSpPr>
        <p:spPr>
          <a:xfrm rot="863795">
            <a:off x="10002155" y="1896392"/>
            <a:ext cx="3033332" cy="2839957"/>
          </a:xfrm>
          <a:custGeom>
            <a:avLst/>
            <a:gdLst/>
            <a:ahLst/>
            <a:cxnLst/>
            <a:rect l="l" t="t" r="r" b="b"/>
            <a:pathLst>
              <a:path w="3033332" h="2839957">
                <a:moveTo>
                  <a:pt x="0" y="0"/>
                </a:moveTo>
                <a:lnTo>
                  <a:pt x="3033333" y="0"/>
                </a:lnTo>
                <a:lnTo>
                  <a:pt x="3033333" y="2839958"/>
                </a:lnTo>
                <a:lnTo>
                  <a:pt x="0" y="2839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191094" y="272127"/>
            <a:ext cx="6655455" cy="9593449"/>
          </a:xfrm>
          <a:custGeom>
            <a:avLst/>
            <a:gdLst/>
            <a:ahLst/>
            <a:cxnLst/>
            <a:rect l="l" t="t" r="r" b="b"/>
            <a:pathLst>
              <a:path w="6655455" h="9593449">
                <a:moveTo>
                  <a:pt x="0" y="0"/>
                </a:moveTo>
                <a:lnTo>
                  <a:pt x="6655455" y="0"/>
                </a:lnTo>
                <a:lnTo>
                  <a:pt x="6655455" y="9593449"/>
                </a:lnTo>
                <a:lnTo>
                  <a:pt x="0" y="9593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91828" y="1493018"/>
            <a:ext cx="5752434" cy="7300964"/>
            <a:chOff x="0" y="0"/>
            <a:chExt cx="7669912" cy="9734618"/>
          </a:xfrm>
        </p:grpSpPr>
        <p:sp>
          <p:nvSpPr>
            <p:cNvPr id="9" name="TextBox 9"/>
            <p:cNvSpPr txBox="1"/>
            <p:nvPr/>
          </p:nvSpPr>
          <p:spPr>
            <a:xfrm>
              <a:off x="0" y="298953"/>
              <a:ext cx="7669912" cy="3901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00"/>
                </a:lnSpc>
              </a:pPr>
              <a:r>
                <a:rPr lang="en-US" sz="560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WAT BETEKENEN DE KERNWAARDEN IN CONCREET GEDRAG?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144904"/>
              <a:ext cx="7669912" cy="4229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71550" lvl="1" indent="-485775" algn="l">
                <a:lnSpc>
                  <a:spcPts val="6299"/>
                </a:lnSpc>
                <a:buFont typeface="Arial"/>
                <a:buChar char="•"/>
              </a:pPr>
              <a:r>
                <a:rPr lang="en-US" sz="450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Kies je werkvorm</a:t>
              </a:r>
            </a:p>
            <a:p>
              <a:pPr marL="971550" lvl="1" indent="-485775" algn="l">
                <a:lnSpc>
                  <a:spcPts val="6299"/>
                </a:lnSpc>
                <a:buFont typeface="Arial"/>
                <a:buChar char="•"/>
              </a:pPr>
              <a:r>
                <a:rPr lang="en-US" sz="450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gEHELE GROEP of</a:t>
              </a:r>
            </a:p>
            <a:p>
              <a:pPr marL="971550" lvl="1" indent="-485775" algn="l">
                <a:lnSpc>
                  <a:spcPts val="6299"/>
                </a:lnSpc>
                <a:buFont typeface="Arial"/>
                <a:buChar char="•"/>
              </a:pPr>
              <a:r>
                <a:rPr lang="en-US" sz="450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cARROUSEL MET KLEINE GROEPJES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1431077">
            <a:off x="10444429" y="2641116"/>
            <a:ext cx="2206559" cy="1219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Benedict"/>
                <a:ea typeface="Benedict"/>
                <a:cs typeface="Benedict"/>
                <a:sym typeface="Benedict"/>
              </a:rPr>
              <a:t>Respect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-149297"/>
            <a:ext cx="6826178" cy="10436297"/>
            <a:chOff x="0" y="0"/>
            <a:chExt cx="2354580" cy="3599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99833"/>
            </a:xfrm>
            <a:custGeom>
              <a:avLst/>
              <a:gdLst/>
              <a:ahLst/>
              <a:cxnLst/>
              <a:rect l="l" t="t" r="r" b="b"/>
              <a:pathLst>
                <a:path w="2353310" h="3599833">
                  <a:moveTo>
                    <a:pt x="784860" y="3532522"/>
                  </a:moveTo>
                  <a:cubicBezTo>
                    <a:pt x="905510" y="3573163"/>
                    <a:pt x="1042670" y="3599833"/>
                    <a:pt x="1177290" y="3599833"/>
                  </a:cubicBezTo>
                  <a:cubicBezTo>
                    <a:pt x="1311910" y="3599833"/>
                    <a:pt x="1441450" y="3576972"/>
                    <a:pt x="1560830" y="3536333"/>
                  </a:cubicBezTo>
                  <a:cubicBezTo>
                    <a:pt x="1563370" y="3535063"/>
                    <a:pt x="1565910" y="3535063"/>
                    <a:pt x="1568450" y="3533792"/>
                  </a:cubicBezTo>
                  <a:cubicBezTo>
                    <a:pt x="2016760" y="3371233"/>
                    <a:pt x="2346960" y="2941972"/>
                    <a:pt x="2353310" y="243807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436241"/>
                  </a:lnTo>
                  <a:cubicBezTo>
                    <a:pt x="6350" y="2944512"/>
                    <a:pt x="331470" y="3373772"/>
                    <a:pt x="784860" y="3532522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6781134" y="406985"/>
            <a:ext cx="2025500" cy="3000740"/>
          </a:xfrm>
          <a:custGeom>
            <a:avLst/>
            <a:gdLst/>
            <a:ahLst/>
            <a:cxnLst/>
            <a:rect l="l" t="t" r="r" b="b"/>
            <a:pathLst>
              <a:path w="2025500" h="3000740">
                <a:moveTo>
                  <a:pt x="0" y="0"/>
                </a:moveTo>
                <a:lnTo>
                  <a:pt x="2025499" y="0"/>
                </a:lnTo>
                <a:lnTo>
                  <a:pt x="2025499" y="3000740"/>
                </a:lnTo>
                <a:lnTo>
                  <a:pt x="0" y="3000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897563" y="6643870"/>
            <a:ext cx="2025500" cy="3000740"/>
          </a:xfrm>
          <a:custGeom>
            <a:avLst/>
            <a:gdLst/>
            <a:ahLst/>
            <a:cxnLst/>
            <a:rect l="l" t="t" r="r" b="b"/>
            <a:pathLst>
              <a:path w="2025500" h="3000740">
                <a:moveTo>
                  <a:pt x="0" y="0"/>
                </a:moveTo>
                <a:lnTo>
                  <a:pt x="2025500" y="0"/>
                </a:lnTo>
                <a:lnTo>
                  <a:pt x="2025500" y="3000740"/>
                </a:lnTo>
                <a:lnTo>
                  <a:pt x="0" y="3000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897563" y="406985"/>
            <a:ext cx="2025500" cy="3000740"/>
          </a:xfrm>
          <a:custGeom>
            <a:avLst/>
            <a:gdLst/>
            <a:ahLst/>
            <a:cxnLst/>
            <a:rect l="l" t="t" r="r" b="b"/>
            <a:pathLst>
              <a:path w="2025500" h="3000740">
                <a:moveTo>
                  <a:pt x="0" y="0"/>
                </a:moveTo>
                <a:lnTo>
                  <a:pt x="2025500" y="0"/>
                </a:lnTo>
                <a:lnTo>
                  <a:pt x="2025500" y="3000740"/>
                </a:lnTo>
                <a:lnTo>
                  <a:pt x="0" y="3000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013993" y="6643870"/>
            <a:ext cx="2025500" cy="3000740"/>
          </a:xfrm>
          <a:custGeom>
            <a:avLst/>
            <a:gdLst/>
            <a:ahLst/>
            <a:cxnLst/>
            <a:rect l="l" t="t" r="r" b="b"/>
            <a:pathLst>
              <a:path w="2025500" h="3000740">
                <a:moveTo>
                  <a:pt x="0" y="0"/>
                </a:moveTo>
                <a:lnTo>
                  <a:pt x="2025499" y="0"/>
                </a:lnTo>
                <a:lnTo>
                  <a:pt x="2025499" y="3000740"/>
                </a:lnTo>
                <a:lnTo>
                  <a:pt x="0" y="3000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781134" y="6643870"/>
            <a:ext cx="2025500" cy="3000740"/>
          </a:xfrm>
          <a:custGeom>
            <a:avLst/>
            <a:gdLst/>
            <a:ahLst/>
            <a:cxnLst/>
            <a:rect l="l" t="t" r="r" b="b"/>
            <a:pathLst>
              <a:path w="2025500" h="3000740">
                <a:moveTo>
                  <a:pt x="0" y="0"/>
                </a:moveTo>
                <a:lnTo>
                  <a:pt x="2025499" y="0"/>
                </a:lnTo>
                <a:lnTo>
                  <a:pt x="2025499" y="3000740"/>
                </a:lnTo>
                <a:lnTo>
                  <a:pt x="0" y="3000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013993" y="406985"/>
            <a:ext cx="2025500" cy="3000740"/>
          </a:xfrm>
          <a:custGeom>
            <a:avLst/>
            <a:gdLst/>
            <a:ahLst/>
            <a:cxnLst/>
            <a:rect l="l" t="t" r="r" b="b"/>
            <a:pathLst>
              <a:path w="2025500" h="3000740">
                <a:moveTo>
                  <a:pt x="0" y="0"/>
                </a:moveTo>
                <a:lnTo>
                  <a:pt x="2025499" y="0"/>
                </a:lnTo>
                <a:lnTo>
                  <a:pt x="2025499" y="3000740"/>
                </a:lnTo>
                <a:lnTo>
                  <a:pt x="0" y="3000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400000">
            <a:off x="7336520" y="4273452"/>
            <a:ext cx="3492329" cy="1248508"/>
          </a:xfrm>
          <a:custGeom>
            <a:avLst/>
            <a:gdLst/>
            <a:ahLst/>
            <a:cxnLst/>
            <a:rect l="l" t="t" r="r" b="b"/>
            <a:pathLst>
              <a:path w="3492329" h="1248508">
                <a:moveTo>
                  <a:pt x="0" y="0"/>
                </a:moveTo>
                <a:lnTo>
                  <a:pt x="3492329" y="0"/>
                </a:lnTo>
                <a:lnTo>
                  <a:pt x="3492329" y="1248507"/>
                </a:lnTo>
                <a:lnTo>
                  <a:pt x="0" y="1248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11455485" y="4273452"/>
            <a:ext cx="3492329" cy="1248508"/>
          </a:xfrm>
          <a:custGeom>
            <a:avLst/>
            <a:gdLst/>
            <a:ahLst/>
            <a:cxnLst/>
            <a:rect l="l" t="t" r="r" b="b"/>
            <a:pathLst>
              <a:path w="3492329" h="1248508">
                <a:moveTo>
                  <a:pt x="0" y="0"/>
                </a:moveTo>
                <a:lnTo>
                  <a:pt x="3492330" y="0"/>
                </a:lnTo>
                <a:lnTo>
                  <a:pt x="3492330" y="1248507"/>
                </a:lnTo>
                <a:lnTo>
                  <a:pt x="0" y="1248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5400000">
            <a:off x="15513135" y="4273452"/>
            <a:ext cx="3492329" cy="1248508"/>
          </a:xfrm>
          <a:custGeom>
            <a:avLst/>
            <a:gdLst/>
            <a:ahLst/>
            <a:cxnLst/>
            <a:rect l="l" t="t" r="r" b="b"/>
            <a:pathLst>
              <a:path w="3492329" h="1248508">
                <a:moveTo>
                  <a:pt x="0" y="0"/>
                </a:moveTo>
                <a:lnTo>
                  <a:pt x="3492330" y="0"/>
                </a:lnTo>
                <a:lnTo>
                  <a:pt x="3492330" y="1248507"/>
                </a:lnTo>
                <a:lnTo>
                  <a:pt x="0" y="1248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825904" y="2696320"/>
            <a:ext cx="3258826" cy="2680384"/>
          </a:xfrm>
          <a:custGeom>
            <a:avLst/>
            <a:gdLst/>
            <a:ahLst/>
            <a:cxnLst/>
            <a:rect l="l" t="t" r="r" b="b"/>
            <a:pathLst>
              <a:path w="3258826" h="2680384">
                <a:moveTo>
                  <a:pt x="0" y="0"/>
                </a:moveTo>
                <a:lnTo>
                  <a:pt x="3258825" y="0"/>
                </a:lnTo>
                <a:lnTo>
                  <a:pt x="3258825" y="2680384"/>
                </a:lnTo>
                <a:lnTo>
                  <a:pt x="0" y="26803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91828" y="76067"/>
            <a:ext cx="5752434" cy="8890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4"/>
              </a:lnSpc>
            </a:pPr>
            <a:endParaRPr/>
          </a:p>
          <a:p>
            <a:pPr marL="928369" lvl="1" indent="-464185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Studenten spreken uit wat ze van elkaar verwachten.</a:t>
            </a:r>
          </a:p>
          <a:p>
            <a:pPr marL="928369" lvl="1" indent="-464185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Studenten spreken uit wat ze van een SLB’er verwachten</a:t>
            </a:r>
          </a:p>
          <a:p>
            <a:pPr marL="928369" lvl="1" indent="-464185" algn="l">
              <a:lnSpc>
                <a:spcPts val="6019"/>
              </a:lnSpc>
              <a:buFont typeface="Arial"/>
              <a:buChar char="•"/>
            </a:pPr>
            <a:r>
              <a:rPr lang="en-US" sz="4299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slb’ER MAG verwachting uitspreken EN DE NORM NEERZETTEN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87087" y="2004805"/>
            <a:ext cx="1781651" cy="691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student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87087" y="8274870"/>
            <a:ext cx="1781651" cy="691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Student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203424" y="2004805"/>
            <a:ext cx="1781651" cy="691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student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385375" y="8274870"/>
            <a:ext cx="1781651" cy="691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Student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267115" y="8274870"/>
            <a:ext cx="1348502" cy="691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SLB’er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438120" y="2004805"/>
            <a:ext cx="1348502" cy="691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90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SLb’er</a:t>
            </a:r>
          </a:p>
        </p:txBody>
      </p:sp>
      <p:sp>
        <p:nvSpPr>
          <p:cNvPr id="23" name="TextBox 23"/>
          <p:cNvSpPr txBox="1"/>
          <p:nvPr/>
        </p:nvSpPr>
        <p:spPr>
          <a:xfrm rot="648096">
            <a:off x="14465912" y="3590317"/>
            <a:ext cx="1987736" cy="845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5"/>
              </a:lnSpc>
            </a:pPr>
            <a:r>
              <a:rPr lang="en-US" sz="2418">
                <a:solidFill>
                  <a:srgbClr val="000000"/>
                </a:solidFill>
                <a:latin typeface="Aleppo"/>
                <a:ea typeface="Aleppo"/>
                <a:cs typeface="Aleppo"/>
                <a:sym typeface="Aleppo"/>
              </a:rPr>
              <a:t>Zet de norm neer!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40279" y="1535586"/>
            <a:ext cx="10688878" cy="7722714"/>
          </a:xfrm>
          <a:custGeom>
            <a:avLst/>
            <a:gdLst/>
            <a:ahLst/>
            <a:cxnLst/>
            <a:rect l="l" t="t" r="r" b="b"/>
            <a:pathLst>
              <a:path w="10688878" h="7722714">
                <a:moveTo>
                  <a:pt x="0" y="0"/>
                </a:moveTo>
                <a:lnTo>
                  <a:pt x="10688878" y="0"/>
                </a:lnTo>
                <a:lnTo>
                  <a:pt x="10688878" y="7722714"/>
                </a:lnTo>
                <a:lnTo>
                  <a:pt x="0" y="7722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468911"/>
            <a:ext cx="1700728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Afsluiting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968352"/>
            <a:ext cx="3086100" cy="5429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In de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kring</a:t>
            </a: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ctr">
              <a:lnSpc>
                <a:spcPts val="6160"/>
              </a:lnSpc>
            </a:pP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ctr">
              <a:lnSpc>
                <a:spcPts val="6160"/>
              </a:lnSpc>
            </a:pP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Bespreken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met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elkaar</a:t>
            </a: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ctr">
              <a:lnSpc>
                <a:spcPts val="6160"/>
              </a:lnSpc>
            </a:pP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+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Evt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Afsrpaken</a:t>
            </a:r>
            <a:r>
              <a:rPr lang="en-US" sz="44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maken</a:t>
            </a:r>
            <a:endParaRPr lang="en-US" sz="44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02882" y="1386831"/>
            <a:ext cx="3767019" cy="7513339"/>
            <a:chOff x="0" y="0"/>
            <a:chExt cx="5022691" cy="10017785"/>
          </a:xfrm>
        </p:grpSpPr>
        <p:sp>
          <p:nvSpPr>
            <p:cNvPr id="3" name="Freeform 3"/>
            <p:cNvSpPr/>
            <p:nvPr/>
          </p:nvSpPr>
          <p:spPr>
            <a:xfrm rot="-10800000">
              <a:off x="0" y="0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0"/>
                  </a:moveTo>
                  <a:lnTo>
                    <a:pt x="5022691" y="0"/>
                  </a:lnTo>
                  <a:lnTo>
                    <a:pt x="5022691" y="5022691"/>
                  </a:lnTo>
                  <a:lnTo>
                    <a:pt x="0" y="5022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10800000" flipV="1">
              <a:off x="0" y="4995093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5022692"/>
                  </a:moveTo>
                  <a:lnTo>
                    <a:pt x="5022691" y="5022692"/>
                  </a:lnTo>
                  <a:lnTo>
                    <a:pt x="5022691" y="0"/>
                  </a:lnTo>
                  <a:lnTo>
                    <a:pt x="0" y="0"/>
                  </a:lnTo>
                  <a:lnTo>
                    <a:pt x="0" y="5022692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4254761">
            <a:off x="9776701" y="3820758"/>
            <a:ext cx="9609403" cy="9594028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3A5757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-90088" y="0"/>
            <a:ext cx="18468177" cy="704850"/>
            <a:chOff x="0" y="0"/>
            <a:chExt cx="6186311" cy="2361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186311" cy="236105"/>
            </a:xfrm>
            <a:custGeom>
              <a:avLst/>
              <a:gdLst/>
              <a:ahLst/>
              <a:cxnLst/>
              <a:rect l="l" t="t" r="r" b="b"/>
              <a:pathLst>
                <a:path w="6186311" h="236105">
                  <a:moveTo>
                    <a:pt x="0" y="0"/>
                  </a:moveTo>
                  <a:lnTo>
                    <a:pt x="6186311" y="0"/>
                  </a:lnTo>
                  <a:lnTo>
                    <a:pt x="6186311" y="236105"/>
                  </a:lnTo>
                  <a:lnTo>
                    <a:pt x="0" y="236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031177" y="643881"/>
            <a:ext cx="4277823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59"/>
              </a:lnSpc>
              <a:spcBef>
                <a:spcPct val="0"/>
              </a:spcBef>
            </a:pPr>
            <a:r>
              <a:rPr lang="en-US" sz="8799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Inhoud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11491" y="967731"/>
            <a:ext cx="12038509" cy="10159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988"/>
              </a:lnSpc>
            </a:pP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Inleiding +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voorstellen</a:t>
            </a:r>
            <a:endParaRPr lang="en-US" sz="42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  <a:hlinkClick r:id="rId4" action="ppaction://hlinksldjump"/>
            </a:endParaRPr>
          </a:p>
          <a:p>
            <a:pPr algn="l">
              <a:lnSpc>
                <a:spcPts val="8988"/>
              </a:lnSpc>
            </a:pP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Het huis</a:t>
            </a:r>
          </a:p>
          <a:p>
            <a:pPr algn="l">
              <a:lnSpc>
                <a:spcPts val="8988"/>
              </a:lnSpc>
            </a:pPr>
            <a:r>
              <a:rPr lang="en-US" sz="4200" dirty="0" err="1">
                <a:solidFill>
                  <a:srgbClr val="3A5757"/>
                </a:solidFill>
                <a:latin typeface="Sailors Condensed"/>
                <a:sym typeface="Sailors Condensed"/>
              </a:rPr>
              <a:t>verbinden</a:t>
            </a:r>
            <a:r>
              <a:rPr lang="en-US" sz="4200" dirty="0">
                <a:solidFill>
                  <a:srgbClr val="3A5757"/>
                </a:solidFill>
                <a:latin typeface="Sailors Condensed"/>
                <a:sym typeface="Sailors Condensed"/>
              </a:rPr>
              <a:t> (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sym typeface="Sailors Condensed"/>
              </a:rPr>
              <a:t>spel</a:t>
            </a:r>
            <a:r>
              <a:rPr lang="en-US" sz="4200" dirty="0">
                <a:solidFill>
                  <a:srgbClr val="3A5757"/>
                </a:solidFill>
                <a:latin typeface="Sailors Condensed"/>
                <a:sym typeface="Sailors Condensed"/>
              </a:rPr>
              <a:t>) -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sym typeface="Sailors Condensed"/>
              </a:rPr>
              <a:t>delen</a:t>
            </a:r>
            <a:r>
              <a:rPr lang="en-US" sz="4200" dirty="0">
                <a:solidFill>
                  <a:srgbClr val="3A5757"/>
                </a:solidFill>
                <a:latin typeface="Sailors Condensed"/>
                <a:sym typeface="Sailors Condensed"/>
              </a:rPr>
              <a:t> –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sym typeface="Sailors Condensed"/>
              </a:rPr>
              <a:t>waarden</a:t>
            </a:r>
            <a:r>
              <a:rPr lang="en-US" sz="4200" dirty="0">
                <a:solidFill>
                  <a:srgbClr val="3A5757"/>
                </a:solidFill>
                <a:latin typeface="Sailors Condensed"/>
                <a:sym typeface="Sailors Condensed"/>
              </a:rPr>
              <a:t>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sym typeface="Sailors Condensed"/>
              </a:rPr>
              <a:t>bepalen</a:t>
            </a:r>
            <a:endParaRPr lang="en-US" sz="42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8988"/>
              </a:lnSpc>
            </a:pP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workshop 1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kernwaarden</a:t>
            </a: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(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ervaren</a:t>
            </a: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)</a:t>
            </a:r>
          </a:p>
          <a:p>
            <a:pPr algn="l">
              <a:lnSpc>
                <a:spcPts val="8988"/>
              </a:lnSpc>
            </a:pP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workshop 2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Concreet</a:t>
            </a: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gedrag</a:t>
            </a: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(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ervaren</a:t>
            </a: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)</a:t>
            </a:r>
          </a:p>
          <a:p>
            <a:pPr algn="l">
              <a:lnSpc>
                <a:spcPts val="8988"/>
              </a:lnSpc>
            </a:pP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Vervolg</a:t>
            </a:r>
            <a:r>
              <a:rPr lang="en-US" sz="4200" dirty="0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schooljaar</a:t>
            </a:r>
            <a:endParaRPr lang="en-US" sz="42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8988"/>
              </a:lnSpc>
            </a:pPr>
            <a:r>
              <a:rPr lang="en-US" sz="4200" dirty="0" err="1">
                <a:solidFill>
                  <a:srgbClr val="3A5757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Afronding</a:t>
            </a:r>
            <a:endParaRPr lang="en-US" sz="42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8988"/>
              </a:lnSpc>
            </a:pPr>
            <a:endParaRPr lang="en-US" sz="42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8988"/>
              </a:lnSpc>
            </a:pPr>
            <a:endParaRPr lang="en-US" sz="4200" dirty="0">
              <a:solidFill>
                <a:srgbClr val="3A5757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11" name="Freeform 11"/>
          <p:cNvSpPr/>
          <p:nvPr/>
        </p:nvSpPr>
        <p:spPr>
          <a:xfrm rot="5400000">
            <a:off x="-2013609" y="3156609"/>
            <a:ext cx="8115300" cy="4088082"/>
          </a:xfrm>
          <a:custGeom>
            <a:avLst/>
            <a:gdLst/>
            <a:ahLst/>
            <a:cxnLst/>
            <a:rect l="l" t="t" r="r" b="b"/>
            <a:pathLst>
              <a:path w="8115300" h="4088082">
                <a:moveTo>
                  <a:pt x="0" y="0"/>
                </a:moveTo>
                <a:lnTo>
                  <a:pt x="8115300" y="0"/>
                </a:lnTo>
                <a:lnTo>
                  <a:pt x="8115300" y="4088082"/>
                </a:lnTo>
                <a:lnTo>
                  <a:pt x="0" y="40880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02882" y="1386831"/>
            <a:ext cx="3767019" cy="7513339"/>
            <a:chOff x="0" y="0"/>
            <a:chExt cx="5022691" cy="10017785"/>
          </a:xfrm>
        </p:grpSpPr>
        <p:sp>
          <p:nvSpPr>
            <p:cNvPr id="3" name="Freeform 3"/>
            <p:cNvSpPr/>
            <p:nvPr/>
          </p:nvSpPr>
          <p:spPr>
            <a:xfrm rot="-10800000">
              <a:off x="0" y="0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0"/>
                  </a:moveTo>
                  <a:lnTo>
                    <a:pt x="5022691" y="0"/>
                  </a:lnTo>
                  <a:lnTo>
                    <a:pt x="5022691" y="5022691"/>
                  </a:lnTo>
                  <a:lnTo>
                    <a:pt x="0" y="5022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10800000" flipV="1">
              <a:off x="0" y="4995093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5022692"/>
                  </a:moveTo>
                  <a:lnTo>
                    <a:pt x="5022691" y="5022692"/>
                  </a:lnTo>
                  <a:lnTo>
                    <a:pt x="5022691" y="0"/>
                  </a:lnTo>
                  <a:lnTo>
                    <a:pt x="0" y="0"/>
                  </a:lnTo>
                  <a:lnTo>
                    <a:pt x="0" y="5022692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4254761">
            <a:off x="9776701" y="3820758"/>
            <a:ext cx="9609403" cy="9594028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3A5757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-90088" y="0"/>
            <a:ext cx="18468177" cy="704850"/>
            <a:chOff x="0" y="0"/>
            <a:chExt cx="6186311" cy="2361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186311" cy="236105"/>
            </a:xfrm>
            <a:custGeom>
              <a:avLst/>
              <a:gdLst/>
              <a:ahLst/>
              <a:cxnLst/>
              <a:rect l="l" t="t" r="r" b="b"/>
              <a:pathLst>
                <a:path w="6186311" h="236105">
                  <a:moveTo>
                    <a:pt x="0" y="0"/>
                  </a:moveTo>
                  <a:lnTo>
                    <a:pt x="6186311" y="0"/>
                  </a:lnTo>
                  <a:lnTo>
                    <a:pt x="6186311" y="236105"/>
                  </a:lnTo>
                  <a:lnTo>
                    <a:pt x="0" y="236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111803" y="3695059"/>
            <a:ext cx="9235988" cy="2505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59"/>
              </a:lnSpc>
              <a:spcBef>
                <a:spcPct val="0"/>
              </a:spcBef>
            </a:pP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Het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vervolg</a:t>
            </a: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na</a:t>
            </a: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deze</a:t>
            </a: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2 workshops</a:t>
            </a:r>
          </a:p>
        </p:txBody>
      </p:sp>
      <p:sp>
        <p:nvSpPr>
          <p:cNvPr id="10" name="Freeform 10"/>
          <p:cNvSpPr/>
          <p:nvPr/>
        </p:nvSpPr>
        <p:spPr>
          <a:xfrm rot="5400000">
            <a:off x="-2521987" y="2836929"/>
            <a:ext cx="8540476" cy="4302265"/>
          </a:xfrm>
          <a:custGeom>
            <a:avLst/>
            <a:gdLst/>
            <a:ahLst/>
            <a:cxnLst/>
            <a:rect l="l" t="t" r="r" b="b"/>
            <a:pathLst>
              <a:path w="8540476" h="4302265">
                <a:moveTo>
                  <a:pt x="0" y="0"/>
                </a:moveTo>
                <a:lnTo>
                  <a:pt x="8540476" y="0"/>
                </a:lnTo>
                <a:lnTo>
                  <a:pt x="8540476" y="4302265"/>
                </a:lnTo>
                <a:lnTo>
                  <a:pt x="0" y="4302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699" y="1714500"/>
            <a:ext cx="15703605" cy="1511472"/>
          </a:xfrm>
          <a:custGeom>
            <a:avLst/>
            <a:gdLst/>
            <a:ahLst/>
            <a:cxnLst/>
            <a:rect l="l" t="t" r="r" b="b"/>
            <a:pathLst>
              <a:path w="15703605" h="1511472">
                <a:moveTo>
                  <a:pt x="0" y="0"/>
                </a:moveTo>
                <a:lnTo>
                  <a:pt x="15703605" y="0"/>
                </a:lnTo>
                <a:lnTo>
                  <a:pt x="15703605" y="1511472"/>
                </a:lnTo>
                <a:lnTo>
                  <a:pt x="0" y="15114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44900" y="295113"/>
            <a:ext cx="1710689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54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leerperiode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2 </a:t>
            </a:r>
            <a:r>
              <a:rPr lang="en-US" sz="54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en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3 (</a:t>
            </a:r>
            <a:r>
              <a:rPr lang="en-US" sz="54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schaalvraag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54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terug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laten </a:t>
            </a:r>
            <a:r>
              <a:rPr lang="en-US" sz="54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komen</a:t>
            </a:r>
            <a:r>
              <a:rPr lang="en-US" sz="65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0399" y="3835074"/>
            <a:ext cx="16767201" cy="6156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binnen</a:t>
            </a:r>
            <a:r>
              <a:rPr lang="en-US" sz="45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5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enkele</a:t>
            </a:r>
            <a:r>
              <a:rPr lang="en-US" sz="45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5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weken</a:t>
            </a:r>
            <a:r>
              <a:rPr lang="en-US" sz="45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45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terugblik</a:t>
            </a:r>
            <a:r>
              <a:rPr lang="en-US" sz="45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workshop 2:</a:t>
            </a:r>
          </a:p>
          <a:p>
            <a:pPr algn="l">
              <a:lnSpc>
                <a:spcPts val="5400"/>
              </a:lnSpc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Wat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vonden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wij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ook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alweer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belangrijk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hoe met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elkaar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om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gaan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? Wat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hadden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we met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elkaar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afgesproken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?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Kernwaarden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+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concreet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gedrag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erbij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pakken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</a:t>
            </a:r>
          </a:p>
          <a:p>
            <a:pPr algn="l">
              <a:lnSpc>
                <a:spcPts val="5400"/>
              </a:lnSpc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Wingdings" panose="05000000000000000000" pitchFamily="2" charset="2"/>
              </a:rPr>
              <a:t>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Waar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staan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we nu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als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groep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?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Schaalvraag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(op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briefje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/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anoniem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) de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volgende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vragen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:</a:t>
            </a:r>
          </a:p>
          <a:p>
            <a:pPr marL="514350" indent="-514350" algn="l">
              <a:lnSpc>
                <a:spcPts val="54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welk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cijfer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geef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jij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bijv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 Respect/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samenwerking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/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plezier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/etc. op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dit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moment?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Bv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 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“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5”</a:t>
            </a:r>
          </a:p>
          <a:p>
            <a:pPr marL="514350" indent="-514350" algn="l">
              <a:lnSpc>
                <a:spcPts val="54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Naar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welk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cijfer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zou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je toe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willen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?: 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“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8”</a:t>
            </a:r>
          </a:p>
          <a:p>
            <a:pPr marL="514350" indent="-514350" algn="l">
              <a:lnSpc>
                <a:spcPts val="54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wat is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eerste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stap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om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naar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8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komen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?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Bijv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. “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Minder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schelden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”</a:t>
            </a:r>
          </a:p>
          <a:p>
            <a:pPr marL="514350" indent="-514350" algn="l">
              <a:lnSpc>
                <a:spcPts val="54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wat is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eerste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stap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die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jij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kunt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zetten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om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daar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komen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? 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“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ik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kan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eerst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nadenken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voordat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ik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800" i="1" dirty="0" err="1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reageer</a:t>
            </a:r>
            <a:r>
              <a:rPr lang="en-US" sz="2800" i="1" dirty="0">
                <a:solidFill>
                  <a:schemeClr val="accent3">
                    <a:lumMod val="75000"/>
                  </a:schemeClr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”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5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0" cy="10384841"/>
            <a:chOff x="0" y="0"/>
            <a:chExt cx="6350000" cy="64103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410396"/>
            </a:xfrm>
            <a:custGeom>
              <a:avLst/>
              <a:gdLst/>
              <a:ahLst/>
              <a:cxnLst/>
              <a:rect l="l" t="t" r="r" b="b"/>
              <a:pathLst>
                <a:path w="6350000" h="6410396">
                  <a:moveTo>
                    <a:pt x="6350000" y="6410396"/>
                  </a:moveTo>
                  <a:lnTo>
                    <a:pt x="0" y="6410396"/>
                  </a:lnTo>
                  <a:lnTo>
                    <a:pt x="0" y="0"/>
                  </a:lnTo>
                  <a:lnTo>
                    <a:pt x="6350000" y="641039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2765432"/>
            <a:ext cx="3767019" cy="7513339"/>
            <a:chOff x="0" y="0"/>
            <a:chExt cx="5022691" cy="10017785"/>
          </a:xfrm>
        </p:grpSpPr>
        <p:sp>
          <p:nvSpPr>
            <p:cNvPr id="5" name="Freeform 5"/>
            <p:cNvSpPr/>
            <p:nvPr/>
          </p:nvSpPr>
          <p:spPr>
            <a:xfrm rot="-10800000" flipH="1">
              <a:off x="0" y="0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5022691" y="0"/>
                  </a:moveTo>
                  <a:lnTo>
                    <a:pt x="0" y="0"/>
                  </a:lnTo>
                  <a:lnTo>
                    <a:pt x="0" y="5022691"/>
                  </a:lnTo>
                  <a:lnTo>
                    <a:pt x="5022691" y="5022691"/>
                  </a:lnTo>
                  <a:lnTo>
                    <a:pt x="5022691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10800000" flipH="1" flipV="1">
              <a:off x="0" y="4995093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5022691" y="5022692"/>
                  </a:moveTo>
                  <a:lnTo>
                    <a:pt x="0" y="5022692"/>
                  </a:lnTo>
                  <a:lnTo>
                    <a:pt x="0" y="0"/>
                  </a:lnTo>
                  <a:lnTo>
                    <a:pt x="5022691" y="0"/>
                  </a:lnTo>
                  <a:lnTo>
                    <a:pt x="5022691" y="5022692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7966717" y="971550"/>
            <a:ext cx="9292583" cy="3309007"/>
            <a:chOff x="0" y="-76200"/>
            <a:chExt cx="12390111" cy="4412009"/>
          </a:xfrm>
        </p:grpSpPr>
        <p:sp>
          <p:nvSpPr>
            <p:cNvPr id="8" name="TextBox 8"/>
            <p:cNvSpPr txBox="1"/>
            <p:nvPr/>
          </p:nvSpPr>
          <p:spPr>
            <a:xfrm>
              <a:off x="0" y="-76200"/>
              <a:ext cx="12390111" cy="1854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10559"/>
                </a:lnSpc>
                <a:spcBef>
                  <a:spcPct val="0"/>
                </a:spcBef>
              </a:pPr>
              <a:r>
                <a:rPr lang="en-US" sz="8799">
                  <a:solidFill>
                    <a:srgbClr val="FFD034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Bedankt!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887189"/>
              <a:ext cx="12390111" cy="2448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800"/>
                </a:lnSpc>
              </a:pPr>
              <a:r>
                <a:rPr lang="en-US" sz="60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Vragen</a:t>
              </a:r>
              <a:r>
                <a:rPr lang="en-US" sz="60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? </a:t>
              </a:r>
            </a:p>
            <a:p>
              <a:pPr algn="r">
                <a:lnSpc>
                  <a:spcPts val="7800"/>
                </a:lnSpc>
              </a:pPr>
              <a:r>
                <a:rPr lang="en-US" sz="600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Feedback 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-4254761">
            <a:off x="9898386" y="3820758"/>
            <a:ext cx="9609403" cy="9594028"/>
            <a:chOff x="0" y="0"/>
            <a:chExt cx="6350000" cy="63398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D034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6898113" y="2918998"/>
            <a:ext cx="6115469" cy="4449004"/>
          </a:xfrm>
          <a:custGeom>
            <a:avLst/>
            <a:gdLst/>
            <a:ahLst/>
            <a:cxnLst/>
            <a:rect l="l" t="t" r="r" b="b"/>
            <a:pathLst>
              <a:path w="6115469" h="4449004">
                <a:moveTo>
                  <a:pt x="0" y="0"/>
                </a:moveTo>
                <a:lnTo>
                  <a:pt x="6115469" y="0"/>
                </a:lnTo>
                <a:lnTo>
                  <a:pt x="6115469" y="4449004"/>
                </a:lnTo>
                <a:lnTo>
                  <a:pt x="0" y="44490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-2395141" y="3996688"/>
            <a:ext cx="10026456" cy="5050827"/>
          </a:xfrm>
          <a:custGeom>
            <a:avLst/>
            <a:gdLst/>
            <a:ahLst/>
            <a:cxnLst/>
            <a:rect l="l" t="t" r="r" b="b"/>
            <a:pathLst>
              <a:path w="10026456" h="5050827">
                <a:moveTo>
                  <a:pt x="0" y="0"/>
                </a:moveTo>
                <a:lnTo>
                  <a:pt x="10026455" y="0"/>
                </a:lnTo>
                <a:lnTo>
                  <a:pt x="10026455" y="5050827"/>
                </a:lnTo>
                <a:lnTo>
                  <a:pt x="0" y="5050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09355" y="9206929"/>
            <a:ext cx="2347347" cy="210217"/>
          </a:xfrm>
          <a:custGeom>
            <a:avLst/>
            <a:gdLst/>
            <a:ahLst/>
            <a:cxnLst/>
            <a:rect l="l" t="t" r="r" b="b"/>
            <a:pathLst>
              <a:path w="2347347" h="210217">
                <a:moveTo>
                  <a:pt x="0" y="0"/>
                </a:moveTo>
                <a:lnTo>
                  <a:pt x="2347347" y="0"/>
                </a:lnTo>
                <a:lnTo>
                  <a:pt x="2347347" y="210216"/>
                </a:lnTo>
                <a:lnTo>
                  <a:pt x="0" y="210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t="-1" b="-271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09355" y="4337828"/>
            <a:ext cx="2308155" cy="210217"/>
          </a:xfrm>
          <a:custGeom>
            <a:avLst/>
            <a:gdLst/>
            <a:ahLst/>
            <a:cxnLst/>
            <a:rect l="l" t="t" r="r" b="b"/>
            <a:pathLst>
              <a:path w="2308155" h="210217">
                <a:moveTo>
                  <a:pt x="0" y="0"/>
                </a:moveTo>
                <a:lnTo>
                  <a:pt x="2308155" y="0"/>
                </a:lnTo>
                <a:lnTo>
                  <a:pt x="2308155" y="210217"/>
                </a:lnTo>
                <a:lnTo>
                  <a:pt x="0" y="2102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81" b="-297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201599" y="4337828"/>
            <a:ext cx="2308159" cy="210217"/>
          </a:xfrm>
          <a:custGeom>
            <a:avLst/>
            <a:gdLst/>
            <a:ahLst/>
            <a:cxnLst/>
            <a:rect l="l" t="t" r="r" b="b"/>
            <a:pathLst>
              <a:path w="2308159" h="210217">
                <a:moveTo>
                  <a:pt x="0" y="0"/>
                </a:moveTo>
                <a:lnTo>
                  <a:pt x="2308159" y="0"/>
                </a:lnTo>
                <a:lnTo>
                  <a:pt x="2308159" y="210217"/>
                </a:lnTo>
                <a:lnTo>
                  <a:pt x="0" y="2102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81" b="-297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09355" y="5960861"/>
            <a:ext cx="2308155" cy="210217"/>
          </a:xfrm>
          <a:custGeom>
            <a:avLst/>
            <a:gdLst/>
            <a:ahLst/>
            <a:cxnLst/>
            <a:rect l="l" t="t" r="r" b="b"/>
            <a:pathLst>
              <a:path w="2308155" h="210217">
                <a:moveTo>
                  <a:pt x="0" y="0"/>
                </a:moveTo>
                <a:lnTo>
                  <a:pt x="2308155" y="0"/>
                </a:lnTo>
                <a:lnTo>
                  <a:pt x="2308155" y="210217"/>
                </a:lnTo>
                <a:lnTo>
                  <a:pt x="0" y="2102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81" b="-297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201599" y="5960861"/>
            <a:ext cx="2308159" cy="210217"/>
          </a:xfrm>
          <a:custGeom>
            <a:avLst/>
            <a:gdLst/>
            <a:ahLst/>
            <a:cxnLst/>
            <a:rect l="l" t="t" r="r" b="b"/>
            <a:pathLst>
              <a:path w="2308159" h="210217">
                <a:moveTo>
                  <a:pt x="0" y="0"/>
                </a:moveTo>
                <a:lnTo>
                  <a:pt x="2308159" y="0"/>
                </a:lnTo>
                <a:lnTo>
                  <a:pt x="2308159" y="210217"/>
                </a:lnTo>
                <a:lnTo>
                  <a:pt x="0" y="2102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81" b="-2977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809355" y="7583891"/>
            <a:ext cx="2308155" cy="210217"/>
          </a:xfrm>
          <a:custGeom>
            <a:avLst/>
            <a:gdLst/>
            <a:ahLst/>
            <a:cxnLst/>
            <a:rect l="l" t="t" r="r" b="b"/>
            <a:pathLst>
              <a:path w="2308155" h="210217">
                <a:moveTo>
                  <a:pt x="0" y="0"/>
                </a:moveTo>
                <a:lnTo>
                  <a:pt x="2308155" y="0"/>
                </a:lnTo>
                <a:lnTo>
                  <a:pt x="2308155" y="210216"/>
                </a:lnTo>
                <a:lnTo>
                  <a:pt x="0" y="210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79" b="-297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201599" y="7583891"/>
            <a:ext cx="2308159" cy="210217"/>
          </a:xfrm>
          <a:custGeom>
            <a:avLst/>
            <a:gdLst/>
            <a:ahLst/>
            <a:cxnLst/>
            <a:rect l="l" t="t" r="r" b="b"/>
            <a:pathLst>
              <a:path w="2308159" h="210217">
                <a:moveTo>
                  <a:pt x="0" y="0"/>
                </a:moveTo>
                <a:lnTo>
                  <a:pt x="2308159" y="0"/>
                </a:lnTo>
                <a:lnTo>
                  <a:pt x="2308159" y="210216"/>
                </a:lnTo>
                <a:lnTo>
                  <a:pt x="0" y="210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79" b="-2979"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6809351" y="2714799"/>
            <a:ext cx="2308159" cy="210217"/>
            <a:chOff x="0" y="0"/>
            <a:chExt cx="5251768" cy="4783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51704" cy="478282"/>
            </a:xfrm>
            <a:custGeom>
              <a:avLst/>
              <a:gdLst/>
              <a:ahLst/>
              <a:cxnLst/>
              <a:rect l="l" t="t" r="r" b="b"/>
              <a:pathLst>
                <a:path w="5251704" h="478282">
                  <a:moveTo>
                    <a:pt x="0" y="478282"/>
                  </a:moveTo>
                  <a:lnTo>
                    <a:pt x="5251704" y="478282"/>
                  </a:lnTo>
                  <a:lnTo>
                    <a:pt x="52517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7C41">
                <a:alpha val="9804"/>
              </a:srgbClr>
            </a:solidFill>
          </p:spPr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6809351" y="4337828"/>
            <a:ext cx="2308159" cy="210217"/>
            <a:chOff x="0" y="0"/>
            <a:chExt cx="5251768" cy="4783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51704" cy="478282"/>
            </a:xfrm>
            <a:custGeom>
              <a:avLst/>
              <a:gdLst/>
              <a:ahLst/>
              <a:cxnLst/>
              <a:rect l="l" t="t" r="r" b="b"/>
              <a:pathLst>
                <a:path w="5251704" h="478282">
                  <a:moveTo>
                    <a:pt x="0" y="478282"/>
                  </a:moveTo>
                  <a:lnTo>
                    <a:pt x="5251704" y="478282"/>
                  </a:lnTo>
                  <a:lnTo>
                    <a:pt x="52517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9DA4">
                <a:alpha val="9804"/>
              </a:srgbClr>
            </a:solidFill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6809351" y="5960861"/>
            <a:ext cx="2308159" cy="210217"/>
            <a:chOff x="0" y="0"/>
            <a:chExt cx="5251768" cy="4783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51704" cy="478282"/>
            </a:xfrm>
            <a:custGeom>
              <a:avLst/>
              <a:gdLst/>
              <a:ahLst/>
              <a:cxnLst/>
              <a:rect l="l" t="t" r="r" b="b"/>
              <a:pathLst>
                <a:path w="5251704" h="478282">
                  <a:moveTo>
                    <a:pt x="0" y="478282"/>
                  </a:moveTo>
                  <a:lnTo>
                    <a:pt x="5251704" y="478282"/>
                  </a:lnTo>
                  <a:lnTo>
                    <a:pt x="52517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6A4A">
                <a:alpha val="9804"/>
              </a:srgbClr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6809351" y="7583891"/>
            <a:ext cx="2308159" cy="210217"/>
            <a:chOff x="0" y="0"/>
            <a:chExt cx="5251768" cy="4783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251704" cy="478282"/>
            </a:xfrm>
            <a:custGeom>
              <a:avLst/>
              <a:gdLst/>
              <a:ahLst/>
              <a:cxnLst/>
              <a:rect l="l" t="t" r="r" b="b"/>
              <a:pathLst>
                <a:path w="5251704" h="478282">
                  <a:moveTo>
                    <a:pt x="0" y="478282"/>
                  </a:moveTo>
                  <a:lnTo>
                    <a:pt x="5251704" y="478282"/>
                  </a:lnTo>
                  <a:lnTo>
                    <a:pt x="52517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D31">
                <a:alpha val="9804"/>
              </a:srgbClr>
            </a:solid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9201599" y="2714799"/>
            <a:ext cx="2308159" cy="210217"/>
            <a:chOff x="0" y="0"/>
            <a:chExt cx="5251768" cy="4783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251831" cy="478282"/>
            </a:xfrm>
            <a:custGeom>
              <a:avLst/>
              <a:gdLst/>
              <a:ahLst/>
              <a:cxnLst/>
              <a:rect l="l" t="t" r="r" b="b"/>
              <a:pathLst>
                <a:path w="5251831" h="478282">
                  <a:moveTo>
                    <a:pt x="0" y="478282"/>
                  </a:moveTo>
                  <a:lnTo>
                    <a:pt x="5251831" y="478282"/>
                  </a:lnTo>
                  <a:lnTo>
                    <a:pt x="52518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6A4A">
                <a:alpha val="9804"/>
              </a:srgbClr>
            </a:solid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9201599" y="4337828"/>
            <a:ext cx="2308159" cy="210217"/>
            <a:chOff x="0" y="0"/>
            <a:chExt cx="5251768" cy="4783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251831" cy="478282"/>
            </a:xfrm>
            <a:custGeom>
              <a:avLst/>
              <a:gdLst/>
              <a:ahLst/>
              <a:cxnLst/>
              <a:rect l="l" t="t" r="r" b="b"/>
              <a:pathLst>
                <a:path w="5251831" h="478282">
                  <a:moveTo>
                    <a:pt x="0" y="478282"/>
                  </a:moveTo>
                  <a:lnTo>
                    <a:pt x="5251831" y="478282"/>
                  </a:lnTo>
                  <a:lnTo>
                    <a:pt x="52518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85F">
                <a:alpha val="9804"/>
              </a:srgbClr>
            </a:solid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9201599" y="5960861"/>
            <a:ext cx="2308159" cy="210217"/>
            <a:chOff x="0" y="0"/>
            <a:chExt cx="5251768" cy="47830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251831" cy="478282"/>
            </a:xfrm>
            <a:custGeom>
              <a:avLst/>
              <a:gdLst/>
              <a:ahLst/>
              <a:cxnLst/>
              <a:rect l="l" t="t" r="r" b="b"/>
              <a:pathLst>
                <a:path w="5251831" h="478282">
                  <a:moveTo>
                    <a:pt x="0" y="478282"/>
                  </a:moveTo>
                  <a:lnTo>
                    <a:pt x="5251831" y="478282"/>
                  </a:lnTo>
                  <a:lnTo>
                    <a:pt x="52518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85F">
                <a:alpha val="9804"/>
              </a:srgbClr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9201599" y="7583891"/>
            <a:ext cx="2308159" cy="210217"/>
            <a:chOff x="0" y="0"/>
            <a:chExt cx="5251768" cy="47830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251831" cy="478282"/>
            </a:xfrm>
            <a:custGeom>
              <a:avLst/>
              <a:gdLst/>
              <a:ahLst/>
              <a:cxnLst/>
              <a:rect l="l" t="t" r="r" b="b"/>
              <a:pathLst>
                <a:path w="5251831" h="478282">
                  <a:moveTo>
                    <a:pt x="0" y="478282"/>
                  </a:moveTo>
                  <a:lnTo>
                    <a:pt x="5251831" y="478282"/>
                  </a:lnTo>
                  <a:lnTo>
                    <a:pt x="52518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7C41">
                <a:alpha val="9804"/>
              </a:srgbClr>
            </a:solidFill>
          </p:spPr>
        </p:sp>
      </p:grpSp>
      <p:sp>
        <p:nvSpPr>
          <p:cNvPr id="25" name="Freeform 25"/>
          <p:cNvSpPr/>
          <p:nvPr/>
        </p:nvSpPr>
        <p:spPr>
          <a:xfrm>
            <a:off x="6809355" y="2714799"/>
            <a:ext cx="2308155" cy="210217"/>
          </a:xfrm>
          <a:custGeom>
            <a:avLst/>
            <a:gdLst/>
            <a:ahLst/>
            <a:cxnLst/>
            <a:rect l="l" t="t" r="r" b="b"/>
            <a:pathLst>
              <a:path w="2308155" h="210217">
                <a:moveTo>
                  <a:pt x="0" y="0"/>
                </a:moveTo>
                <a:lnTo>
                  <a:pt x="2308155" y="0"/>
                </a:lnTo>
                <a:lnTo>
                  <a:pt x="2308155" y="210216"/>
                </a:lnTo>
                <a:lnTo>
                  <a:pt x="0" y="210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t="-2983" b="-2975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201599" y="2714799"/>
            <a:ext cx="2308159" cy="210217"/>
          </a:xfrm>
          <a:custGeom>
            <a:avLst/>
            <a:gdLst/>
            <a:ahLst/>
            <a:cxnLst/>
            <a:rect l="l" t="t" r="r" b="b"/>
            <a:pathLst>
              <a:path w="2308159" h="210217">
                <a:moveTo>
                  <a:pt x="0" y="0"/>
                </a:moveTo>
                <a:lnTo>
                  <a:pt x="2308159" y="0"/>
                </a:lnTo>
                <a:lnTo>
                  <a:pt x="2308159" y="210216"/>
                </a:lnTo>
                <a:lnTo>
                  <a:pt x="0" y="210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t="-2983" b="-2975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9156702" y="9206929"/>
            <a:ext cx="2353057" cy="210217"/>
          </a:xfrm>
          <a:custGeom>
            <a:avLst/>
            <a:gdLst/>
            <a:ahLst/>
            <a:cxnLst/>
            <a:rect l="l" t="t" r="r" b="b"/>
            <a:pathLst>
              <a:path w="2353057" h="210217">
                <a:moveTo>
                  <a:pt x="0" y="0"/>
                </a:moveTo>
                <a:lnTo>
                  <a:pt x="2353056" y="0"/>
                </a:lnTo>
                <a:lnTo>
                  <a:pt x="2353056" y="210216"/>
                </a:lnTo>
                <a:lnTo>
                  <a:pt x="0" y="210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t="-1" b="-2963"/>
            </a:stretch>
          </a:blipFill>
        </p:spPr>
      </p: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6294757" y="745236"/>
            <a:ext cx="5723891" cy="8793825"/>
            <a:chOff x="0" y="0"/>
            <a:chExt cx="13023609" cy="20008660"/>
          </a:xfrm>
        </p:grpSpPr>
        <p:sp>
          <p:nvSpPr>
            <p:cNvPr id="29" name="Freeform 29"/>
            <p:cNvSpPr/>
            <p:nvPr/>
          </p:nvSpPr>
          <p:spPr>
            <a:xfrm>
              <a:off x="63500" y="67691"/>
              <a:ext cx="12896724" cy="19877405"/>
            </a:xfrm>
            <a:custGeom>
              <a:avLst/>
              <a:gdLst/>
              <a:ahLst/>
              <a:cxnLst/>
              <a:rect l="l" t="t" r="r" b="b"/>
              <a:pathLst>
                <a:path w="12896724" h="19877405">
                  <a:moveTo>
                    <a:pt x="11957177" y="2072640"/>
                  </a:moveTo>
                  <a:lnTo>
                    <a:pt x="10213213" y="1437894"/>
                  </a:lnTo>
                  <a:lnTo>
                    <a:pt x="10213213" y="477266"/>
                  </a:lnTo>
                  <a:lnTo>
                    <a:pt x="10246995" y="477266"/>
                  </a:lnTo>
                  <a:lnTo>
                    <a:pt x="10246995" y="511048"/>
                  </a:lnTo>
                  <a:lnTo>
                    <a:pt x="9626981" y="511048"/>
                  </a:lnTo>
                  <a:lnTo>
                    <a:pt x="9626981" y="477266"/>
                  </a:lnTo>
                  <a:lnTo>
                    <a:pt x="9660763" y="477266"/>
                  </a:lnTo>
                  <a:lnTo>
                    <a:pt x="9660763" y="1236853"/>
                  </a:lnTo>
                  <a:lnTo>
                    <a:pt x="6436741" y="63373"/>
                  </a:lnTo>
                  <a:lnTo>
                    <a:pt x="6448298" y="31623"/>
                  </a:lnTo>
                  <a:lnTo>
                    <a:pt x="6459855" y="63373"/>
                  </a:lnTo>
                  <a:lnTo>
                    <a:pt x="946531" y="2069973"/>
                  </a:lnTo>
                  <a:lnTo>
                    <a:pt x="934974" y="2038223"/>
                  </a:lnTo>
                  <a:lnTo>
                    <a:pt x="946531" y="2069973"/>
                  </a:lnTo>
                  <a:lnTo>
                    <a:pt x="54737" y="2394585"/>
                  </a:lnTo>
                  <a:lnTo>
                    <a:pt x="43180" y="2362835"/>
                  </a:lnTo>
                  <a:lnTo>
                    <a:pt x="74930" y="2351278"/>
                  </a:lnTo>
                  <a:lnTo>
                    <a:pt x="137033" y="2522093"/>
                  </a:lnTo>
                  <a:lnTo>
                    <a:pt x="105283" y="2533650"/>
                  </a:lnTo>
                  <a:lnTo>
                    <a:pt x="93726" y="2501900"/>
                  </a:lnTo>
                  <a:lnTo>
                    <a:pt x="968629" y="2183511"/>
                  </a:lnTo>
                  <a:lnTo>
                    <a:pt x="968629" y="19843749"/>
                  </a:lnTo>
                  <a:lnTo>
                    <a:pt x="934974" y="19843749"/>
                  </a:lnTo>
                  <a:lnTo>
                    <a:pt x="934974" y="19809967"/>
                  </a:lnTo>
                  <a:lnTo>
                    <a:pt x="11968734" y="19809967"/>
                  </a:lnTo>
                  <a:lnTo>
                    <a:pt x="11968734" y="19843749"/>
                  </a:lnTo>
                  <a:lnTo>
                    <a:pt x="11934952" y="19843749"/>
                  </a:lnTo>
                  <a:lnTo>
                    <a:pt x="11934952" y="2186178"/>
                  </a:lnTo>
                  <a:lnTo>
                    <a:pt x="12802743" y="2502027"/>
                  </a:lnTo>
                  <a:lnTo>
                    <a:pt x="12791187" y="2533777"/>
                  </a:lnTo>
                  <a:lnTo>
                    <a:pt x="12759437" y="2522220"/>
                  </a:lnTo>
                  <a:lnTo>
                    <a:pt x="12821667" y="2351532"/>
                  </a:lnTo>
                  <a:lnTo>
                    <a:pt x="12853417" y="2363089"/>
                  </a:lnTo>
                  <a:lnTo>
                    <a:pt x="12841860" y="2394839"/>
                  </a:lnTo>
                  <a:lnTo>
                    <a:pt x="11957179" y="2072894"/>
                  </a:lnTo>
                  <a:lnTo>
                    <a:pt x="11968735" y="2041144"/>
                  </a:lnTo>
                  <a:lnTo>
                    <a:pt x="11957179" y="2072894"/>
                  </a:lnTo>
                  <a:moveTo>
                    <a:pt x="11980293" y="2009521"/>
                  </a:moveTo>
                  <a:lnTo>
                    <a:pt x="12896724" y="2343023"/>
                  </a:lnTo>
                  <a:lnTo>
                    <a:pt x="12811381" y="2577211"/>
                  </a:lnTo>
                  <a:lnTo>
                    <a:pt x="11957179" y="2266315"/>
                  </a:lnTo>
                  <a:lnTo>
                    <a:pt x="11968735" y="2234565"/>
                  </a:lnTo>
                  <a:lnTo>
                    <a:pt x="12002517" y="2234565"/>
                  </a:lnTo>
                  <a:lnTo>
                    <a:pt x="12002517" y="19877405"/>
                  </a:lnTo>
                  <a:lnTo>
                    <a:pt x="901192" y="19877405"/>
                  </a:lnTo>
                  <a:lnTo>
                    <a:pt x="901192" y="2231771"/>
                  </a:lnTo>
                  <a:lnTo>
                    <a:pt x="934974" y="2231771"/>
                  </a:lnTo>
                  <a:lnTo>
                    <a:pt x="946531" y="2263521"/>
                  </a:lnTo>
                  <a:lnTo>
                    <a:pt x="85217" y="2576957"/>
                  </a:lnTo>
                  <a:lnTo>
                    <a:pt x="0" y="2342769"/>
                  </a:lnTo>
                  <a:lnTo>
                    <a:pt x="1098042" y="1943100"/>
                  </a:lnTo>
                  <a:lnTo>
                    <a:pt x="1109599" y="1974850"/>
                  </a:lnTo>
                  <a:lnTo>
                    <a:pt x="1098042" y="1943100"/>
                  </a:lnTo>
                  <a:lnTo>
                    <a:pt x="6459855" y="0"/>
                  </a:lnTo>
                  <a:lnTo>
                    <a:pt x="9638538" y="1156970"/>
                  </a:lnTo>
                  <a:lnTo>
                    <a:pt x="9626981" y="1188720"/>
                  </a:lnTo>
                  <a:lnTo>
                    <a:pt x="9593200" y="1188720"/>
                  </a:lnTo>
                  <a:lnTo>
                    <a:pt x="9593200" y="443484"/>
                  </a:lnTo>
                  <a:lnTo>
                    <a:pt x="10280651" y="443484"/>
                  </a:lnTo>
                  <a:lnTo>
                    <a:pt x="10280651" y="1414272"/>
                  </a:lnTo>
                  <a:lnTo>
                    <a:pt x="10246869" y="1414272"/>
                  </a:lnTo>
                  <a:lnTo>
                    <a:pt x="10258426" y="1382522"/>
                  </a:lnTo>
                  <a:lnTo>
                    <a:pt x="11980165" y="2009140"/>
                  </a:lnTo>
                  <a:close/>
                  <a:moveTo>
                    <a:pt x="6391148" y="258191"/>
                  </a:moveTo>
                  <a:lnTo>
                    <a:pt x="6391148" y="4919599"/>
                  </a:lnTo>
                  <a:lnTo>
                    <a:pt x="1077087" y="4919599"/>
                  </a:lnTo>
                  <a:lnTo>
                    <a:pt x="1075944" y="2144522"/>
                  </a:lnTo>
                  <a:lnTo>
                    <a:pt x="6391148" y="209931"/>
                  </a:lnTo>
                  <a:lnTo>
                    <a:pt x="6391148" y="258064"/>
                  </a:lnTo>
                  <a:moveTo>
                    <a:pt x="6323711" y="258064"/>
                  </a:moveTo>
                  <a:lnTo>
                    <a:pt x="6357493" y="258064"/>
                  </a:lnTo>
                  <a:lnTo>
                    <a:pt x="6369050" y="289814"/>
                  </a:lnTo>
                  <a:lnTo>
                    <a:pt x="1121283" y="2199894"/>
                  </a:lnTo>
                  <a:lnTo>
                    <a:pt x="1109726" y="2168144"/>
                  </a:lnTo>
                  <a:lnTo>
                    <a:pt x="1143508" y="2168144"/>
                  </a:lnTo>
                  <a:lnTo>
                    <a:pt x="1144651" y="4885817"/>
                  </a:lnTo>
                  <a:lnTo>
                    <a:pt x="1110869" y="4885817"/>
                  </a:lnTo>
                  <a:lnTo>
                    <a:pt x="1110869" y="4852035"/>
                  </a:lnTo>
                  <a:lnTo>
                    <a:pt x="6357366" y="4852035"/>
                  </a:lnTo>
                  <a:lnTo>
                    <a:pt x="6357366" y="4885817"/>
                  </a:lnTo>
                  <a:lnTo>
                    <a:pt x="6323584" y="4885817"/>
                  </a:lnTo>
                  <a:lnTo>
                    <a:pt x="6323584" y="258191"/>
                  </a:lnTo>
                  <a:close/>
                  <a:moveTo>
                    <a:pt x="1080008" y="12273915"/>
                  </a:moveTo>
                  <a:lnTo>
                    <a:pt x="1078611" y="8727949"/>
                  </a:lnTo>
                  <a:lnTo>
                    <a:pt x="6391148" y="8727949"/>
                  </a:lnTo>
                  <a:lnTo>
                    <a:pt x="6391148" y="12307697"/>
                  </a:lnTo>
                  <a:lnTo>
                    <a:pt x="1080008" y="12307697"/>
                  </a:lnTo>
                  <a:lnTo>
                    <a:pt x="1080008" y="12273915"/>
                  </a:lnTo>
                  <a:moveTo>
                    <a:pt x="1147445" y="12273915"/>
                  </a:moveTo>
                  <a:lnTo>
                    <a:pt x="1113663" y="12273915"/>
                  </a:lnTo>
                  <a:lnTo>
                    <a:pt x="1113663" y="12240134"/>
                  </a:lnTo>
                  <a:lnTo>
                    <a:pt x="6357366" y="12240134"/>
                  </a:lnTo>
                  <a:lnTo>
                    <a:pt x="6357366" y="12273915"/>
                  </a:lnTo>
                  <a:lnTo>
                    <a:pt x="6323584" y="12273915"/>
                  </a:lnTo>
                  <a:lnTo>
                    <a:pt x="6323584" y="8761730"/>
                  </a:lnTo>
                  <a:lnTo>
                    <a:pt x="6357366" y="8761730"/>
                  </a:lnTo>
                  <a:lnTo>
                    <a:pt x="6357366" y="8795511"/>
                  </a:lnTo>
                  <a:lnTo>
                    <a:pt x="1112266" y="8795511"/>
                  </a:lnTo>
                  <a:lnTo>
                    <a:pt x="1112266" y="8761730"/>
                  </a:lnTo>
                  <a:lnTo>
                    <a:pt x="1146048" y="8761730"/>
                  </a:lnTo>
                  <a:lnTo>
                    <a:pt x="1147445" y="12273915"/>
                  </a:lnTo>
                  <a:close/>
                  <a:moveTo>
                    <a:pt x="6391148" y="12455652"/>
                  </a:moveTo>
                  <a:lnTo>
                    <a:pt x="6391148" y="16001747"/>
                  </a:lnTo>
                  <a:lnTo>
                    <a:pt x="1081532" y="16001747"/>
                  </a:lnTo>
                  <a:lnTo>
                    <a:pt x="1080135" y="12421998"/>
                  </a:lnTo>
                  <a:lnTo>
                    <a:pt x="6391148" y="12421998"/>
                  </a:lnTo>
                  <a:lnTo>
                    <a:pt x="6391148" y="12455779"/>
                  </a:lnTo>
                  <a:moveTo>
                    <a:pt x="6323711" y="12455779"/>
                  </a:moveTo>
                  <a:lnTo>
                    <a:pt x="6357493" y="12455779"/>
                  </a:lnTo>
                  <a:lnTo>
                    <a:pt x="6357493" y="12489561"/>
                  </a:lnTo>
                  <a:lnTo>
                    <a:pt x="1113917" y="12489561"/>
                  </a:lnTo>
                  <a:lnTo>
                    <a:pt x="1113917" y="12455779"/>
                  </a:lnTo>
                  <a:lnTo>
                    <a:pt x="1147699" y="12455779"/>
                  </a:lnTo>
                  <a:lnTo>
                    <a:pt x="1149096" y="15968091"/>
                  </a:lnTo>
                  <a:lnTo>
                    <a:pt x="1115314" y="15968091"/>
                  </a:lnTo>
                  <a:lnTo>
                    <a:pt x="1115314" y="15934309"/>
                  </a:lnTo>
                  <a:lnTo>
                    <a:pt x="6357366" y="15934309"/>
                  </a:lnTo>
                  <a:lnTo>
                    <a:pt x="6357366" y="15968091"/>
                  </a:lnTo>
                  <a:lnTo>
                    <a:pt x="6323584" y="15968091"/>
                  </a:lnTo>
                  <a:lnTo>
                    <a:pt x="6323584" y="12455652"/>
                  </a:lnTo>
                  <a:close/>
                  <a:moveTo>
                    <a:pt x="1078611" y="8579994"/>
                  </a:moveTo>
                  <a:lnTo>
                    <a:pt x="1077087" y="5033899"/>
                  </a:lnTo>
                  <a:lnTo>
                    <a:pt x="6391148" y="5033899"/>
                  </a:lnTo>
                  <a:lnTo>
                    <a:pt x="6391148" y="8613648"/>
                  </a:lnTo>
                  <a:lnTo>
                    <a:pt x="1078611" y="8613648"/>
                  </a:lnTo>
                  <a:lnTo>
                    <a:pt x="1078611" y="8579866"/>
                  </a:lnTo>
                  <a:moveTo>
                    <a:pt x="1146048" y="8579866"/>
                  </a:moveTo>
                  <a:lnTo>
                    <a:pt x="1112266" y="8579866"/>
                  </a:lnTo>
                  <a:lnTo>
                    <a:pt x="1112266" y="8546085"/>
                  </a:lnTo>
                  <a:lnTo>
                    <a:pt x="6357366" y="8546085"/>
                  </a:lnTo>
                  <a:lnTo>
                    <a:pt x="6357366" y="8579866"/>
                  </a:lnTo>
                  <a:lnTo>
                    <a:pt x="6323584" y="8579866"/>
                  </a:lnTo>
                  <a:lnTo>
                    <a:pt x="6323584" y="5067554"/>
                  </a:lnTo>
                  <a:lnTo>
                    <a:pt x="6357366" y="5067554"/>
                  </a:lnTo>
                  <a:lnTo>
                    <a:pt x="6357366" y="5101336"/>
                  </a:lnTo>
                  <a:lnTo>
                    <a:pt x="1110869" y="5101336"/>
                  </a:lnTo>
                  <a:lnTo>
                    <a:pt x="1110869" y="5067554"/>
                  </a:lnTo>
                  <a:lnTo>
                    <a:pt x="1144651" y="5067554"/>
                  </a:lnTo>
                  <a:lnTo>
                    <a:pt x="1146048" y="8579866"/>
                  </a:lnTo>
                  <a:close/>
                  <a:moveTo>
                    <a:pt x="11786870" y="19695669"/>
                  </a:moveTo>
                  <a:lnTo>
                    <a:pt x="1083056" y="19695669"/>
                  </a:lnTo>
                  <a:lnTo>
                    <a:pt x="1081659" y="16115920"/>
                  </a:lnTo>
                  <a:lnTo>
                    <a:pt x="11820778" y="16115920"/>
                  </a:lnTo>
                  <a:lnTo>
                    <a:pt x="11820778" y="19695669"/>
                  </a:lnTo>
                  <a:lnTo>
                    <a:pt x="11786870" y="19695669"/>
                  </a:lnTo>
                  <a:moveTo>
                    <a:pt x="11786870" y="19628231"/>
                  </a:moveTo>
                  <a:lnTo>
                    <a:pt x="11786870" y="19662013"/>
                  </a:lnTo>
                  <a:lnTo>
                    <a:pt x="11753088" y="19662013"/>
                  </a:lnTo>
                  <a:lnTo>
                    <a:pt x="11753088" y="16149701"/>
                  </a:lnTo>
                  <a:lnTo>
                    <a:pt x="11786870" y="16149701"/>
                  </a:lnTo>
                  <a:lnTo>
                    <a:pt x="11786870" y="16183483"/>
                  </a:lnTo>
                  <a:lnTo>
                    <a:pt x="1115313" y="16183483"/>
                  </a:lnTo>
                  <a:lnTo>
                    <a:pt x="1115313" y="16149701"/>
                  </a:lnTo>
                  <a:lnTo>
                    <a:pt x="1149095" y="16149701"/>
                  </a:lnTo>
                  <a:lnTo>
                    <a:pt x="1150492" y="19661886"/>
                  </a:lnTo>
                  <a:lnTo>
                    <a:pt x="1116710" y="19661886"/>
                  </a:lnTo>
                  <a:lnTo>
                    <a:pt x="1116710" y="19628104"/>
                  </a:lnTo>
                  <a:lnTo>
                    <a:pt x="11786870" y="19628104"/>
                  </a:lnTo>
                  <a:close/>
                  <a:moveTo>
                    <a:pt x="11786870" y="16001747"/>
                  </a:moveTo>
                  <a:lnTo>
                    <a:pt x="6505448" y="16001747"/>
                  </a:lnTo>
                  <a:lnTo>
                    <a:pt x="6505448" y="12421870"/>
                  </a:lnTo>
                  <a:lnTo>
                    <a:pt x="11820652" y="12421870"/>
                  </a:lnTo>
                  <a:lnTo>
                    <a:pt x="11820652" y="16001747"/>
                  </a:lnTo>
                  <a:lnTo>
                    <a:pt x="11786870" y="16001747"/>
                  </a:lnTo>
                  <a:moveTo>
                    <a:pt x="11786870" y="15934309"/>
                  </a:moveTo>
                  <a:lnTo>
                    <a:pt x="11786870" y="15968091"/>
                  </a:lnTo>
                  <a:lnTo>
                    <a:pt x="11753088" y="15968091"/>
                  </a:lnTo>
                  <a:lnTo>
                    <a:pt x="11753088" y="12455652"/>
                  </a:lnTo>
                  <a:lnTo>
                    <a:pt x="11786870" y="12455652"/>
                  </a:lnTo>
                  <a:lnTo>
                    <a:pt x="11786870" y="12489434"/>
                  </a:lnTo>
                  <a:lnTo>
                    <a:pt x="6539103" y="12489434"/>
                  </a:lnTo>
                  <a:lnTo>
                    <a:pt x="6539103" y="12455652"/>
                  </a:lnTo>
                  <a:lnTo>
                    <a:pt x="6572885" y="12455652"/>
                  </a:lnTo>
                  <a:lnTo>
                    <a:pt x="6572885" y="15967964"/>
                  </a:lnTo>
                  <a:lnTo>
                    <a:pt x="6539103" y="15967964"/>
                  </a:lnTo>
                  <a:lnTo>
                    <a:pt x="6539103" y="15934182"/>
                  </a:lnTo>
                  <a:lnTo>
                    <a:pt x="11786870" y="15934182"/>
                  </a:lnTo>
                  <a:close/>
                  <a:moveTo>
                    <a:pt x="11786870" y="12307697"/>
                  </a:moveTo>
                  <a:lnTo>
                    <a:pt x="6505448" y="12307697"/>
                  </a:lnTo>
                  <a:lnTo>
                    <a:pt x="6505448" y="8727948"/>
                  </a:lnTo>
                  <a:lnTo>
                    <a:pt x="11820652" y="8727948"/>
                  </a:lnTo>
                  <a:lnTo>
                    <a:pt x="11820652" y="12307697"/>
                  </a:lnTo>
                  <a:lnTo>
                    <a:pt x="11786870" y="12307697"/>
                  </a:lnTo>
                  <a:moveTo>
                    <a:pt x="11786870" y="12240260"/>
                  </a:moveTo>
                  <a:lnTo>
                    <a:pt x="11786870" y="12274042"/>
                  </a:lnTo>
                  <a:lnTo>
                    <a:pt x="11753088" y="12274042"/>
                  </a:lnTo>
                  <a:lnTo>
                    <a:pt x="11753088" y="8761603"/>
                  </a:lnTo>
                  <a:lnTo>
                    <a:pt x="11786870" y="8761603"/>
                  </a:lnTo>
                  <a:lnTo>
                    <a:pt x="11786870" y="8795384"/>
                  </a:lnTo>
                  <a:lnTo>
                    <a:pt x="6539103" y="8795384"/>
                  </a:lnTo>
                  <a:lnTo>
                    <a:pt x="6539103" y="8761603"/>
                  </a:lnTo>
                  <a:lnTo>
                    <a:pt x="6572885" y="8761603"/>
                  </a:lnTo>
                  <a:lnTo>
                    <a:pt x="6572885" y="12273915"/>
                  </a:lnTo>
                  <a:lnTo>
                    <a:pt x="6539103" y="12273915"/>
                  </a:lnTo>
                  <a:lnTo>
                    <a:pt x="6539103" y="12240134"/>
                  </a:lnTo>
                  <a:lnTo>
                    <a:pt x="11786870" y="12240134"/>
                  </a:lnTo>
                  <a:close/>
                  <a:moveTo>
                    <a:pt x="11786870" y="8613775"/>
                  </a:moveTo>
                  <a:lnTo>
                    <a:pt x="6505448" y="8613775"/>
                  </a:lnTo>
                  <a:lnTo>
                    <a:pt x="6505448" y="5033899"/>
                  </a:lnTo>
                  <a:lnTo>
                    <a:pt x="11820652" y="5033899"/>
                  </a:lnTo>
                  <a:lnTo>
                    <a:pt x="11820652" y="8613648"/>
                  </a:lnTo>
                  <a:lnTo>
                    <a:pt x="11786870" y="8613648"/>
                  </a:lnTo>
                  <a:moveTo>
                    <a:pt x="11786870" y="8546211"/>
                  </a:moveTo>
                  <a:lnTo>
                    <a:pt x="11786870" y="8579993"/>
                  </a:lnTo>
                  <a:lnTo>
                    <a:pt x="11753088" y="8579993"/>
                  </a:lnTo>
                  <a:lnTo>
                    <a:pt x="11753088" y="5067554"/>
                  </a:lnTo>
                  <a:lnTo>
                    <a:pt x="11786870" y="5067554"/>
                  </a:lnTo>
                  <a:lnTo>
                    <a:pt x="11786870" y="5101336"/>
                  </a:lnTo>
                  <a:lnTo>
                    <a:pt x="6539103" y="5101336"/>
                  </a:lnTo>
                  <a:lnTo>
                    <a:pt x="6539103" y="5067554"/>
                  </a:lnTo>
                  <a:lnTo>
                    <a:pt x="6572885" y="5067554"/>
                  </a:lnTo>
                  <a:lnTo>
                    <a:pt x="6572885" y="8579866"/>
                  </a:lnTo>
                  <a:lnTo>
                    <a:pt x="6539103" y="8579866"/>
                  </a:lnTo>
                  <a:lnTo>
                    <a:pt x="6539103" y="8546084"/>
                  </a:lnTo>
                  <a:lnTo>
                    <a:pt x="11786870" y="8546084"/>
                  </a:lnTo>
                  <a:close/>
                  <a:moveTo>
                    <a:pt x="11786870" y="4919599"/>
                  </a:moveTo>
                  <a:lnTo>
                    <a:pt x="6505448" y="4919599"/>
                  </a:lnTo>
                  <a:lnTo>
                    <a:pt x="6505448" y="209931"/>
                  </a:lnTo>
                  <a:lnTo>
                    <a:pt x="9638538" y="1350264"/>
                  </a:lnTo>
                  <a:lnTo>
                    <a:pt x="9626981" y="1382014"/>
                  </a:lnTo>
                  <a:lnTo>
                    <a:pt x="9638538" y="1350264"/>
                  </a:lnTo>
                  <a:lnTo>
                    <a:pt x="11820652" y="2144522"/>
                  </a:lnTo>
                  <a:lnTo>
                    <a:pt x="11820652" y="4919599"/>
                  </a:lnTo>
                  <a:lnTo>
                    <a:pt x="11786870" y="4919599"/>
                  </a:lnTo>
                  <a:moveTo>
                    <a:pt x="11786870" y="4852162"/>
                  </a:moveTo>
                  <a:lnTo>
                    <a:pt x="11786870" y="4885944"/>
                  </a:lnTo>
                  <a:lnTo>
                    <a:pt x="11753088" y="4885944"/>
                  </a:lnTo>
                  <a:lnTo>
                    <a:pt x="11753088" y="2168144"/>
                  </a:lnTo>
                  <a:lnTo>
                    <a:pt x="11786870" y="2168144"/>
                  </a:lnTo>
                  <a:lnTo>
                    <a:pt x="11775313" y="2199894"/>
                  </a:lnTo>
                  <a:lnTo>
                    <a:pt x="10235438" y="1639443"/>
                  </a:lnTo>
                  <a:lnTo>
                    <a:pt x="10246995" y="1607693"/>
                  </a:lnTo>
                  <a:lnTo>
                    <a:pt x="10235438" y="1639443"/>
                  </a:lnTo>
                  <a:lnTo>
                    <a:pt x="6527673" y="289941"/>
                  </a:lnTo>
                  <a:lnTo>
                    <a:pt x="6539230" y="258191"/>
                  </a:lnTo>
                  <a:lnTo>
                    <a:pt x="6573011" y="258191"/>
                  </a:lnTo>
                  <a:lnTo>
                    <a:pt x="6573011" y="4885817"/>
                  </a:lnTo>
                  <a:lnTo>
                    <a:pt x="6539230" y="4885817"/>
                  </a:lnTo>
                  <a:lnTo>
                    <a:pt x="6539230" y="4852035"/>
                  </a:lnTo>
                  <a:lnTo>
                    <a:pt x="11786870" y="4852035"/>
                  </a:lnTo>
                  <a:close/>
                </a:path>
              </a:pathLst>
            </a:custGeom>
            <a:solidFill>
              <a:srgbClr val="EA6A4A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11043158" y="14787119"/>
              <a:ext cx="41402" cy="274065"/>
            </a:xfrm>
            <a:custGeom>
              <a:avLst/>
              <a:gdLst/>
              <a:ahLst/>
              <a:cxnLst/>
              <a:rect l="l" t="t" r="r" b="b"/>
              <a:pathLst>
                <a:path w="41402" h="274065">
                  <a:moveTo>
                    <a:pt x="20701" y="274066"/>
                  </a:moveTo>
                  <a:cubicBezTo>
                    <a:pt x="9270" y="274066"/>
                    <a:pt x="0" y="264795"/>
                    <a:pt x="0" y="253364"/>
                  </a:cubicBezTo>
                  <a:lnTo>
                    <a:pt x="0" y="20701"/>
                  </a:lnTo>
                  <a:cubicBezTo>
                    <a:pt x="0" y="9271"/>
                    <a:pt x="9270" y="0"/>
                    <a:pt x="20701" y="0"/>
                  </a:cubicBezTo>
                  <a:cubicBezTo>
                    <a:pt x="32131" y="0"/>
                    <a:pt x="41402" y="9271"/>
                    <a:pt x="41402" y="20701"/>
                  </a:cubicBezTo>
                  <a:lnTo>
                    <a:pt x="41402" y="253364"/>
                  </a:lnTo>
                  <a:cubicBezTo>
                    <a:pt x="41402" y="264795"/>
                    <a:pt x="32131" y="274066"/>
                    <a:pt x="20701" y="274066"/>
                  </a:cubicBezTo>
                </a:path>
              </a:pathLst>
            </a:custGeom>
            <a:solidFill>
              <a:srgbClr val="9A7C41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10575924" y="15070581"/>
              <a:ext cx="232029" cy="787020"/>
            </a:xfrm>
            <a:custGeom>
              <a:avLst/>
              <a:gdLst/>
              <a:ahLst/>
              <a:cxnLst/>
              <a:rect l="l" t="t" r="r" b="b"/>
              <a:pathLst>
                <a:path w="232029" h="787020">
                  <a:moveTo>
                    <a:pt x="22861" y="787020"/>
                  </a:moveTo>
                  <a:lnTo>
                    <a:pt x="19432" y="786766"/>
                  </a:lnTo>
                  <a:cubicBezTo>
                    <a:pt x="6732" y="783591"/>
                    <a:pt x="0" y="772288"/>
                    <a:pt x="2668" y="761239"/>
                  </a:cubicBezTo>
                  <a:lnTo>
                    <a:pt x="189231" y="17780"/>
                  </a:lnTo>
                  <a:cubicBezTo>
                    <a:pt x="192024" y="6731"/>
                    <a:pt x="203327" y="0"/>
                    <a:pt x="214249" y="2794"/>
                  </a:cubicBezTo>
                  <a:cubicBezTo>
                    <a:pt x="225171" y="5587"/>
                    <a:pt x="232029" y="16763"/>
                    <a:pt x="229235" y="27812"/>
                  </a:cubicBezTo>
                  <a:lnTo>
                    <a:pt x="42672" y="771398"/>
                  </a:lnTo>
                  <a:cubicBezTo>
                    <a:pt x="40259" y="780796"/>
                    <a:pt x="31877" y="787019"/>
                    <a:pt x="22606" y="787019"/>
                  </a:cubicBezTo>
                </a:path>
              </a:pathLst>
            </a:custGeom>
            <a:solidFill>
              <a:srgbClr val="9A7C41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11319383" y="15070710"/>
              <a:ext cx="232155" cy="786892"/>
            </a:xfrm>
            <a:custGeom>
              <a:avLst/>
              <a:gdLst/>
              <a:ahLst/>
              <a:cxnLst/>
              <a:rect l="l" t="t" r="r" b="b"/>
              <a:pathLst>
                <a:path w="232155" h="786892">
                  <a:moveTo>
                    <a:pt x="209423" y="786891"/>
                  </a:moveTo>
                  <a:cubicBezTo>
                    <a:pt x="200153" y="786891"/>
                    <a:pt x="191770" y="780668"/>
                    <a:pt x="189357" y="771270"/>
                  </a:cubicBezTo>
                  <a:lnTo>
                    <a:pt x="2794" y="27685"/>
                  </a:lnTo>
                  <a:cubicBezTo>
                    <a:pt x="0" y="16636"/>
                    <a:pt x="6731" y="5333"/>
                    <a:pt x="17780" y="2666"/>
                  </a:cubicBezTo>
                  <a:cubicBezTo>
                    <a:pt x="28829" y="0"/>
                    <a:pt x="40132" y="6604"/>
                    <a:pt x="42799" y="17653"/>
                  </a:cubicBezTo>
                  <a:lnTo>
                    <a:pt x="229362" y="761111"/>
                  </a:lnTo>
                  <a:cubicBezTo>
                    <a:pt x="232155" y="772160"/>
                    <a:pt x="225425" y="783463"/>
                    <a:pt x="214376" y="786130"/>
                  </a:cubicBezTo>
                  <a:lnTo>
                    <a:pt x="210947" y="786765"/>
                  </a:lnTo>
                </a:path>
              </a:pathLst>
            </a:custGeom>
            <a:solidFill>
              <a:srgbClr val="9A7C41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10729087" y="15072742"/>
              <a:ext cx="669417" cy="710690"/>
            </a:xfrm>
            <a:custGeom>
              <a:avLst/>
              <a:gdLst/>
              <a:ahLst/>
              <a:cxnLst/>
              <a:rect l="l" t="t" r="r" b="b"/>
              <a:pathLst>
                <a:path w="669417" h="710690">
                  <a:moveTo>
                    <a:pt x="647573" y="709547"/>
                  </a:moveTo>
                  <a:cubicBezTo>
                    <a:pt x="637286" y="709547"/>
                    <a:pt x="628396" y="701928"/>
                    <a:pt x="627126" y="691513"/>
                  </a:cubicBezTo>
                  <a:lnTo>
                    <a:pt x="561594" y="177798"/>
                  </a:lnTo>
                  <a:cubicBezTo>
                    <a:pt x="546101" y="44194"/>
                    <a:pt x="449707" y="41401"/>
                    <a:pt x="445643" y="41273"/>
                  </a:cubicBezTo>
                  <a:lnTo>
                    <a:pt x="223774" y="41273"/>
                  </a:lnTo>
                  <a:cubicBezTo>
                    <a:pt x="219837" y="41273"/>
                    <a:pt x="123444" y="44067"/>
                    <a:pt x="107950" y="177544"/>
                  </a:cubicBezTo>
                  <a:lnTo>
                    <a:pt x="42418" y="691513"/>
                  </a:lnTo>
                  <a:cubicBezTo>
                    <a:pt x="40894" y="702816"/>
                    <a:pt x="30607" y="710690"/>
                    <a:pt x="19304" y="709420"/>
                  </a:cubicBezTo>
                  <a:cubicBezTo>
                    <a:pt x="8001" y="708023"/>
                    <a:pt x="0" y="697609"/>
                    <a:pt x="1398" y="686307"/>
                  </a:cubicBezTo>
                  <a:lnTo>
                    <a:pt x="66929" y="172593"/>
                  </a:lnTo>
                  <a:cubicBezTo>
                    <a:pt x="86741" y="2031"/>
                    <a:pt x="222377" y="0"/>
                    <a:pt x="223774" y="0"/>
                  </a:cubicBezTo>
                  <a:lnTo>
                    <a:pt x="445643" y="0"/>
                  </a:lnTo>
                  <a:cubicBezTo>
                    <a:pt x="447040" y="0"/>
                    <a:pt x="582676" y="1905"/>
                    <a:pt x="602488" y="172847"/>
                  </a:cubicBezTo>
                  <a:lnTo>
                    <a:pt x="668020" y="686308"/>
                  </a:lnTo>
                  <a:cubicBezTo>
                    <a:pt x="669416" y="697612"/>
                    <a:pt x="661415" y="708025"/>
                    <a:pt x="650113" y="709422"/>
                  </a:cubicBezTo>
                  <a:lnTo>
                    <a:pt x="648335" y="709549"/>
                  </a:lnTo>
                </a:path>
              </a:pathLst>
            </a:custGeom>
            <a:solidFill>
              <a:srgbClr val="9A7C41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0951849" y="7344601"/>
            <a:ext cx="410914" cy="47531"/>
            <a:chOff x="0" y="0"/>
            <a:chExt cx="1246607" cy="144196"/>
          </a:xfrm>
        </p:grpSpPr>
        <p:sp>
          <p:nvSpPr>
            <p:cNvPr id="35" name="Freeform 35"/>
            <p:cNvSpPr/>
            <p:nvPr/>
          </p:nvSpPr>
          <p:spPr>
            <a:xfrm>
              <a:off x="-72644" y="0"/>
              <a:ext cx="1391920" cy="144145"/>
            </a:xfrm>
            <a:custGeom>
              <a:avLst/>
              <a:gdLst/>
              <a:ahLst/>
              <a:cxnLst/>
              <a:rect l="l" t="t" r="r" b="b"/>
              <a:pathLst>
                <a:path w="1391920" h="144145">
                  <a:moveTo>
                    <a:pt x="206121" y="0"/>
                  </a:moveTo>
                  <a:cubicBezTo>
                    <a:pt x="170307" y="0"/>
                    <a:pt x="0" y="4572"/>
                    <a:pt x="108077" y="94742"/>
                  </a:cubicBezTo>
                  <a:cubicBezTo>
                    <a:pt x="108077" y="94742"/>
                    <a:pt x="150368" y="135001"/>
                    <a:pt x="447675" y="142875"/>
                  </a:cubicBezTo>
                  <a:lnTo>
                    <a:pt x="447675" y="144145"/>
                  </a:lnTo>
                  <a:lnTo>
                    <a:pt x="864489" y="144018"/>
                  </a:lnTo>
                  <a:cubicBezTo>
                    <a:pt x="1233932" y="141986"/>
                    <a:pt x="1283843" y="94742"/>
                    <a:pt x="1283843" y="94742"/>
                  </a:cubicBezTo>
                  <a:cubicBezTo>
                    <a:pt x="1391920" y="4572"/>
                    <a:pt x="1221613" y="0"/>
                    <a:pt x="1185799" y="0"/>
                  </a:cubicBezTo>
                  <a:cubicBezTo>
                    <a:pt x="1181735" y="0"/>
                    <a:pt x="1179449" y="0"/>
                    <a:pt x="1179449" y="0"/>
                  </a:cubicBezTo>
                  <a:lnTo>
                    <a:pt x="212471" y="0"/>
                  </a:lnTo>
                  <a:lnTo>
                    <a:pt x="206121" y="0"/>
                  </a:lnTo>
                  <a:close/>
                </a:path>
              </a:pathLst>
            </a:custGeom>
            <a:blipFill>
              <a:blip r:embed="rId4"/>
              <a:stretch>
                <a:fillRect l="-1389" t="-12466" r="-1388" b="-12502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1003746" y="7072348"/>
            <a:ext cx="307132" cy="189520"/>
            <a:chOff x="0" y="0"/>
            <a:chExt cx="931761" cy="574954"/>
          </a:xfrm>
        </p:grpSpPr>
        <p:sp>
          <p:nvSpPr>
            <p:cNvPr id="37" name="Freeform 37"/>
            <p:cNvSpPr/>
            <p:nvPr/>
          </p:nvSpPr>
          <p:spPr>
            <a:xfrm>
              <a:off x="-6096" y="0"/>
              <a:ext cx="943991" cy="574929"/>
            </a:xfrm>
            <a:custGeom>
              <a:avLst/>
              <a:gdLst/>
              <a:ahLst/>
              <a:cxnLst/>
              <a:rect l="l" t="t" r="r" b="b"/>
              <a:pathLst>
                <a:path w="943991" h="574929">
                  <a:moveTo>
                    <a:pt x="225806" y="0"/>
                  </a:moveTo>
                  <a:cubicBezTo>
                    <a:pt x="225806" y="0"/>
                    <a:pt x="45720" y="3175"/>
                    <a:pt x="24384" y="233172"/>
                  </a:cubicBezTo>
                  <a:lnTo>
                    <a:pt x="6096" y="453517"/>
                  </a:lnTo>
                  <a:cubicBezTo>
                    <a:pt x="6096" y="453517"/>
                    <a:pt x="0" y="574929"/>
                    <a:pt x="180086" y="574929"/>
                  </a:cubicBezTo>
                  <a:lnTo>
                    <a:pt x="763905" y="574929"/>
                  </a:lnTo>
                  <a:cubicBezTo>
                    <a:pt x="943991" y="574929"/>
                    <a:pt x="937895" y="453517"/>
                    <a:pt x="937895" y="453517"/>
                  </a:cubicBezTo>
                  <a:lnTo>
                    <a:pt x="919480" y="233172"/>
                  </a:lnTo>
                  <a:cubicBezTo>
                    <a:pt x="898144" y="3175"/>
                    <a:pt x="718058" y="0"/>
                    <a:pt x="718058" y="0"/>
                  </a:cubicBezTo>
                  <a:close/>
                </a:path>
              </a:pathLst>
            </a:custGeom>
            <a:blipFill>
              <a:blip r:embed="rId5"/>
              <a:stretch>
                <a:fillRect l="-1891" t="-3121" r="-1884" b="-3123"/>
              </a:stretch>
            </a:blipFill>
          </p:spPr>
        </p:sp>
      </p:grpSp>
      <p:grpSp>
        <p:nvGrpSpPr>
          <p:cNvPr id="38" name="Group 38"/>
          <p:cNvGrpSpPr/>
          <p:nvPr/>
        </p:nvGrpSpPr>
        <p:grpSpPr>
          <a:xfrm rot="5400000">
            <a:off x="7738154" y="2257212"/>
            <a:ext cx="640797" cy="488749"/>
            <a:chOff x="0" y="0"/>
            <a:chExt cx="1944014" cy="148273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943989" cy="1482725"/>
            </a:xfrm>
            <a:custGeom>
              <a:avLst/>
              <a:gdLst/>
              <a:ahLst/>
              <a:cxnLst/>
              <a:rect l="l" t="t" r="r" b="b"/>
              <a:pathLst>
                <a:path w="1943989" h="1482725">
                  <a:moveTo>
                    <a:pt x="69088" y="741299"/>
                  </a:moveTo>
                  <a:lnTo>
                    <a:pt x="70231" y="658368"/>
                  </a:lnTo>
                  <a:cubicBezTo>
                    <a:pt x="150368" y="670179"/>
                    <a:pt x="354203" y="699008"/>
                    <a:pt x="548005" y="717550"/>
                  </a:cubicBezTo>
                  <a:lnTo>
                    <a:pt x="545338" y="717423"/>
                  </a:lnTo>
                  <a:lnTo>
                    <a:pt x="544576" y="717423"/>
                  </a:lnTo>
                  <a:lnTo>
                    <a:pt x="566547" y="727964"/>
                  </a:lnTo>
                  <a:lnTo>
                    <a:pt x="566547" y="740283"/>
                  </a:lnTo>
                  <a:cubicBezTo>
                    <a:pt x="566547" y="752602"/>
                    <a:pt x="556768" y="762635"/>
                    <a:pt x="544576" y="763143"/>
                  </a:cubicBezTo>
                  <a:lnTo>
                    <a:pt x="546481" y="763016"/>
                  </a:lnTo>
                  <a:lnTo>
                    <a:pt x="548132" y="762889"/>
                  </a:lnTo>
                  <a:cubicBezTo>
                    <a:pt x="354330" y="781431"/>
                    <a:pt x="150368" y="810260"/>
                    <a:pt x="70231" y="822071"/>
                  </a:cubicBezTo>
                  <a:lnTo>
                    <a:pt x="69088" y="741299"/>
                  </a:lnTo>
                  <a:close/>
                  <a:moveTo>
                    <a:pt x="0" y="741299"/>
                  </a:moveTo>
                  <a:cubicBezTo>
                    <a:pt x="0" y="997712"/>
                    <a:pt x="41910" y="1482725"/>
                    <a:pt x="200406" y="1482725"/>
                  </a:cubicBezTo>
                  <a:cubicBezTo>
                    <a:pt x="219456" y="1482725"/>
                    <a:pt x="234950" y="1467231"/>
                    <a:pt x="234950" y="1448181"/>
                  </a:cubicBezTo>
                  <a:cubicBezTo>
                    <a:pt x="234950" y="1429131"/>
                    <a:pt x="219456" y="1413637"/>
                    <a:pt x="200406" y="1413637"/>
                  </a:cubicBezTo>
                  <a:cubicBezTo>
                    <a:pt x="195326" y="1413637"/>
                    <a:pt x="184023" y="1406017"/>
                    <a:pt x="169926" y="1382776"/>
                  </a:cubicBezTo>
                  <a:lnTo>
                    <a:pt x="173101" y="1384046"/>
                  </a:lnTo>
                  <a:lnTo>
                    <a:pt x="174752" y="1384554"/>
                  </a:lnTo>
                  <a:cubicBezTo>
                    <a:pt x="305435" y="1426718"/>
                    <a:pt x="470027" y="1314323"/>
                    <a:pt x="477012" y="1309497"/>
                  </a:cubicBezTo>
                  <a:lnTo>
                    <a:pt x="480822" y="1306449"/>
                  </a:lnTo>
                  <a:cubicBezTo>
                    <a:pt x="529336" y="1261364"/>
                    <a:pt x="609219" y="1243457"/>
                    <a:pt x="624713" y="1240282"/>
                  </a:cubicBezTo>
                  <a:lnTo>
                    <a:pt x="1909445" y="1240282"/>
                  </a:lnTo>
                  <a:cubicBezTo>
                    <a:pt x="1928495" y="1240282"/>
                    <a:pt x="1943989" y="1224788"/>
                    <a:pt x="1943989" y="1205738"/>
                  </a:cubicBezTo>
                  <a:cubicBezTo>
                    <a:pt x="1943989" y="1186688"/>
                    <a:pt x="1928495" y="1171194"/>
                    <a:pt x="1909445" y="1171194"/>
                  </a:cubicBezTo>
                  <a:lnTo>
                    <a:pt x="615442" y="1171702"/>
                  </a:lnTo>
                  <a:cubicBezTo>
                    <a:pt x="610870" y="1172464"/>
                    <a:pt x="504698" y="1191514"/>
                    <a:pt x="435864" y="1253998"/>
                  </a:cubicBezTo>
                  <a:cubicBezTo>
                    <a:pt x="394335" y="1282065"/>
                    <a:pt x="276098" y="1344803"/>
                    <a:pt x="195834" y="1318768"/>
                  </a:cubicBezTo>
                  <a:cubicBezTo>
                    <a:pt x="159766" y="1307084"/>
                    <a:pt x="134112" y="1278636"/>
                    <a:pt x="117475" y="1231773"/>
                  </a:cubicBezTo>
                  <a:lnTo>
                    <a:pt x="116205" y="1228979"/>
                  </a:lnTo>
                  <a:lnTo>
                    <a:pt x="115443" y="1227582"/>
                  </a:lnTo>
                  <a:cubicBezTo>
                    <a:pt x="93853" y="1133729"/>
                    <a:pt x="79375" y="1017778"/>
                    <a:pt x="72898" y="891540"/>
                  </a:cubicBezTo>
                  <a:cubicBezTo>
                    <a:pt x="183134" y="875284"/>
                    <a:pt x="605282" y="815467"/>
                    <a:pt x="825119" y="815467"/>
                  </a:cubicBezTo>
                  <a:cubicBezTo>
                    <a:pt x="844169" y="815467"/>
                    <a:pt x="859663" y="799973"/>
                    <a:pt x="859663" y="780923"/>
                  </a:cubicBezTo>
                  <a:lnTo>
                    <a:pt x="859663" y="699516"/>
                  </a:lnTo>
                  <a:cubicBezTo>
                    <a:pt x="859663" y="680466"/>
                    <a:pt x="844169" y="664972"/>
                    <a:pt x="825119" y="664972"/>
                  </a:cubicBezTo>
                  <a:cubicBezTo>
                    <a:pt x="605282" y="664972"/>
                    <a:pt x="183388" y="605155"/>
                    <a:pt x="73025" y="588899"/>
                  </a:cubicBezTo>
                  <a:cubicBezTo>
                    <a:pt x="79629" y="461772"/>
                    <a:pt x="94488" y="345059"/>
                    <a:pt x="116459" y="250825"/>
                  </a:cubicBezTo>
                  <a:lnTo>
                    <a:pt x="117221" y="249301"/>
                  </a:lnTo>
                  <a:lnTo>
                    <a:pt x="117475" y="248539"/>
                  </a:lnTo>
                  <a:cubicBezTo>
                    <a:pt x="134112" y="201676"/>
                    <a:pt x="159766" y="173228"/>
                    <a:pt x="195834" y="161544"/>
                  </a:cubicBezTo>
                  <a:cubicBezTo>
                    <a:pt x="276098" y="135636"/>
                    <a:pt x="394462" y="198374"/>
                    <a:pt x="435864" y="226314"/>
                  </a:cubicBezTo>
                  <a:cubicBezTo>
                    <a:pt x="504698" y="288798"/>
                    <a:pt x="610997" y="307848"/>
                    <a:pt x="615442" y="308610"/>
                  </a:cubicBezTo>
                  <a:lnTo>
                    <a:pt x="1909445" y="309118"/>
                  </a:lnTo>
                  <a:cubicBezTo>
                    <a:pt x="1928495" y="309118"/>
                    <a:pt x="1943989" y="293624"/>
                    <a:pt x="1943989" y="274574"/>
                  </a:cubicBezTo>
                  <a:cubicBezTo>
                    <a:pt x="1943989" y="255524"/>
                    <a:pt x="1928495" y="240030"/>
                    <a:pt x="1909445" y="240030"/>
                  </a:cubicBezTo>
                  <a:lnTo>
                    <a:pt x="624713" y="240030"/>
                  </a:lnTo>
                  <a:cubicBezTo>
                    <a:pt x="609092" y="236855"/>
                    <a:pt x="529336" y="218821"/>
                    <a:pt x="480822" y="173863"/>
                  </a:cubicBezTo>
                  <a:lnTo>
                    <a:pt x="477012" y="170815"/>
                  </a:lnTo>
                  <a:cubicBezTo>
                    <a:pt x="470027" y="165989"/>
                    <a:pt x="305435" y="53594"/>
                    <a:pt x="174752" y="95758"/>
                  </a:cubicBezTo>
                  <a:lnTo>
                    <a:pt x="172720" y="96520"/>
                  </a:lnTo>
                  <a:lnTo>
                    <a:pt x="171704" y="96901"/>
                  </a:lnTo>
                  <a:cubicBezTo>
                    <a:pt x="185039" y="75819"/>
                    <a:pt x="195580" y="68834"/>
                    <a:pt x="200406" y="68834"/>
                  </a:cubicBezTo>
                  <a:cubicBezTo>
                    <a:pt x="219456" y="68834"/>
                    <a:pt x="234950" y="53340"/>
                    <a:pt x="234950" y="34290"/>
                  </a:cubicBezTo>
                  <a:cubicBezTo>
                    <a:pt x="234950" y="15240"/>
                    <a:pt x="219583" y="0"/>
                    <a:pt x="200406" y="0"/>
                  </a:cubicBezTo>
                  <a:cubicBezTo>
                    <a:pt x="41910" y="0"/>
                    <a:pt x="0" y="485013"/>
                    <a:pt x="0" y="741299"/>
                  </a:cubicBezTo>
                  <a:close/>
                </a:path>
              </a:pathLst>
            </a:custGeom>
            <a:blipFill>
              <a:blip r:embed="rId6"/>
              <a:stretch>
                <a:fillRect l="-929" t="-1199" r="-929" b="-1199"/>
              </a:stretch>
            </a:blipFill>
          </p:spPr>
        </p:sp>
      </p:grpSp>
      <p:grpSp>
        <p:nvGrpSpPr>
          <p:cNvPr id="40" name="Group 40"/>
          <p:cNvGrpSpPr/>
          <p:nvPr/>
        </p:nvGrpSpPr>
        <p:grpSpPr>
          <a:xfrm>
            <a:off x="7844719" y="2439457"/>
            <a:ext cx="428366" cy="59876"/>
            <a:chOff x="0" y="0"/>
            <a:chExt cx="1299553" cy="18164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333500" cy="181610"/>
            </a:xfrm>
            <a:custGeom>
              <a:avLst/>
              <a:gdLst/>
              <a:ahLst/>
              <a:cxnLst/>
              <a:rect l="l" t="t" r="r" b="b"/>
              <a:pathLst>
                <a:path w="1333500" h="181610">
                  <a:moveTo>
                    <a:pt x="1196467" y="0"/>
                  </a:moveTo>
                  <a:cubicBezTo>
                    <a:pt x="1174115" y="254"/>
                    <a:pt x="1149731" y="5207"/>
                    <a:pt x="1126617" y="19304"/>
                  </a:cubicBezTo>
                  <a:cubicBezTo>
                    <a:pt x="1055497" y="62738"/>
                    <a:pt x="992251" y="66675"/>
                    <a:pt x="889508" y="66675"/>
                  </a:cubicBezTo>
                  <a:lnTo>
                    <a:pt x="410083" y="66675"/>
                  </a:lnTo>
                  <a:cubicBezTo>
                    <a:pt x="307340" y="66675"/>
                    <a:pt x="244094" y="62738"/>
                    <a:pt x="172974" y="19304"/>
                  </a:cubicBezTo>
                  <a:cubicBezTo>
                    <a:pt x="149225" y="4826"/>
                    <a:pt x="124206" y="0"/>
                    <a:pt x="101346" y="0"/>
                  </a:cubicBezTo>
                  <a:cubicBezTo>
                    <a:pt x="55626" y="0"/>
                    <a:pt x="18796" y="19304"/>
                    <a:pt x="18796" y="19304"/>
                  </a:cubicBezTo>
                  <a:cubicBezTo>
                    <a:pt x="18796" y="19304"/>
                    <a:pt x="381" y="44196"/>
                    <a:pt x="0" y="73533"/>
                  </a:cubicBezTo>
                  <a:lnTo>
                    <a:pt x="0" y="75565"/>
                  </a:lnTo>
                  <a:cubicBezTo>
                    <a:pt x="254" y="95377"/>
                    <a:pt x="9017" y="116967"/>
                    <a:pt x="37211" y="134239"/>
                  </a:cubicBezTo>
                  <a:cubicBezTo>
                    <a:pt x="108331" y="177673"/>
                    <a:pt x="171577" y="181610"/>
                    <a:pt x="274320" y="181610"/>
                  </a:cubicBezTo>
                  <a:lnTo>
                    <a:pt x="1025271" y="181610"/>
                  </a:lnTo>
                  <a:cubicBezTo>
                    <a:pt x="1128014" y="181610"/>
                    <a:pt x="1191260" y="177673"/>
                    <a:pt x="1262380" y="134239"/>
                  </a:cubicBezTo>
                  <a:cubicBezTo>
                    <a:pt x="1333500" y="90805"/>
                    <a:pt x="1280795" y="19304"/>
                    <a:pt x="1280795" y="19304"/>
                  </a:cubicBezTo>
                  <a:cubicBezTo>
                    <a:pt x="1280795" y="19304"/>
                    <a:pt x="1244854" y="508"/>
                    <a:pt x="1200023" y="0"/>
                  </a:cubicBezTo>
                  <a:close/>
                </a:path>
              </a:pathLst>
            </a:custGeom>
            <a:blipFill>
              <a:blip r:embed="rId7"/>
              <a:stretch>
                <a:fillRect r="-1435" b="-9566"/>
              </a:stretch>
            </a:blipFill>
          </p:spPr>
        </p:sp>
      </p:grpSp>
      <p:grpSp>
        <p:nvGrpSpPr>
          <p:cNvPr id="42" name="Group 42"/>
          <p:cNvGrpSpPr>
            <a:grpSpLocks noChangeAspect="1"/>
          </p:cNvGrpSpPr>
          <p:nvPr/>
        </p:nvGrpSpPr>
        <p:grpSpPr>
          <a:xfrm>
            <a:off x="7844719" y="2439457"/>
            <a:ext cx="428370" cy="59880"/>
            <a:chOff x="0" y="0"/>
            <a:chExt cx="974674" cy="136246"/>
          </a:xfrm>
        </p:grpSpPr>
        <p:sp>
          <p:nvSpPr>
            <p:cNvPr id="43" name="Freeform 43"/>
            <p:cNvSpPr/>
            <p:nvPr/>
          </p:nvSpPr>
          <p:spPr>
            <a:xfrm>
              <a:off x="-25400" y="0"/>
              <a:ext cx="1025525" cy="136271"/>
            </a:xfrm>
            <a:custGeom>
              <a:avLst/>
              <a:gdLst/>
              <a:ahLst/>
              <a:cxnLst/>
              <a:rect l="l" t="t" r="r" b="b"/>
              <a:pathLst>
                <a:path w="1025525" h="136271">
                  <a:moveTo>
                    <a:pt x="924052" y="0"/>
                  </a:moveTo>
                  <a:cubicBezTo>
                    <a:pt x="906907" y="0"/>
                    <a:pt x="888111" y="3683"/>
                    <a:pt x="870331" y="14478"/>
                  </a:cubicBezTo>
                  <a:cubicBezTo>
                    <a:pt x="816991" y="47117"/>
                    <a:pt x="769620" y="50038"/>
                    <a:pt x="692531" y="50038"/>
                  </a:cubicBezTo>
                  <a:lnTo>
                    <a:pt x="332994" y="50038"/>
                  </a:lnTo>
                  <a:cubicBezTo>
                    <a:pt x="255905" y="50038"/>
                    <a:pt x="208534" y="47117"/>
                    <a:pt x="155194" y="14478"/>
                  </a:cubicBezTo>
                  <a:cubicBezTo>
                    <a:pt x="137287" y="3683"/>
                    <a:pt x="118491" y="0"/>
                    <a:pt x="101473" y="0"/>
                  </a:cubicBezTo>
                  <a:cubicBezTo>
                    <a:pt x="67183" y="0"/>
                    <a:pt x="39497" y="14478"/>
                    <a:pt x="39497" y="14478"/>
                  </a:cubicBezTo>
                  <a:cubicBezTo>
                    <a:pt x="39497" y="14478"/>
                    <a:pt x="0" y="68072"/>
                    <a:pt x="53340" y="100711"/>
                  </a:cubicBezTo>
                  <a:cubicBezTo>
                    <a:pt x="106680" y="133350"/>
                    <a:pt x="154051" y="136271"/>
                    <a:pt x="231140" y="136271"/>
                  </a:cubicBezTo>
                  <a:lnTo>
                    <a:pt x="794385" y="136271"/>
                  </a:lnTo>
                  <a:cubicBezTo>
                    <a:pt x="871474" y="136271"/>
                    <a:pt x="918845" y="133350"/>
                    <a:pt x="972185" y="100711"/>
                  </a:cubicBezTo>
                  <a:cubicBezTo>
                    <a:pt x="1025525" y="68072"/>
                    <a:pt x="986028" y="14478"/>
                    <a:pt x="986028" y="14478"/>
                  </a:cubicBezTo>
                  <a:cubicBezTo>
                    <a:pt x="986028" y="14478"/>
                    <a:pt x="958342" y="0"/>
                    <a:pt x="924052" y="0"/>
                  </a:cubicBezTo>
                  <a:close/>
                </a:path>
              </a:pathLst>
            </a:custGeom>
            <a:solidFill>
              <a:srgbClr val="9A7C41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7838833" y="2441968"/>
            <a:ext cx="440159" cy="414016"/>
            <a:chOff x="0" y="0"/>
            <a:chExt cx="1335329" cy="1256017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335278" cy="1256030"/>
            </a:xfrm>
            <a:custGeom>
              <a:avLst/>
              <a:gdLst/>
              <a:ahLst/>
              <a:cxnLst/>
              <a:rect l="l" t="t" r="r" b="b"/>
              <a:pathLst>
                <a:path w="1335278" h="1256030">
                  <a:moveTo>
                    <a:pt x="73914" y="0"/>
                  </a:moveTo>
                  <a:cubicBezTo>
                    <a:pt x="55118" y="0"/>
                    <a:pt x="39878" y="15240"/>
                    <a:pt x="39878" y="34036"/>
                  </a:cubicBezTo>
                  <a:lnTo>
                    <a:pt x="39878" y="372999"/>
                  </a:lnTo>
                  <a:lnTo>
                    <a:pt x="34544" y="372999"/>
                  </a:lnTo>
                  <a:cubicBezTo>
                    <a:pt x="15494" y="372999"/>
                    <a:pt x="0" y="388493"/>
                    <a:pt x="0" y="407543"/>
                  </a:cubicBezTo>
                  <a:cubicBezTo>
                    <a:pt x="0" y="426593"/>
                    <a:pt x="15494" y="442087"/>
                    <a:pt x="34544" y="442087"/>
                  </a:cubicBezTo>
                  <a:lnTo>
                    <a:pt x="39878" y="442087"/>
                  </a:lnTo>
                  <a:lnTo>
                    <a:pt x="39878" y="1221994"/>
                  </a:lnTo>
                  <a:cubicBezTo>
                    <a:pt x="39878" y="1240790"/>
                    <a:pt x="55118" y="1256030"/>
                    <a:pt x="73914" y="1256030"/>
                  </a:cubicBezTo>
                  <a:cubicBezTo>
                    <a:pt x="92710" y="1256030"/>
                    <a:pt x="107950" y="1240790"/>
                    <a:pt x="107950" y="1221994"/>
                  </a:cubicBezTo>
                  <a:lnTo>
                    <a:pt x="107950" y="442087"/>
                  </a:lnTo>
                  <a:lnTo>
                    <a:pt x="1227455" y="442087"/>
                  </a:lnTo>
                  <a:lnTo>
                    <a:pt x="1227455" y="1221994"/>
                  </a:lnTo>
                  <a:cubicBezTo>
                    <a:pt x="1227455" y="1240790"/>
                    <a:pt x="1242695" y="1256030"/>
                    <a:pt x="1261491" y="1256030"/>
                  </a:cubicBezTo>
                  <a:cubicBezTo>
                    <a:pt x="1280287" y="1256030"/>
                    <a:pt x="1295400" y="1240790"/>
                    <a:pt x="1295400" y="1221994"/>
                  </a:cubicBezTo>
                  <a:lnTo>
                    <a:pt x="1295400" y="442087"/>
                  </a:lnTo>
                  <a:lnTo>
                    <a:pt x="1300734" y="442087"/>
                  </a:lnTo>
                  <a:cubicBezTo>
                    <a:pt x="1319784" y="442087"/>
                    <a:pt x="1335278" y="426593"/>
                    <a:pt x="1335278" y="407543"/>
                  </a:cubicBezTo>
                  <a:cubicBezTo>
                    <a:pt x="1335278" y="388493"/>
                    <a:pt x="1319784" y="372999"/>
                    <a:pt x="1300734" y="372999"/>
                  </a:cubicBezTo>
                  <a:lnTo>
                    <a:pt x="1295400" y="372999"/>
                  </a:lnTo>
                  <a:lnTo>
                    <a:pt x="1295400" y="34036"/>
                  </a:lnTo>
                  <a:cubicBezTo>
                    <a:pt x="1295400" y="15240"/>
                    <a:pt x="1280160" y="0"/>
                    <a:pt x="1261364" y="0"/>
                  </a:cubicBezTo>
                  <a:cubicBezTo>
                    <a:pt x="1242568" y="0"/>
                    <a:pt x="1227328" y="15240"/>
                    <a:pt x="1227328" y="34036"/>
                  </a:cubicBezTo>
                  <a:lnTo>
                    <a:pt x="1227328" y="372999"/>
                  </a:lnTo>
                  <a:lnTo>
                    <a:pt x="107950" y="372999"/>
                  </a:lnTo>
                  <a:lnTo>
                    <a:pt x="107950" y="34036"/>
                  </a:lnTo>
                  <a:cubicBezTo>
                    <a:pt x="107950" y="15240"/>
                    <a:pt x="92710" y="0"/>
                    <a:pt x="73914" y="0"/>
                  </a:cubicBezTo>
                  <a:close/>
                </a:path>
              </a:pathLst>
            </a:custGeom>
            <a:blipFill>
              <a:blip r:embed="rId8"/>
              <a:stretch>
                <a:fillRect l="-1323" t="-1383" r="-1325" b="-1380"/>
              </a:stretch>
            </a:blipFill>
          </p:spPr>
        </p:sp>
      </p:grpSp>
      <p:grpSp>
        <p:nvGrpSpPr>
          <p:cNvPr id="46" name="Group 46"/>
          <p:cNvGrpSpPr/>
          <p:nvPr/>
        </p:nvGrpSpPr>
        <p:grpSpPr>
          <a:xfrm>
            <a:off x="9510959" y="5447376"/>
            <a:ext cx="236561" cy="84705"/>
            <a:chOff x="0" y="0"/>
            <a:chExt cx="717664" cy="256972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717677" cy="257048"/>
            </a:xfrm>
            <a:custGeom>
              <a:avLst/>
              <a:gdLst/>
              <a:ahLst/>
              <a:cxnLst/>
              <a:rect l="l" t="t" r="r" b="b"/>
              <a:pathLst>
                <a:path w="717677" h="257048">
                  <a:moveTo>
                    <a:pt x="198882" y="0"/>
                  </a:moveTo>
                  <a:cubicBezTo>
                    <a:pt x="106045" y="0"/>
                    <a:pt x="0" y="35179"/>
                    <a:pt x="0" y="182499"/>
                  </a:cubicBezTo>
                  <a:lnTo>
                    <a:pt x="1397" y="257048"/>
                  </a:lnTo>
                  <a:lnTo>
                    <a:pt x="716153" y="257048"/>
                  </a:lnTo>
                  <a:lnTo>
                    <a:pt x="717550" y="182499"/>
                  </a:lnTo>
                  <a:cubicBezTo>
                    <a:pt x="717677" y="35179"/>
                    <a:pt x="611632" y="0"/>
                    <a:pt x="518795" y="0"/>
                  </a:cubicBezTo>
                  <a:cubicBezTo>
                    <a:pt x="459232" y="0"/>
                    <a:pt x="405003" y="14478"/>
                    <a:pt x="387858" y="23114"/>
                  </a:cubicBezTo>
                  <a:lnTo>
                    <a:pt x="367157" y="31369"/>
                  </a:lnTo>
                  <a:lnTo>
                    <a:pt x="358902" y="32385"/>
                  </a:lnTo>
                  <a:lnTo>
                    <a:pt x="329946" y="23114"/>
                  </a:lnTo>
                  <a:cubicBezTo>
                    <a:pt x="312674" y="14478"/>
                    <a:pt x="258445" y="0"/>
                    <a:pt x="198882" y="0"/>
                  </a:cubicBezTo>
                  <a:close/>
                </a:path>
              </a:pathLst>
            </a:custGeom>
            <a:blipFill>
              <a:blip r:embed="rId9"/>
              <a:stretch>
                <a:fillRect l="-2564" t="-7272" r="-2580" b="29"/>
              </a:stretch>
            </a:blipFill>
          </p:spPr>
        </p:sp>
      </p:grpSp>
      <p:grpSp>
        <p:nvGrpSpPr>
          <p:cNvPr id="48" name="Group 48"/>
          <p:cNvGrpSpPr/>
          <p:nvPr/>
        </p:nvGrpSpPr>
        <p:grpSpPr>
          <a:xfrm rot="5400000">
            <a:off x="9283240" y="5533533"/>
            <a:ext cx="692004" cy="444324"/>
            <a:chOff x="0" y="0"/>
            <a:chExt cx="2099361" cy="1347965"/>
          </a:xfrm>
        </p:grpSpPr>
        <p:sp>
          <p:nvSpPr>
            <p:cNvPr id="49" name="Freeform 49"/>
            <p:cNvSpPr/>
            <p:nvPr/>
          </p:nvSpPr>
          <p:spPr>
            <a:xfrm>
              <a:off x="0" y="127"/>
              <a:ext cx="2099310" cy="1347851"/>
            </a:xfrm>
            <a:custGeom>
              <a:avLst/>
              <a:gdLst/>
              <a:ahLst/>
              <a:cxnLst/>
              <a:rect l="l" t="t" r="r" b="b"/>
              <a:pathLst>
                <a:path w="2099310" h="1347851">
                  <a:moveTo>
                    <a:pt x="114300" y="513842"/>
                  </a:moveTo>
                  <a:cubicBezTo>
                    <a:pt x="114300" y="421005"/>
                    <a:pt x="149479" y="314960"/>
                    <a:pt x="296799" y="314960"/>
                  </a:cubicBezTo>
                  <a:cubicBezTo>
                    <a:pt x="538734" y="314960"/>
                    <a:pt x="873887" y="364363"/>
                    <a:pt x="873887" y="452374"/>
                  </a:cubicBezTo>
                  <a:cubicBezTo>
                    <a:pt x="873887" y="540385"/>
                    <a:pt x="890397" y="567944"/>
                    <a:pt x="912495" y="606425"/>
                  </a:cubicBezTo>
                  <a:lnTo>
                    <a:pt x="922020" y="627634"/>
                  </a:lnTo>
                  <a:lnTo>
                    <a:pt x="924052" y="641604"/>
                  </a:lnTo>
                  <a:lnTo>
                    <a:pt x="924306" y="650367"/>
                  </a:lnTo>
                  <a:cubicBezTo>
                    <a:pt x="924306" y="657987"/>
                    <a:pt x="923544" y="665734"/>
                    <a:pt x="923036" y="673862"/>
                  </a:cubicBezTo>
                  <a:lnTo>
                    <a:pt x="923417" y="710692"/>
                  </a:lnTo>
                  <a:cubicBezTo>
                    <a:pt x="922020" y="720090"/>
                    <a:pt x="918972" y="729996"/>
                    <a:pt x="912495" y="741299"/>
                  </a:cubicBezTo>
                  <a:cubicBezTo>
                    <a:pt x="890524" y="779780"/>
                    <a:pt x="873887" y="807339"/>
                    <a:pt x="873887" y="895350"/>
                  </a:cubicBezTo>
                  <a:cubicBezTo>
                    <a:pt x="873887" y="983361"/>
                    <a:pt x="538734" y="1032637"/>
                    <a:pt x="296799" y="1032637"/>
                  </a:cubicBezTo>
                  <a:cubicBezTo>
                    <a:pt x="149479" y="1032637"/>
                    <a:pt x="114300" y="926592"/>
                    <a:pt x="114300" y="833755"/>
                  </a:cubicBezTo>
                  <a:cubicBezTo>
                    <a:pt x="114300" y="774192"/>
                    <a:pt x="128778" y="719963"/>
                    <a:pt x="137414" y="702818"/>
                  </a:cubicBezTo>
                  <a:lnTo>
                    <a:pt x="145669" y="682117"/>
                  </a:lnTo>
                  <a:lnTo>
                    <a:pt x="146685" y="673862"/>
                  </a:lnTo>
                  <a:lnTo>
                    <a:pt x="137414" y="644906"/>
                  </a:lnTo>
                  <a:cubicBezTo>
                    <a:pt x="128778" y="627634"/>
                    <a:pt x="114300" y="573532"/>
                    <a:pt x="114300" y="513842"/>
                  </a:cubicBezTo>
                  <a:close/>
                  <a:moveTo>
                    <a:pt x="760730" y="286893"/>
                  </a:moveTo>
                  <a:cubicBezTo>
                    <a:pt x="762635" y="241427"/>
                    <a:pt x="772795" y="172212"/>
                    <a:pt x="815975" y="175768"/>
                  </a:cubicBezTo>
                  <a:cubicBezTo>
                    <a:pt x="881888" y="181229"/>
                    <a:pt x="956183" y="203327"/>
                    <a:pt x="1016635" y="175768"/>
                  </a:cubicBezTo>
                  <a:cubicBezTo>
                    <a:pt x="1077087" y="148209"/>
                    <a:pt x="1123696" y="159258"/>
                    <a:pt x="1151255" y="181229"/>
                  </a:cubicBezTo>
                  <a:cubicBezTo>
                    <a:pt x="1178814" y="203200"/>
                    <a:pt x="1275080" y="203200"/>
                    <a:pt x="1275080" y="203200"/>
                  </a:cubicBezTo>
                  <a:lnTo>
                    <a:pt x="1275080" y="1144270"/>
                  </a:lnTo>
                  <a:cubicBezTo>
                    <a:pt x="1275080" y="1144270"/>
                    <a:pt x="1178814" y="1144270"/>
                    <a:pt x="1151255" y="1166241"/>
                  </a:cubicBezTo>
                  <a:cubicBezTo>
                    <a:pt x="1123696" y="1188212"/>
                    <a:pt x="1077087" y="1199261"/>
                    <a:pt x="1016635" y="1171702"/>
                  </a:cubicBezTo>
                  <a:cubicBezTo>
                    <a:pt x="956183" y="1144143"/>
                    <a:pt x="881888" y="1166241"/>
                    <a:pt x="815975" y="1171702"/>
                  </a:cubicBezTo>
                  <a:cubicBezTo>
                    <a:pt x="773684" y="1175131"/>
                    <a:pt x="763016" y="1106297"/>
                    <a:pt x="760857" y="1060577"/>
                  </a:cubicBezTo>
                  <a:cubicBezTo>
                    <a:pt x="857631" y="1049782"/>
                    <a:pt x="977011" y="1039876"/>
                    <a:pt x="1060831" y="1043940"/>
                  </a:cubicBezTo>
                  <a:lnTo>
                    <a:pt x="1029970" y="933704"/>
                  </a:lnTo>
                  <a:lnTo>
                    <a:pt x="934593" y="933704"/>
                  </a:lnTo>
                  <a:cubicBezTo>
                    <a:pt x="934593" y="933704"/>
                    <a:pt x="929259" y="918337"/>
                    <a:pt x="929259" y="892937"/>
                  </a:cubicBezTo>
                  <a:cubicBezTo>
                    <a:pt x="929259" y="873887"/>
                    <a:pt x="932307" y="849122"/>
                    <a:pt x="942848" y="820928"/>
                  </a:cubicBezTo>
                  <a:cubicBezTo>
                    <a:pt x="965581" y="760476"/>
                    <a:pt x="979043" y="741553"/>
                    <a:pt x="979043" y="687959"/>
                  </a:cubicBezTo>
                  <a:cubicBezTo>
                    <a:pt x="979043" y="683514"/>
                    <a:pt x="978916" y="678815"/>
                    <a:pt x="978916" y="668909"/>
                  </a:cubicBezTo>
                  <a:lnTo>
                    <a:pt x="979043" y="659765"/>
                  </a:lnTo>
                  <a:cubicBezTo>
                    <a:pt x="979043" y="606171"/>
                    <a:pt x="965581" y="587248"/>
                    <a:pt x="942848" y="526796"/>
                  </a:cubicBezTo>
                  <a:cubicBezTo>
                    <a:pt x="932307" y="498602"/>
                    <a:pt x="929259" y="473837"/>
                    <a:pt x="929259" y="454787"/>
                  </a:cubicBezTo>
                  <a:cubicBezTo>
                    <a:pt x="929259" y="429260"/>
                    <a:pt x="934593" y="414020"/>
                    <a:pt x="934593" y="414020"/>
                  </a:cubicBezTo>
                  <a:lnTo>
                    <a:pt x="1029970" y="414020"/>
                  </a:lnTo>
                  <a:cubicBezTo>
                    <a:pt x="1038479" y="374396"/>
                    <a:pt x="1048893" y="337439"/>
                    <a:pt x="1060831" y="303657"/>
                  </a:cubicBezTo>
                  <a:cubicBezTo>
                    <a:pt x="976884" y="307721"/>
                    <a:pt x="857504" y="297688"/>
                    <a:pt x="760730" y="287020"/>
                  </a:cubicBezTo>
                  <a:close/>
                  <a:moveTo>
                    <a:pt x="0" y="863473"/>
                  </a:moveTo>
                  <a:cubicBezTo>
                    <a:pt x="0" y="984758"/>
                    <a:pt x="61849" y="1229995"/>
                    <a:pt x="596392" y="1082040"/>
                  </a:cubicBezTo>
                  <a:cubicBezTo>
                    <a:pt x="596392" y="1082040"/>
                    <a:pt x="629793" y="1076960"/>
                    <a:pt x="680212" y="1070483"/>
                  </a:cubicBezTo>
                  <a:cubicBezTo>
                    <a:pt x="679577" y="1082040"/>
                    <a:pt x="679069" y="1098677"/>
                    <a:pt x="679069" y="1117854"/>
                  </a:cubicBezTo>
                  <a:cubicBezTo>
                    <a:pt x="679069" y="1188593"/>
                    <a:pt x="687451" y="1291844"/>
                    <a:pt x="736219" y="1284605"/>
                  </a:cubicBezTo>
                  <a:cubicBezTo>
                    <a:pt x="810387" y="1273556"/>
                    <a:pt x="774827" y="1273556"/>
                    <a:pt x="829691" y="1265301"/>
                  </a:cubicBezTo>
                  <a:cubicBezTo>
                    <a:pt x="884555" y="1257046"/>
                    <a:pt x="958850" y="1246124"/>
                    <a:pt x="1002792" y="1270889"/>
                  </a:cubicBezTo>
                  <a:cubicBezTo>
                    <a:pt x="1046734" y="1295654"/>
                    <a:pt x="1167765" y="1317752"/>
                    <a:pt x="1239139" y="1279144"/>
                  </a:cubicBezTo>
                  <a:cubicBezTo>
                    <a:pt x="1310513" y="1240536"/>
                    <a:pt x="1392936" y="1265301"/>
                    <a:pt x="1423289" y="1300988"/>
                  </a:cubicBezTo>
                  <a:cubicBezTo>
                    <a:pt x="1453642" y="1336675"/>
                    <a:pt x="1538605" y="1347851"/>
                    <a:pt x="1670558" y="1303782"/>
                  </a:cubicBezTo>
                  <a:cubicBezTo>
                    <a:pt x="1802511" y="1259713"/>
                    <a:pt x="2022348" y="1226820"/>
                    <a:pt x="2099310" y="1235075"/>
                  </a:cubicBezTo>
                  <a:lnTo>
                    <a:pt x="2099310" y="1169035"/>
                  </a:lnTo>
                  <a:cubicBezTo>
                    <a:pt x="2099310" y="1169035"/>
                    <a:pt x="1832737" y="1141730"/>
                    <a:pt x="1744853" y="1185672"/>
                  </a:cubicBezTo>
                  <a:cubicBezTo>
                    <a:pt x="1656969" y="1229614"/>
                    <a:pt x="1599184" y="1229614"/>
                    <a:pt x="1555242" y="1193927"/>
                  </a:cubicBezTo>
                  <a:cubicBezTo>
                    <a:pt x="1511300" y="1158240"/>
                    <a:pt x="1456436" y="1163701"/>
                    <a:pt x="1415161" y="1158240"/>
                  </a:cubicBezTo>
                  <a:lnTo>
                    <a:pt x="1415669" y="1046226"/>
                  </a:lnTo>
                  <a:lnTo>
                    <a:pt x="1989074" y="1023747"/>
                  </a:lnTo>
                  <a:lnTo>
                    <a:pt x="1989074" y="969518"/>
                  </a:lnTo>
                  <a:lnTo>
                    <a:pt x="1416050" y="943356"/>
                  </a:lnTo>
                  <a:lnTo>
                    <a:pt x="1417066" y="728472"/>
                  </a:lnTo>
                  <a:lnTo>
                    <a:pt x="1417574" y="728472"/>
                  </a:lnTo>
                  <a:lnTo>
                    <a:pt x="1417574" y="619379"/>
                  </a:lnTo>
                  <a:lnTo>
                    <a:pt x="1416304" y="404368"/>
                  </a:lnTo>
                  <a:lnTo>
                    <a:pt x="1988947" y="378206"/>
                  </a:lnTo>
                  <a:lnTo>
                    <a:pt x="1988947" y="323977"/>
                  </a:lnTo>
                  <a:lnTo>
                    <a:pt x="1415669" y="301498"/>
                  </a:lnTo>
                  <a:lnTo>
                    <a:pt x="1415034" y="189484"/>
                  </a:lnTo>
                  <a:cubicBezTo>
                    <a:pt x="1456309" y="184023"/>
                    <a:pt x="1511300" y="189484"/>
                    <a:pt x="1555115" y="153797"/>
                  </a:cubicBezTo>
                  <a:cubicBezTo>
                    <a:pt x="1598930" y="118110"/>
                    <a:pt x="1656715" y="118110"/>
                    <a:pt x="1744726" y="162052"/>
                  </a:cubicBezTo>
                  <a:cubicBezTo>
                    <a:pt x="1832737" y="205994"/>
                    <a:pt x="2099183" y="178689"/>
                    <a:pt x="2099183" y="178689"/>
                  </a:cubicBezTo>
                  <a:lnTo>
                    <a:pt x="2099183" y="112649"/>
                  </a:lnTo>
                  <a:cubicBezTo>
                    <a:pt x="2022221" y="120904"/>
                    <a:pt x="1802384" y="87884"/>
                    <a:pt x="1670431" y="43942"/>
                  </a:cubicBezTo>
                  <a:cubicBezTo>
                    <a:pt x="1538478" y="0"/>
                    <a:pt x="1453388" y="10922"/>
                    <a:pt x="1423162" y="46736"/>
                  </a:cubicBezTo>
                  <a:cubicBezTo>
                    <a:pt x="1392936" y="82550"/>
                    <a:pt x="1310513" y="107188"/>
                    <a:pt x="1239012" y="68707"/>
                  </a:cubicBezTo>
                  <a:cubicBezTo>
                    <a:pt x="1167511" y="30226"/>
                    <a:pt x="1046607" y="52197"/>
                    <a:pt x="1002665" y="76962"/>
                  </a:cubicBezTo>
                  <a:cubicBezTo>
                    <a:pt x="958723" y="101727"/>
                    <a:pt x="884555" y="90678"/>
                    <a:pt x="829564" y="82550"/>
                  </a:cubicBezTo>
                  <a:cubicBezTo>
                    <a:pt x="774573" y="74422"/>
                    <a:pt x="810260" y="74295"/>
                    <a:pt x="736092" y="63246"/>
                  </a:cubicBezTo>
                  <a:cubicBezTo>
                    <a:pt x="687324" y="56007"/>
                    <a:pt x="678942" y="157988"/>
                    <a:pt x="678942" y="227965"/>
                  </a:cubicBezTo>
                  <a:cubicBezTo>
                    <a:pt x="678942" y="248285"/>
                    <a:pt x="679704" y="265811"/>
                    <a:pt x="680212" y="277368"/>
                  </a:cubicBezTo>
                  <a:cubicBezTo>
                    <a:pt x="629793" y="270891"/>
                    <a:pt x="596265" y="265811"/>
                    <a:pt x="596265" y="265811"/>
                  </a:cubicBezTo>
                  <a:cubicBezTo>
                    <a:pt x="61849" y="117729"/>
                    <a:pt x="0" y="362966"/>
                    <a:pt x="0" y="484251"/>
                  </a:cubicBezTo>
                  <a:cubicBezTo>
                    <a:pt x="0" y="520700"/>
                    <a:pt x="5588" y="545973"/>
                    <a:pt x="5588" y="545973"/>
                  </a:cubicBezTo>
                  <a:cubicBezTo>
                    <a:pt x="22479" y="590677"/>
                    <a:pt x="28067" y="633857"/>
                    <a:pt x="28067" y="672465"/>
                  </a:cubicBezTo>
                  <a:lnTo>
                    <a:pt x="28067" y="675894"/>
                  </a:lnTo>
                  <a:cubicBezTo>
                    <a:pt x="28067" y="713740"/>
                    <a:pt x="22606" y="757047"/>
                    <a:pt x="5588" y="801751"/>
                  </a:cubicBezTo>
                  <a:cubicBezTo>
                    <a:pt x="5588" y="801751"/>
                    <a:pt x="0" y="827024"/>
                    <a:pt x="0" y="863473"/>
                  </a:cubicBezTo>
                  <a:close/>
                </a:path>
              </a:pathLst>
            </a:custGeom>
            <a:blipFill>
              <a:blip r:embed="rId10"/>
              <a:stretch>
                <a:fillRect l="-837" t="-1309" r="-840" b="-1308"/>
              </a:stretch>
            </a:blipFill>
          </p:spPr>
        </p:sp>
      </p:grpSp>
      <p:grpSp>
        <p:nvGrpSpPr>
          <p:cNvPr id="50" name="Group 50"/>
          <p:cNvGrpSpPr>
            <a:grpSpLocks noChangeAspect="1"/>
          </p:cNvGrpSpPr>
          <p:nvPr/>
        </p:nvGrpSpPr>
        <p:grpSpPr>
          <a:xfrm>
            <a:off x="9434891" y="5419475"/>
            <a:ext cx="388702" cy="438384"/>
            <a:chOff x="0" y="0"/>
            <a:chExt cx="884415" cy="997458"/>
          </a:xfrm>
        </p:grpSpPr>
        <p:sp>
          <p:nvSpPr>
            <p:cNvPr id="51" name="Freeform 51"/>
            <p:cNvSpPr/>
            <p:nvPr/>
          </p:nvSpPr>
          <p:spPr>
            <a:xfrm>
              <a:off x="63500" y="731774"/>
              <a:ext cx="754888" cy="202184"/>
            </a:xfrm>
            <a:custGeom>
              <a:avLst/>
              <a:gdLst/>
              <a:ahLst/>
              <a:cxnLst/>
              <a:rect l="l" t="t" r="r" b="b"/>
              <a:pathLst>
                <a:path w="754888" h="202184">
                  <a:moveTo>
                    <a:pt x="25781" y="202184"/>
                  </a:moveTo>
                  <a:lnTo>
                    <a:pt x="731647" y="202184"/>
                  </a:lnTo>
                  <a:cubicBezTo>
                    <a:pt x="731647" y="202184"/>
                    <a:pt x="731647" y="130048"/>
                    <a:pt x="748157" y="109347"/>
                  </a:cubicBezTo>
                  <a:lnTo>
                    <a:pt x="754888" y="99695"/>
                  </a:lnTo>
                  <a:cubicBezTo>
                    <a:pt x="682498" y="37846"/>
                    <a:pt x="541020" y="0"/>
                    <a:pt x="378841" y="0"/>
                  </a:cubicBezTo>
                  <a:cubicBezTo>
                    <a:pt x="216662" y="0"/>
                    <a:pt x="74930" y="37846"/>
                    <a:pt x="0" y="93980"/>
                  </a:cubicBezTo>
                  <a:lnTo>
                    <a:pt x="5715" y="104902"/>
                  </a:lnTo>
                  <a:cubicBezTo>
                    <a:pt x="25781" y="130048"/>
                    <a:pt x="25781" y="202184"/>
                    <a:pt x="25781" y="202184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173101" y="18923"/>
              <a:ext cx="538099" cy="652653"/>
            </a:xfrm>
            <a:custGeom>
              <a:avLst/>
              <a:gdLst/>
              <a:ahLst/>
              <a:cxnLst/>
              <a:rect l="l" t="t" r="r" b="b"/>
              <a:pathLst>
                <a:path w="538099" h="652653">
                  <a:moveTo>
                    <a:pt x="290830" y="61849"/>
                  </a:moveTo>
                  <a:lnTo>
                    <a:pt x="275336" y="68072"/>
                  </a:lnTo>
                  <a:cubicBezTo>
                    <a:pt x="262890" y="68072"/>
                    <a:pt x="255651" y="66040"/>
                    <a:pt x="247396" y="61849"/>
                  </a:cubicBezTo>
                  <a:cubicBezTo>
                    <a:pt x="214376" y="45339"/>
                    <a:pt x="0" y="0"/>
                    <a:pt x="0" y="181356"/>
                  </a:cubicBezTo>
                  <a:cubicBezTo>
                    <a:pt x="0" y="362712"/>
                    <a:pt x="37084" y="614172"/>
                    <a:pt x="102997" y="614172"/>
                  </a:cubicBezTo>
                  <a:cubicBezTo>
                    <a:pt x="168910" y="614172"/>
                    <a:pt x="189611" y="626618"/>
                    <a:pt x="218440" y="643128"/>
                  </a:cubicBezTo>
                  <a:lnTo>
                    <a:pt x="234315" y="650367"/>
                  </a:lnTo>
                  <a:cubicBezTo>
                    <a:pt x="250571" y="652653"/>
                    <a:pt x="259334" y="651764"/>
                    <a:pt x="268986" y="651002"/>
                  </a:cubicBezTo>
                  <a:lnTo>
                    <a:pt x="296545" y="651256"/>
                  </a:lnTo>
                  <a:cubicBezTo>
                    <a:pt x="303657" y="650240"/>
                    <a:pt x="311023" y="647954"/>
                    <a:pt x="319532" y="643128"/>
                  </a:cubicBezTo>
                  <a:cubicBezTo>
                    <a:pt x="348361" y="626618"/>
                    <a:pt x="369062" y="614172"/>
                    <a:pt x="435102" y="614172"/>
                  </a:cubicBezTo>
                  <a:cubicBezTo>
                    <a:pt x="501142" y="614172"/>
                    <a:pt x="538099" y="362712"/>
                    <a:pt x="538099" y="181356"/>
                  </a:cubicBezTo>
                  <a:cubicBezTo>
                    <a:pt x="538099" y="0"/>
                    <a:pt x="323850" y="45339"/>
                    <a:pt x="290830" y="61849"/>
                  </a:cubicBezTo>
                </a:path>
              </a:pathLst>
            </a:custGeom>
            <a:solidFill>
              <a:srgbClr val="40485F"/>
            </a:solidFill>
          </p:spPr>
        </p:sp>
      </p:grpSp>
      <p:grpSp>
        <p:nvGrpSpPr>
          <p:cNvPr id="53" name="Group 53"/>
          <p:cNvGrpSpPr>
            <a:grpSpLocks noChangeAspect="1"/>
          </p:cNvGrpSpPr>
          <p:nvPr/>
        </p:nvGrpSpPr>
        <p:grpSpPr>
          <a:xfrm>
            <a:off x="10224660" y="2190115"/>
            <a:ext cx="374385" cy="665869"/>
            <a:chOff x="0" y="0"/>
            <a:chExt cx="851840" cy="1515059"/>
          </a:xfrm>
        </p:grpSpPr>
        <p:sp>
          <p:nvSpPr>
            <p:cNvPr id="54" name="Freeform 54"/>
            <p:cNvSpPr/>
            <p:nvPr/>
          </p:nvSpPr>
          <p:spPr>
            <a:xfrm>
              <a:off x="0" y="-889"/>
              <a:ext cx="851916" cy="1515999"/>
            </a:xfrm>
            <a:custGeom>
              <a:avLst/>
              <a:gdLst/>
              <a:ahLst/>
              <a:cxnLst/>
              <a:rect l="l" t="t" r="r" b="b"/>
              <a:pathLst>
                <a:path w="851916" h="1515999">
                  <a:moveTo>
                    <a:pt x="848233" y="804291"/>
                  </a:moveTo>
                  <a:lnTo>
                    <a:pt x="845566" y="800100"/>
                  </a:lnTo>
                  <a:lnTo>
                    <a:pt x="838454" y="795274"/>
                  </a:lnTo>
                  <a:cubicBezTo>
                    <a:pt x="829437" y="791210"/>
                    <a:pt x="822579" y="788924"/>
                    <a:pt x="822579" y="788924"/>
                  </a:cubicBezTo>
                  <a:lnTo>
                    <a:pt x="747649" y="767207"/>
                  </a:lnTo>
                  <a:lnTo>
                    <a:pt x="779780" y="92837"/>
                  </a:lnTo>
                  <a:cubicBezTo>
                    <a:pt x="779780" y="92837"/>
                    <a:pt x="787273" y="0"/>
                    <a:pt x="757428" y="889"/>
                  </a:cubicBezTo>
                  <a:cubicBezTo>
                    <a:pt x="736219" y="1524"/>
                    <a:pt x="731266" y="25527"/>
                    <a:pt x="729488" y="57531"/>
                  </a:cubicBezTo>
                  <a:cubicBezTo>
                    <a:pt x="658241" y="19685"/>
                    <a:pt x="518922" y="8001"/>
                    <a:pt x="425958" y="8001"/>
                  </a:cubicBezTo>
                  <a:cubicBezTo>
                    <a:pt x="332994" y="8001"/>
                    <a:pt x="193675" y="19685"/>
                    <a:pt x="122428" y="57658"/>
                  </a:cubicBezTo>
                  <a:cubicBezTo>
                    <a:pt x="120650" y="25527"/>
                    <a:pt x="115697" y="1524"/>
                    <a:pt x="94488" y="889"/>
                  </a:cubicBezTo>
                  <a:cubicBezTo>
                    <a:pt x="64643" y="0"/>
                    <a:pt x="72009" y="92837"/>
                    <a:pt x="72009" y="92837"/>
                  </a:cubicBezTo>
                  <a:lnTo>
                    <a:pt x="104267" y="767207"/>
                  </a:lnTo>
                  <a:lnTo>
                    <a:pt x="29337" y="788924"/>
                  </a:lnTo>
                  <a:cubicBezTo>
                    <a:pt x="29337" y="788924"/>
                    <a:pt x="22479" y="791210"/>
                    <a:pt x="15748" y="794385"/>
                  </a:cubicBezTo>
                  <a:lnTo>
                    <a:pt x="11176" y="796544"/>
                  </a:lnTo>
                  <a:lnTo>
                    <a:pt x="4064" y="802132"/>
                  </a:lnTo>
                  <a:lnTo>
                    <a:pt x="0" y="812165"/>
                  </a:lnTo>
                  <a:lnTo>
                    <a:pt x="0" y="868299"/>
                  </a:lnTo>
                  <a:cubicBezTo>
                    <a:pt x="0" y="881634"/>
                    <a:pt x="10795" y="892302"/>
                    <a:pt x="24003" y="892302"/>
                  </a:cubicBezTo>
                  <a:lnTo>
                    <a:pt x="44831" y="892302"/>
                  </a:lnTo>
                  <a:lnTo>
                    <a:pt x="44831" y="1515872"/>
                  </a:lnTo>
                  <a:lnTo>
                    <a:pt x="99314" y="1515872"/>
                  </a:lnTo>
                  <a:lnTo>
                    <a:pt x="99314" y="1265174"/>
                  </a:lnTo>
                  <a:cubicBezTo>
                    <a:pt x="104648" y="1265555"/>
                    <a:pt x="114808" y="1266190"/>
                    <a:pt x="128143" y="1267079"/>
                  </a:cubicBezTo>
                  <a:lnTo>
                    <a:pt x="136144" y="1435735"/>
                  </a:lnTo>
                  <a:lnTo>
                    <a:pt x="179705" y="1435735"/>
                  </a:lnTo>
                  <a:lnTo>
                    <a:pt x="172720" y="1270127"/>
                  </a:lnTo>
                  <a:cubicBezTo>
                    <a:pt x="244094" y="1274826"/>
                    <a:pt x="338836" y="1281303"/>
                    <a:pt x="338836" y="1281303"/>
                  </a:cubicBezTo>
                  <a:cubicBezTo>
                    <a:pt x="338836" y="1281303"/>
                    <a:pt x="367792" y="1287526"/>
                    <a:pt x="370586" y="1277112"/>
                  </a:cubicBezTo>
                  <a:lnTo>
                    <a:pt x="388239" y="1259078"/>
                  </a:lnTo>
                  <a:cubicBezTo>
                    <a:pt x="398526" y="1279525"/>
                    <a:pt x="407035" y="1289177"/>
                    <a:pt x="416179" y="1294130"/>
                  </a:cubicBezTo>
                  <a:lnTo>
                    <a:pt x="422402" y="1297305"/>
                  </a:lnTo>
                  <a:lnTo>
                    <a:pt x="432562" y="1296416"/>
                  </a:lnTo>
                  <a:cubicBezTo>
                    <a:pt x="444627" y="1289177"/>
                    <a:pt x="453136" y="1279398"/>
                    <a:pt x="456692" y="1272540"/>
                  </a:cubicBezTo>
                  <a:lnTo>
                    <a:pt x="478409" y="1266317"/>
                  </a:lnTo>
                  <a:cubicBezTo>
                    <a:pt x="483870" y="1287399"/>
                    <a:pt x="512826" y="1281176"/>
                    <a:pt x="512826" y="1281176"/>
                  </a:cubicBezTo>
                  <a:cubicBezTo>
                    <a:pt x="512826" y="1281176"/>
                    <a:pt x="607568" y="1274826"/>
                    <a:pt x="678942" y="1270000"/>
                  </a:cubicBezTo>
                  <a:lnTo>
                    <a:pt x="672084" y="1435608"/>
                  </a:lnTo>
                  <a:lnTo>
                    <a:pt x="715645" y="1435608"/>
                  </a:lnTo>
                  <a:lnTo>
                    <a:pt x="723773" y="1266952"/>
                  </a:lnTo>
                  <a:cubicBezTo>
                    <a:pt x="737108" y="1266063"/>
                    <a:pt x="747268" y="1265428"/>
                    <a:pt x="752602" y="1265047"/>
                  </a:cubicBezTo>
                  <a:lnTo>
                    <a:pt x="752602" y="1515999"/>
                  </a:lnTo>
                  <a:lnTo>
                    <a:pt x="807085" y="1515999"/>
                  </a:lnTo>
                  <a:lnTo>
                    <a:pt x="807085" y="892429"/>
                  </a:lnTo>
                  <a:lnTo>
                    <a:pt x="827913" y="892429"/>
                  </a:lnTo>
                  <a:cubicBezTo>
                    <a:pt x="841121" y="892429"/>
                    <a:pt x="851916" y="881634"/>
                    <a:pt x="851916" y="868426"/>
                  </a:cubicBezTo>
                  <a:lnTo>
                    <a:pt x="851916" y="816864"/>
                  </a:lnTo>
                  <a:cubicBezTo>
                    <a:pt x="851916" y="812292"/>
                    <a:pt x="850519" y="807974"/>
                    <a:pt x="848233" y="804291"/>
                  </a:cubicBezTo>
                  <a:moveTo>
                    <a:pt x="149225" y="706120"/>
                  </a:moveTo>
                  <a:lnTo>
                    <a:pt x="702564" y="706120"/>
                  </a:lnTo>
                  <a:lnTo>
                    <a:pt x="700405" y="756158"/>
                  </a:lnTo>
                  <a:lnTo>
                    <a:pt x="151384" y="756158"/>
                  </a:lnTo>
                  <a:close/>
                  <a:moveTo>
                    <a:pt x="293751" y="408178"/>
                  </a:moveTo>
                  <a:cubicBezTo>
                    <a:pt x="286766" y="404241"/>
                    <a:pt x="289687" y="385953"/>
                    <a:pt x="309118" y="373126"/>
                  </a:cubicBezTo>
                  <a:cubicBezTo>
                    <a:pt x="328549" y="360299"/>
                    <a:pt x="306324" y="337185"/>
                    <a:pt x="294640" y="331216"/>
                  </a:cubicBezTo>
                  <a:lnTo>
                    <a:pt x="288544" y="311404"/>
                  </a:lnTo>
                  <a:cubicBezTo>
                    <a:pt x="306197" y="305562"/>
                    <a:pt x="299593" y="279019"/>
                    <a:pt x="299593" y="279019"/>
                  </a:cubicBezTo>
                  <a:cubicBezTo>
                    <a:pt x="299593" y="279019"/>
                    <a:pt x="282448" y="119253"/>
                    <a:pt x="277241" y="69215"/>
                  </a:cubicBezTo>
                  <a:cubicBezTo>
                    <a:pt x="315595" y="64008"/>
                    <a:pt x="360553" y="60452"/>
                    <a:pt x="411607" y="59817"/>
                  </a:cubicBezTo>
                  <a:cubicBezTo>
                    <a:pt x="408432" y="112395"/>
                    <a:pt x="398907" y="268351"/>
                    <a:pt x="398907" y="268351"/>
                  </a:cubicBezTo>
                  <a:cubicBezTo>
                    <a:pt x="398907" y="268351"/>
                    <a:pt x="393573" y="295148"/>
                    <a:pt x="402463" y="297688"/>
                  </a:cubicBezTo>
                  <a:lnTo>
                    <a:pt x="417703" y="313944"/>
                  </a:lnTo>
                  <a:cubicBezTo>
                    <a:pt x="394716" y="326644"/>
                    <a:pt x="373761" y="350774"/>
                    <a:pt x="393573" y="362712"/>
                  </a:cubicBezTo>
                  <a:cubicBezTo>
                    <a:pt x="413385" y="374650"/>
                    <a:pt x="417322" y="392684"/>
                    <a:pt x="410464" y="397002"/>
                  </a:cubicBezTo>
                  <a:cubicBezTo>
                    <a:pt x="403606" y="401320"/>
                    <a:pt x="386715" y="434594"/>
                    <a:pt x="395478" y="443865"/>
                  </a:cubicBezTo>
                  <a:cubicBezTo>
                    <a:pt x="402971" y="451739"/>
                    <a:pt x="412242" y="606425"/>
                    <a:pt x="414909" y="654177"/>
                  </a:cubicBezTo>
                  <a:lnTo>
                    <a:pt x="300990" y="654177"/>
                  </a:lnTo>
                  <a:cubicBezTo>
                    <a:pt x="301752" y="597281"/>
                    <a:pt x="304292" y="461899"/>
                    <a:pt x="310896" y="454279"/>
                  </a:cubicBezTo>
                  <a:cubicBezTo>
                    <a:pt x="319151" y="444627"/>
                    <a:pt x="300863" y="412115"/>
                    <a:pt x="293751" y="408051"/>
                  </a:cubicBezTo>
                  <a:moveTo>
                    <a:pt x="554482" y="308483"/>
                  </a:moveTo>
                  <a:lnTo>
                    <a:pt x="569087" y="325374"/>
                  </a:lnTo>
                  <a:cubicBezTo>
                    <a:pt x="545592" y="337058"/>
                    <a:pt x="523494" y="360172"/>
                    <a:pt x="542798" y="372999"/>
                  </a:cubicBezTo>
                  <a:cubicBezTo>
                    <a:pt x="562102" y="385826"/>
                    <a:pt x="565277" y="404114"/>
                    <a:pt x="558165" y="408051"/>
                  </a:cubicBezTo>
                  <a:cubicBezTo>
                    <a:pt x="551053" y="411988"/>
                    <a:pt x="532765" y="444500"/>
                    <a:pt x="541020" y="454279"/>
                  </a:cubicBezTo>
                  <a:cubicBezTo>
                    <a:pt x="547624" y="461899"/>
                    <a:pt x="550164" y="597281"/>
                    <a:pt x="550926" y="654177"/>
                  </a:cubicBezTo>
                  <a:lnTo>
                    <a:pt x="436880" y="654177"/>
                  </a:lnTo>
                  <a:cubicBezTo>
                    <a:pt x="439547" y="606425"/>
                    <a:pt x="448945" y="451739"/>
                    <a:pt x="456311" y="443865"/>
                  </a:cubicBezTo>
                  <a:cubicBezTo>
                    <a:pt x="464947" y="434594"/>
                    <a:pt x="448183" y="401320"/>
                    <a:pt x="441325" y="397002"/>
                  </a:cubicBezTo>
                  <a:cubicBezTo>
                    <a:pt x="434467" y="392684"/>
                    <a:pt x="438277" y="374523"/>
                    <a:pt x="458216" y="362712"/>
                  </a:cubicBezTo>
                  <a:cubicBezTo>
                    <a:pt x="478155" y="350901"/>
                    <a:pt x="457073" y="326644"/>
                    <a:pt x="445643" y="320294"/>
                  </a:cubicBezTo>
                  <a:lnTo>
                    <a:pt x="440436" y="300228"/>
                  </a:lnTo>
                  <a:cubicBezTo>
                    <a:pt x="458216" y="295148"/>
                    <a:pt x="453009" y="268351"/>
                    <a:pt x="453009" y="268351"/>
                  </a:cubicBezTo>
                  <a:cubicBezTo>
                    <a:pt x="453009" y="268351"/>
                    <a:pt x="443357" y="112268"/>
                    <a:pt x="440309" y="59817"/>
                  </a:cubicBezTo>
                  <a:cubicBezTo>
                    <a:pt x="491363" y="60325"/>
                    <a:pt x="536321" y="64008"/>
                    <a:pt x="574675" y="69215"/>
                  </a:cubicBezTo>
                  <a:cubicBezTo>
                    <a:pt x="569468" y="119253"/>
                    <a:pt x="552323" y="279019"/>
                    <a:pt x="552323" y="279019"/>
                  </a:cubicBezTo>
                  <a:cubicBezTo>
                    <a:pt x="552323" y="279019"/>
                    <a:pt x="545846" y="305562"/>
                    <a:pt x="554482" y="308483"/>
                  </a:cubicBezTo>
                  <a:moveTo>
                    <a:pt x="723011" y="116205"/>
                  </a:moveTo>
                  <a:lnTo>
                    <a:pt x="724535" y="124968"/>
                  </a:lnTo>
                  <a:lnTo>
                    <a:pt x="704723" y="654558"/>
                  </a:lnTo>
                  <a:cubicBezTo>
                    <a:pt x="704088" y="654558"/>
                    <a:pt x="703580" y="654431"/>
                    <a:pt x="702945" y="654431"/>
                  </a:cubicBezTo>
                  <a:lnTo>
                    <a:pt x="574040" y="654431"/>
                  </a:lnTo>
                  <a:cubicBezTo>
                    <a:pt x="580009" y="597154"/>
                    <a:pt x="594487" y="464185"/>
                    <a:pt x="601726" y="457200"/>
                  </a:cubicBezTo>
                  <a:cubicBezTo>
                    <a:pt x="610743" y="448310"/>
                    <a:pt x="595503" y="414274"/>
                    <a:pt x="588772" y="409702"/>
                  </a:cubicBezTo>
                  <a:cubicBezTo>
                    <a:pt x="582041" y="405130"/>
                    <a:pt x="586740" y="387223"/>
                    <a:pt x="607187" y="376174"/>
                  </a:cubicBezTo>
                  <a:cubicBezTo>
                    <a:pt x="627634" y="365125"/>
                    <a:pt x="607695" y="340106"/>
                    <a:pt x="596519" y="333248"/>
                  </a:cubicBezTo>
                  <a:lnTo>
                    <a:pt x="592201" y="312928"/>
                  </a:lnTo>
                  <a:cubicBezTo>
                    <a:pt x="610235" y="308610"/>
                    <a:pt x="606171" y="281686"/>
                    <a:pt x="606171" y="281686"/>
                  </a:cubicBezTo>
                  <a:cubicBezTo>
                    <a:pt x="606171" y="281686"/>
                    <a:pt x="603631" y="127381"/>
                    <a:pt x="602869" y="73787"/>
                  </a:cubicBezTo>
                  <a:cubicBezTo>
                    <a:pt x="674751" y="86233"/>
                    <a:pt x="717042" y="104394"/>
                    <a:pt x="723011" y="116332"/>
                  </a:cubicBezTo>
                  <a:moveTo>
                    <a:pt x="248920" y="73660"/>
                  </a:moveTo>
                  <a:cubicBezTo>
                    <a:pt x="248158" y="127254"/>
                    <a:pt x="245618" y="281559"/>
                    <a:pt x="245618" y="281559"/>
                  </a:cubicBezTo>
                  <a:cubicBezTo>
                    <a:pt x="245618" y="281559"/>
                    <a:pt x="241554" y="308483"/>
                    <a:pt x="250444" y="310769"/>
                  </a:cubicBezTo>
                  <a:lnTo>
                    <a:pt x="266446" y="326390"/>
                  </a:lnTo>
                  <a:cubicBezTo>
                    <a:pt x="244094" y="340106"/>
                    <a:pt x="224155" y="365125"/>
                    <a:pt x="244602" y="376174"/>
                  </a:cubicBezTo>
                  <a:cubicBezTo>
                    <a:pt x="265049" y="387223"/>
                    <a:pt x="269748" y="405130"/>
                    <a:pt x="263017" y="409702"/>
                  </a:cubicBezTo>
                  <a:cubicBezTo>
                    <a:pt x="256286" y="414274"/>
                    <a:pt x="241046" y="448310"/>
                    <a:pt x="250190" y="457200"/>
                  </a:cubicBezTo>
                  <a:cubicBezTo>
                    <a:pt x="257429" y="464185"/>
                    <a:pt x="271907" y="597154"/>
                    <a:pt x="277876" y="654431"/>
                  </a:cubicBezTo>
                  <a:lnTo>
                    <a:pt x="148844" y="654431"/>
                  </a:lnTo>
                  <a:cubicBezTo>
                    <a:pt x="148209" y="654431"/>
                    <a:pt x="147701" y="654558"/>
                    <a:pt x="147066" y="654558"/>
                  </a:cubicBezTo>
                  <a:lnTo>
                    <a:pt x="125095" y="128524"/>
                  </a:lnTo>
                  <a:cubicBezTo>
                    <a:pt x="127254" y="124841"/>
                    <a:pt x="128651" y="120650"/>
                    <a:pt x="128905" y="116205"/>
                  </a:cubicBezTo>
                  <a:cubicBezTo>
                    <a:pt x="134747" y="104140"/>
                    <a:pt x="177165" y="86106"/>
                    <a:pt x="249047" y="73660"/>
                  </a:cubicBezTo>
                  <a:moveTo>
                    <a:pt x="99314" y="1233170"/>
                  </a:moveTo>
                  <a:lnTo>
                    <a:pt x="99314" y="892429"/>
                  </a:lnTo>
                  <a:lnTo>
                    <a:pt x="110236" y="892429"/>
                  </a:lnTo>
                  <a:lnTo>
                    <a:pt x="126492" y="1231519"/>
                  </a:lnTo>
                  <a:cubicBezTo>
                    <a:pt x="114046" y="1232281"/>
                    <a:pt x="104394" y="1232916"/>
                    <a:pt x="99314" y="1233297"/>
                  </a:cubicBezTo>
                  <a:moveTo>
                    <a:pt x="512826" y="1217295"/>
                  </a:moveTo>
                  <a:cubicBezTo>
                    <a:pt x="512826" y="1217295"/>
                    <a:pt x="483870" y="1211072"/>
                    <a:pt x="481076" y="1221486"/>
                  </a:cubicBezTo>
                  <a:lnTo>
                    <a:pt x="463550" y="1239520"/>
                  </a:lnTo>
                  <a:cubicBezTo>
                    <a:pt x="453263" y="1219200"/>
                    <a:pt x="444754" y="1209421"/>
                    <a:pt x="435610" y="1204468"/>
                  </a:cubicBezTo>
                  <a:lnTo>
                    <a:pt x="429260" y="1201166"/>
                  </a:lnTo>
                  <a:lnTo>
                    <a:pt x="419100" y="1202055"/>
                  </a:lnTo>
                  <a:cubicBezTo>
                    <a:pt x="407035" y="1209294"/>
                    <a:pt x="398526" y="1219073"/>
                    <a:pt x="394970" y="1225931"/>
                  </a:cubicBezTo>
                  <a:lnTo>
                    <a:pt x="373253" y="1232027"/>
                  </a:lnTo>
                  <a:cubicBezTo>
                    <a:pt x="367792" y="1210945"/>
                    <a:pt x="338836" y="1217168"/>
                    <a:pt x="338836" y="1217168"/>
                  </a:cubicBezTo>
                  <a:cubicBezTo>
                    <a:pt x="338836" y="1217168"/>
                    <a:pt x="242570" y="1223645"/>
                    <a:pt x="170942" y="1228471"/>
                  </a:cubicBezTo>
                  <a:lnTo>
                    <a:pt x="156972" y="892429"/>
                  </a:lnTo>
                  <a:lnTo>
                    <a:pt x="694817" y="892429"/>
                  </a:lnTo>
                  <a:lnTo>
                    <a:pt x="680720" y="1228471"/>
                  </a:lnTo>
                  <a:cubicBezTo>
                    <a:pt x="609219" y="1223645"/>
                    <a:pt x="512826" y="1217168"/>
                    <a:pt x="512826" y="1217168"/>
                  </a:cubicBezTo>
                  <a:moveTo>
                    <a:pt x="752475" y="1233170"/>
                  </a:moveTo>
                  <a:cubicBezTo>
                    <a:pt x="747395" y="1232916"/>
                    <a:pt x="737743" y="1232281"/>
                    <a:pt x="725297" y="1231392"/>
                  </a:cubicBezTo>
                  <a:lnTo>
                    <a:pt x="741553" y="892302"/>
                  </a:lnTo>
                  <a:lnTo>
                    <a:pt x="752475" y="892302"/>
                  </a:lnTo>
                  <a:close/>
                </a:path>
              </a:pathLst>
            </a:custGeom>
            <a:solidFill>
              <a:srgbClr val="EA6A4A"/>
            </a:solidFill>
          </p:spPr>
        </p:sp>
      </p:grpSp>
      <p:grpSp>
        <p:nvGrpSpPr>
          <p:cNvPr id="55" name="Group 55"/>
          <p:cNvGrpSpPr/>
          <p:nvPr/>
        </p:nvGrpSpPr>
        <p:grpSpPr>
          <a:xfrm rot="5400000">
            <a:off x="7881361" y="3850553"/>
            <a:ext cx="665865" cy="505330"/>
            <a:chOff x="0" y="0"/>
            <a:chExt cx="2020062" cy="1533042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020062" cy="1533144"/>
            </a:xfrm>
            <a:custGeom>
              <a:avLst/>
              <a:gdLst/>
              <a:ahLst/>
              <a:cxnLst/>
              <a:rect l="l" t="t" r="r" b="b"/>
              <a:pathLst>
                <a:path w="2020062" h="1533144">
                  <a:moveTo>
                    <a:pt x="0" y="1058418"/>
                  </a:moveTo>
                  <a:cubicBezTo>
                    <a:pt x="0" y="1100328"/>
                    <a:pt x="21844" y="1137285"/>
                    <a:pt x="85979" y="1154938"/>
                  </a:cubicBezTo>
                  <a:cubicBezTo>
                    <a:pt x="85979" y="1154938"/>
                    <a:pt x="362331" y="1241679"/>
                    <a:pt x="362331" y="1474089"/>
                  </a:cubicBezTo>
                  <a:lnTo>
                    <a:pt x="362331" y="1477391"/>
                  </a:lnTo>
                  <a:lnTo>
                    <a:pt x="362077" y="1481328"/>
                  </a:lnTo>
                  <a:cubicBezTo>
                    <a:pt x="362077" y="1494155"/>
                    <a:pt x="367665" y="1533144"/>
                    <a:pt x="437261" y="1517650"/>
                  </a:cubicBezTo>
                  <a:lnTo>
                    <a:pt x="816229" y="1458976"/>
                  </a:lnTo>
                  <a:cubicBezTo>
                    <a:pt x="816229" y="1458976"/>
                    <a:pt x="954405" y="1415034"/>
                    <a:pt x="981964" y="1228090"/>
                  </a:cubicBezTo>
                  <a:cubicBezTo>
                    <a:pt x="1009523" y="1041146"/>
                    <a:pt x="1148715" y="804926"/>
                    <a:pt x="1381633" y="804926"/>
                  </a:cubicBezTo>
                  <a:lnTo>
                    <a:pt x="1644142" y="804037"/>
                  </a:lnTo>
                  <a:cubicBezTo>
                    <a:pt x="1844421" y="804037"/>
                    <a:pt x="1889125" y="924306"/>
                    <a:pt x="1894840" y="989965"/>
                  </a:cubicBezTo>
                  <a:cubicBezTo>
                    <a:pt x="1906397" y="1123569"/>
                    <a:pt x="1928114" y="1213485"/>
                    <a:pt x="1953006" y="1213485"/>
                  </a:cubicBezTo>
                  <a:cubicBezTo>
                    <a:pt x="1990090" y="1213485"/>
                    <a:pt x="2020062" y="1013333"/>
                    <a:pt x="2020062" y="766445"/>
                  </a:cubicBezTo>
                  <a:cubicBezTo>
                    <a:pt x="2020062" y="519557"/>
                    <a:pt x="1990090" y="319405"/>
                    <a:pt x="1953006" y="319405"/>
                  </a:cubicBezTo>
                  <a:cubicBezTo>
                    <a:pt x="1928114" y="319405"/>
                    <a:pt x="1906524" y="409321"/>
                    <a:pt x="1894840" y="542925"/>
                  </a:cubicBezTo>
                  <a:cubicBezTo>
                    <a:pt x="1889125" y="608711"/>
                    <a:pt x="1844421" y="728853"/>
                    <a:pt x="1644142" y="728853"/>
                  </a:cubicBezTo>
                  <a:lnTo>
                    <a:pt x="1381633" y="727964"/>
                  </a:lnTo>
                  <a:cubicBezTo>
                    <a:pt x="1148715" y="728091"/>
                    <a:pt x="1009650" y="491744"/>
                    <a:pt x="981964" y="304800"/>
                  </a:cubicBezTo>
                  <a:cubicBezTo>
                    <a:pt x="954278" y="117856"/>
                    <a:pt x="816229" y="74041"/>
                    <a:pt x="816229" y="74041"/>
                  </a:cubicBezTo>
                  <a:lnTo>
                    <a:pt x="437261" y="15367"/>
                  </a:lnTo>
                  <a:cubicBezTo>
                    <a:pt x="367665" y="0"/>
                    <a:pt x="362077" y="38862"/>
                    <a:pt x="362077" y="54229"/>
                  </a:cubicBezTo>
                  <a:lnTo>
                    <a:pt x="362331" y="57404"/>
                  </a:lnTo>
                  <a:lnTo>
                    <a:pt x="362331" y="60706"/>
                  </a:lnTo>
                  <a:cubicBezTo>
                    <a:pt x="362331" y="291465"/>
                    <a:pt x="85979" y="378206"/>
                    <a:pt x="85979" y="378206"/>
                  </a:cubicBezTo>
                  <a:cubicBezTo>
                    <a:pt x="21844" y="395732"/>
                    <a:pt x="0" y="432689"/>
                    <a:pt x="0" y="474599"/>
                  </a:cubicBezTo>
                  <a:cubicBezTo>
                    <a:pt x="0" y="502412"/>
                    <a:pt x="9525" y="532384"/>
                    <a:pt x="22860" y="560324"/>
                  </a:cubicBezTo>
                  <a:cubicBezTo>
                    <a:pt x="48133" y="613918"/>
                    <a:pt x="50546" y="713740"/>
                    <a:pt x="50546" y="751459"/>
                  </a:cubicBezTo>
                  <a:cubicBezTo>
                    <a:pt x="50546" y="760857"/>
                    <a:pt x="50419" y="766445"/>
                    <a:pt x="50419" y="766445"/>
                  </a:cubicBezTo>
                  <a:lnTo>
                    <a:pt x="50546" y="781431"/>
                  </a:lnTo>
                  <a:cubicBezTo>
                    <a:pt x="50546" y="819150"/>
                    <a:pt x="48006" y="918972"/>
                    <a:pt x="22733" y="972566"/>
                  </a:cubicBezTo>
                  <a:cubicBezTo>
                    <a:pt x="9525" y="1000633"/>
                    <a:pt x="0" y="1030605"/>
                    <a:pt x="0" y="1058418"/>
                  </a:cubicBezTo>
                  <a:close/>
                </a:path>
              </a:pathLst>
            </a:custGeom>
            <a:blipFill>
              <a:blip r:embed="rId11"/>
              <a:stretch>
                <a:fillRect l="-888" t="-1193" r="-888" b="-1190"/>
              </a:stretch>
            </a:blipFill>
          </p:spPr>
        </p:sp>
      </p:grpSp>
      <p:grpSp>
        <p:nvGrpSpPr>
          <p:cNvPr id="57" name="Group 57"/>
          <p:cNvGrpSpPr>
            <a:grpSpLocks noChangeAspect="1"/>
          </p:cNvGrpSpPr>
          <p:nvPr/>
        </p:nvGrpSpPr>
        <p:grpSpPr>
          <a:xfrm>
            <a:off x="8021450" y="4029419"/>
            <a:ext cx="392925" cy="46463"/>
            <a:chOff x="0" y="0"/>
            <a:chExt cx="894029" cy="105715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93953" cy="105664"/>
            </a:xfrm>
            <a:custGeom>
              <a:avLst/>
              <a:gdLst/>
              <a:ahLst/>
              <a:cxnLst/>
              <a:rect l="l" t="t" r="r" b="b"/>
              <a:pathLst>
                <a:path w="893953" h="105664">
                  <a:moveTo>
                    <a:pt x="786511" y="105664"/>
                  </a:moveTo>
                  <a:cubicBezTo>
                    <a:pt x="845820" y="105664"/>
                    <a:pt x="893953" y="82042"/>
                    <a:pt x="893953" y="52832"/>
                  </a:cubicBezTo>
                  <a:cubicBezTo>
                    <a:pt x="893953" y="23622"/>
                    <a:pt x="845947" y="0"/>
                    <a:pt x="786511" y="0"/>
                  </a:cubicBezTo>
                  <a:lnTo>
                    <a:pt x="107442" y="0"/>
                  </a:lnTo>
                  <a:cubicBezTo>
                    <a:pt x="48133" y="0"/>
                    <a:pt x="0" y="23622"/>
                    <a:pt x="0" y="52832"/>
                  </a:cubicBezTo>
                  <a:cubicBezTo>
                    <a:pt x="0" y="82042"/>
                    <a:pt x="48133" y="105664"/>
                    <a:pt x="107442" y="105664"/>
                  </a:cubicBezTo>
                  <a:close/>
                </a:path>
              </a:pathLst>
            </a:custGeom>
            <a:solidFill>
              <a:srgbClr val="004D31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7631028" y="5760516"/>
            <a:ext cx="440439" cy="341179"/>
            <a:chOff x="0" y="0"/>
            <a:chExt cx="1336180" cy="103505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336167" cy="1035050"/>
            </a:xfrm>
            <a:custGeom>
              <a:avLst/>
              <a:gdLst/>
              <a:ahLst/>
              <a:cxnLst/>
              <a:rect l="l" t="t" r="r" b="b"/>
              <a:pathLst>
                <a:path w="1336167" h="1035050">
                  <a:moveTo>
                    <a:pt x="257810" y="450850"/>
                  </a:moveTo>
                  <a:lnTo>
                    <a:pt x="206883" y="594360"/>
                  </a:lnTo>
                  <a:lnTo>
                    <a:pt x="192532" y="592709"/>
                  </a:lnTo>
                  <a:lnTo>
                    <a:pt x="257810" y="450850"/>
                  </a:lnTo>
                  <a:close/>
                  <a:moveTo>
                    <a:pt x="1078357" y="450977"/>
                  </a:moveTo>
                  <a:lnTo>
                    <a:pt x="1143635" y="592836"/>
                  </a:lnTo>
                  <a:lnTo>
                    <a:pt x="1129411" y="594487"/>
                  </a:lnTo>
                  <a:lnTo>
                    <a:pt x="1078484" y="450977"/>
                  </a:lnTo>
                  <a:close/>
                  <a:moveTo>
                    <a:pt x="1088263" y="615696"/>
                  </a:moveTo>
                  <a:lnTo>
                    <a:pt x="1117092" y="696849"/>
                  </a:lnTo>
                  <a:lnTo>
                    <a:pt x="742188" y="654685"/>
                  </a:lnTo>
                  <a:lnTo>
                    <a:pt x="1088390" y="615696"/>
                  </a:lnTo>
                  <a:close/>
                  <a:moveTo>
                    <a:pt x="248285" y="615696"/>
                  </a:moveTo>
                  <a:lnTo>
                    <a:pt x="594360" y="654685"/>
                  </a:lnTo>
                  <a:lnTo>
                    <a:pt x="219456" y="696849"/>
                  </a:lnTo>
                  <a:lnTo>
                    <a:pt x="248285" y="615696"/>
                  </a:lnTo>
                  <a:close/>
                  <a:moveTo>
                    <a:pt x="414528" y="0"/>
                  </a:moveTo>
                  <a:lnTo>
                    <a:pt x="0" y="901827"/>
                  </a:lnTo>
                  <a:lnTo>
                    <a:pt x="41656" y="921004"/>
                  </a:lnTo>
                  <a:lnTo>
                    <a:pt x="185293" y="608584"/>
                  </a:lnTo>
                  <a:lnTo>
                    <a:pt x="201168" y="610362"/>
                  </a:lnTo>
                  <a:lnTo>
                    <a:pt x="55880" y="1019683"/>
                  </a:lnTo>
                  <a:lnTo>
                    <a:pt x="99187" y="1035050"/>
                  </a:lnTo>
                  <a:lnTo>
                    <a:pt x="213106" y="714121"/>
                  </a:lnTo>
                  <a:lnTo>
                    <a:pt x="668020" y="662940"/>
                  </a:lnTo>
                  <a:lnTo>
                    <a:pt x="1123061" y="714121"/>
                  </a:lnTo>
                  <a:lnTo>
                    <a:pt x="1236980" y="1035050"/>
                  </a:lnTo>
                  <a:lnTo>
                    <a:pt x="1280287" y="1019683"/>
                  </a:lnTo>
                  <a:lnTo>
                    <a:pt x="1134999" y="610362"/>
                  </a:lnTo>
                  <a:lnTo>
                    <a:pt x="1150874" y="608584"/>
                  </a:lnTo>
                  <a:lnTo>
                    <a:pt x="1294511" y="920877"/>
                  </a:lnTo>
                  <a:lnTo>
                    <a:pt x="1336167" y="901700"/>
                  </a:lnTo>
                  <a:lnTo>
                    <a:pt x="921639" y="0"/>
                  </a:lnTo>
                  <a:lnTo>
                    <a:pt x="879856" y="19177"/>
                  </a:lnTo>
                  <a:lnTo>
                    <a:pt x="955294" y="183388"/>
                  </a:lnTo>
                  <a:lnTo>
                    <a:pt x="936879" y="189865"/>
                  </a:lnTo>
                  <a:lnTo>
                    <a:pt x="1082421" y="599694"/>
                  </a:lnTo>
                  <a:lnTo>
                    <a:pt x="668020" y="646303"/>
                  </a:lnTo>
                  <a:lnTo>
                    <a:pt x="253746" y="599694"/>
                  </a:lnTo>
                  <a:lnTo>
                    <a:pt x="399161" y="189865"/>
                  </a:lnTo>
                  <a:lnTo>
                    <a:pt x="380746" y="183388"/>
                  </a:lnTo>
                  <a:lnTo>
                    <a:pt x="456184" y="19177"/>
                  </a:lnTo>
                  <a:lnTo>
                    <a:pt x="414528" y="0"/>
                  </a:lnTo>
                  <a:close/>
                </a:path>
              </a:pathLst>
            </a:custGeom>
            <a:blipFill>
              <a:blip r:embed="rId12"/>
              <a:stretch>
                <a:fillRect l="-1290" t="-1650" r="-1290" b="-1723"/>
              </a:stretch>
            </a:blipFill>
          </p:spPr>
        </p:sp>
      </p:grpSp>
      <p:grpSp>
        <p:nvGrpSpPr>
          <p:cNvPr id="61" name="Group 61"/>
          <p:cNvGrpSpPr>
            <a:grpSpLocks noChangeAspect="1"/>
          </p:cNvGrpSpPr>
          <p:nvPr/>
        </p:nvGrpSpPr>
        <p:grpSpPr>
          <a:xfrm>
            <a:off x="7561080" y="5433302"/>
            <a:ext cx="580323" cy="392934"/>
            <a:chOff x="0" y="0"/>
            <a:chExt cx="1320406" cy="894042"/>
          </a:xfrm>
        </p:grpSpPr>
        <p:sp>
          <p:nvSpPr>
            <p:cNvPr id="62" name="Freeform 62"/>
            <p:cNvSpPr/>
            <p:nvPr/>
          </p:nvSpPr>
          <p:spPr>
            <a:xfrm>
              <a:off x="-5207" y="0"/>
              <a:ext cx="1330833" cy="894080"/>
            </a:xfrm>
            <a:custGeom>
              <a:avLst/>
              <a:gdLst/>
              <a:ahLst/>
              <a:cxnLst/>
              <a:rect l="l" t="t" r="r" b="b"/>
              <a:pathLst>
                <a:path w="1330833" h="894080">
                  <a:moveTo>
                    <a:pt x="1306449" y="425577"/>
                  </a:moveTo>
                  <a:cubicBezTo>
                    <a:pt x="1306449" y="425577"/>
                    <a:pt x="1021461" y="460756"/>
                    <a:pt x="978535" y="277241"/>
                  </a:cubicBezTo>
                  <a:lnTo>
                    <a:pt x="931672" y="121031"/>
                  </a:lnTo>
                  <a:cubicBezTo>
                    <a:pt x="931672" y="121031"/>
                    <a:pt x="923798" y="0"/>
                    <a:pt x="736473" y="0"/>
                  </a:cubicBezTo>
                  <a:lnTo>
                    <a:pt x="594360" y="0"/>
                  </a:lnTo>
                  <a:cubicBezTo>
                    <a:pt x="407035" y="0"/>
                    <a:pt x="399161" y="121031"/>
                    <a:pt x="399161" y="121031"/>
                  </a:cubicBezTo>
                  <a:lnTo>
                    <a:pt x="352298" y="277241"/>
                  </a:lnTo>
                  <a:cubicBezTo>
                    <a:pt x="309372" y="460629"/>
                    <a:pt x="24384" y="425577"/>
                    <a:pt x="24384" y="425577"/>
                  </a:cubicBezTo>
                  <a:cubicBezTo>
                    <a:pt x="0" y="425577"/>
                    <a:pt x="5842" y="447040"/>
                    <a:pt x="5842" y="447040"/>
                  </a:cubicBezTo>
                  <a:cubicBezTo>
                    <a:pt x="5842" y="465582"/>
                    <a:pt x="47752" y="464566"/>
                    <a:pt x="47752" y="464566"/>
                  </a:cubicBezTo>
                  <a:cubicBezTo>
                    <a:pt x="121920" y="464566"/>
                    <a:pt x="160909" y="577850"/>
                    <a:pt x="160909" y="730123"/>
                  </a:cubicBezTo>
                  <a:cubicBezTo>
                    <a:pt x="160909" y="882396"/>
                    <a:pt x="360172" y="894080"/>
                    <a:pt x="360172" y="894080"/>
                  </a:cubicBezTo>
                  <a:lnTo>
                    <a:pt x="970661" y="894080"/>
                  </a:lnTo>
                  <a:cubicBezTo>
                    <a:pt x="970661" y="894080"/>
                    <a:pt x="1169797" y="882396"/>
                    <a:pt x="1169797" y="730123"/>
                  </a:cubicBezTo>
                  <a:cubicBezTo>
                    <a:pt x="1169797" y="577850"/>
                    <a:pt x="1208913" y="464566"/>
                    <a:pt x="1283081" y="464566"/>
                  </a:cubicBezTo>
                  <a:cubicBezTo>
                    <a:pt x="1283081" y="464566"/>
                    <a:pt x="1324991" y="465582"/>
                    <a:pt x="1324991" y="447040"/>
                  </a:cubicBezTo>
                  <a:cubicBezTo>
                    <a:pt x="1324991" y="447040"/>
                    <a:pt x="1330833" y="425577"/>
                    <a:pt x="1306449" y="425577"/>
                  </a:cubicBezTo>
                </a:path>
              </a:pathLst>
            </a:custGeom>
            <a:solidFill>
              <a:srgbClr val="EA6A4A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7700034" y="5742678"/>
            <a:ext cx="302419" cy="35763"/>
            <a:chOff x="0" y="0"/>
            <a:chExt cx="917461" cy="108496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917575" cy="108458"/>
            </a:xfrm>
            <a:custGeom>
              <a:avLst/>
              <a:gdLst/>
              <a:ahLst/>
              <a:cxnLst/>
              <a:rect l="l" t="t" r="r" b="b"/>
              <a:pathLst>
                <a:path w="917575" h="108458">
                  <a:moveTo>
                    <a:pt x="110236" y="0"/>
                  </a:moveTo>
                  <a:cubicBezTo>
                    <a:pt x="49403" y="0"/>
                    <a:pt x="0" y="24257"/>
                    <a:pt x="0" y="54229"/>
                  </a:cubicBezTo>
                  <a:cubicBezTo>
                    <a:pt x="0" y="84201"/>
                    <a:pt x="49403" y="108458"/>
                    <a:pt x="110236" y="108458"/>
                  </a:cubicBezTo>
                  <a:lnTo>
                    <a:pt x="807212" y="108458"/>
                  </a:lnTo>
                  <a:cubicBezTo>
                    <a:pt x="868172" y="108458"/>
                    <a:pt x="917575" y="84201"/>
                    <a:pt x="917575" y="54229"/>
                  </a:cubicBezTo>
                  <a:cubicBezTo>
                    <a:pt x="917575" y="24257"/>
                    <a:pt x="868045" y="0"/>
                    <a:pt x="807212" y="0"/>
                  </a:cubicBezTo>
                  <a:close/>
                </a:path>
              </a:pathLst>
            </a:custGeom>
            <a:blipFill>
              <a:blip r:embed="rId13"/>
              <a:stretch>
                <a:fillRect l="-1964" t="-16791" r="-1951" b="-16826"/>
              </a:stretch>
            </a:blipFill>
          </p:spPr>
        </p:sp>
      </p:grpSp>
      <p:sp>
        <p:nvSpPr>
          <p:cNvPr id="65" name="Freeform 65"/>
          <p:cNvSpPr/>
          <p:nvPr/>
        </p:nvSpPr>
        <p:spPr>
          <a:xfrm>
            <a:off x="6978082" y="7317156"/>
            <a:ext cx="316049" cy="45500"/>
          </a:xfrm>
          <a:custGeom>
            <a:avLst/>
            <a:gdLst/>
            <a:ahLst/>
            <a:cxnLst/>
            <a:rect l="l" t="t" r="r" b="b"/>
            <a:pathLst>
              <a:path w="316049" h="45500">
                <a:moveTo>
                  <a:pt x="0" y="0"/>
                </a:moveTo>
                <a:lnTo>
                  <a:pt x="316049" y="0"/>
                </a:lnTo>
                <a:lnTo>
                  <a:pt x="316049" y="45500"/>
                </a:lnTo>
                <a:lnTo>
                  <a:pt x="0" y="455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" r="-1817" b="-12613"/>
            </a:stretch>
          </a:blipFill>
        </p:spPr>
      </p:sp>
      <p:grpSp>
        <p:nvGrpSpPr>
          <p:cNvPr id="66" name="Group 66"/>
          <p:cNvGrpSpPr/>
          <p:nvPr/>
        </p:nvGrpSpPr>
        <p:grpSpPr>
          <a:xfrm rot="5400000">
            <a:off x="6874514" y="7499823"/>
            <a:ext cx="340694" cy="22756"/>
            <a:chOff x="0" y="0"/>
            <a:chExt cx="1033577" cy="69037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1033653" cy="69088"/>
            </a:xfrm>
            <a:custGeom>
              <a:avLst/>
              <a:gdLst/>
              <a:ahLst/>
              <a:cxnLst/>
              <a:rect l="l" t="t" r="r" b="b"/>
              <a:pathLst>
                <a:path w="1033653" h="69088">
                  <a:moveTo>
                    <a:pt x="0" y="34544"/>
                  </a:moveTo>
                  <a:cubicBezTo>
                    <a:pt x="0" y="53594"/>
                    <a:pt x="15494" y="69088"/>
                    <a:pt x="34544" y="69088"/>
                  </a:cubicBezTo>
                  <a:lnTo>
                    <a:pt x="999109" y="69088"/>
                  </a:lnTo>
                  <a:cubicBezTo>
                    <a:pt x="1018159" y="69088"/>
                    <a:pt x="1033653" y="53594"/>
                    <a:pt x="1033653" y="34544"/>
                  </a:cubicBezTo>
                  <a:cubicBezTo>
                    <a:pt x="1033653" y="15494"/>
                    <a:pt x="1018159" y="0"/>
                    <a:pt x="999109" y="0"/>
                  </a:cubicBezTo>
                  <a:lnTo>
                    <a:pt x="34544" y="0"/>
                  </a:lnTo>
                  <a:cubicBezTo>
                    <a:pt x="15494" y="0"/>
                    <a:pt x="0" y="15494"/>
                    <a:pt x="0" y="34544"/>
                  </a:cubicBezTo>
                  <a:close/>
                </a:path>
              </a:pathLst>
            </a:custGeom>
            <a:blipFill>
              <a:blip r:embed="rId15"/>
              <a:stretch>
                <a:fillRect l="-1646" t="-25514" r="-1212" b="-25441"/>
              </a:stretch>
            </a:blipFill>
          </p:spPr>
        </p:sp>
      </p:grpSp>
      <p:grpSp>
        <p:nvGrpSpPr>
          <p:cNvPr id="68" name="Group 68"/>
          <p:cNvGrpSpPr/>
          <p:nvPr/>
        </p:nvGrpSpPr>
        <p:grpSpPr>
          <a:xfrm rot="5400000">
            <a:off x="7055314" y="7499818"/>
            <a:ext cx="340694" cy="22769"/>
            <a:chOff x="0" y="0"/>
            <a:chExt cx="1033577" cy="69075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033653" cy="69088"/>
            </a:xfrm>
            <a:custGeom>
              <a:avLst/>
              <a:gdLst/>
              <a:ahLst/>
              <a:cxnLst/>
              <a:rect l="l" t="t" r="r" b="b"/>
              <a:pathLst>
                <a:path w="1033653" h="69088">
                  <a:moveTo>
                    <a:pt x="0" y="34544"/>
                  </a:moveTo>
                  <a:cubicBezTo>
                    <a:pt x="0" y="53594"/>
                    <a:pt x="15494" y="69088"/>
                    <a:pt x="34544" y="69088"/>
                  </a:cubicBezTo>
                  <a:lnTo>
                    <a:pt x="999109" y="69088"/>
                  </a:lnTo>
                  <a:cubicBezTo>
                    <a:pt x="1018159" y="69088"/>
                    <a:pt x="1033653" y="53594"/>
                    <a:pt x="1033653" y="34544"/>
                  </a:cubicBezTo>
                  <a:cubicBezTo>
                    <a:pt x="1033653" y="15494"/>
                    <a:pt x="1018159" y="0"/>
                    <a:pt x="999109" y="0"/>
                  </a:cubicBezTo>
                  <a:lnTo>
                    <a:pt x="34544" y="0"/>
                  </a:lnTo>
                  <a:cubicBezTo>
                    <a:pt x="15494" y="0"/>
                    <a:pt x="0" y="15494"/>
                    <a:pt x="0" y="34544"/>
                  </a:cubicBezTo>
                  <a:close/>
                </a:path>
              </a:pathLst>
            </a:custGeom>
            <a:blipFill>
              <a:blip r:embed="rId16"/>
              <a:stretch>
                <a:fillRect l="-1760" t="-25496" r="-1753" b="-25459"/>
              </a:stretch>
            </a:blipFill>
          </p:spPr>
        </p:sp>
      </p:grpSp>
      <p:grpSp>
        <p:nvGrpSpPr>
          <p:cNvPr id="70" name="Group 70"/>
          <p:cNvGrpSpPr/>
          <p:nvPr/>
        </p:nvGrpSpPr>
        <p:grpSpPr>
          <a:xfrm rot="5400000">
            <a:off x="6977421" y="7075429"/>
            <a:ext cx="317372" cy="188837"/>
            <a:chOff x="0" y="0"/>
            <a:chExt cx="962825" cy="572884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962787" cy="572770"/>
            </a:xfrm>
            <a:custGeom>
              <a:avLst/>
              <a:gdLst/>
              <a:ahLst/>
              <a:cxnLst/>
              <a:rect l="l" t="t" r="r" b="b"/>
              <a:pathLst>
                <a:path w="962787" h="572770">
                  <a:moveTo>
                    <a:pt x="0" y="286385"/>
                  </a:moveTo>
                  <a:cubicBezTo>
                    <a:pt x="0" y="382905"/>
                    <a:pt x="30480" y="453390"/>
                    <a:pt x="90805" y="496062"/>
                  </a:cubicBezTo>
                  <a:cubicBezTo>
                    <a:pt x="199136" y="572770"/>
                    <a:pt x="364871" y="531622"/>
                    <a:pt x="453898" y="500380"/>
                  </a:cubicBezTo>
                  <a:cubicBezTo>
                    <a:pt x="613410" y="444246"/>
                    <a:pt x="718312" y="435102"/>
                    <a:pt x="728726" y="434340"/>
                  </a:cubicBezTo>
                  <a:lnTo>
                    <a:pt x="928243" y="434340"/>
                  </a:lnTo>
                  <a:cubicBezTo>
                    <a:pt x="947293" y="434340"/>
                    <a:pt x="962787" y="418846"/>
                    <a:pt x="962787" y="399796"/>
                  </a:cubicBezTo>
                  <a:cubicBezTo>
                    <a:pt x="962787" y="380746"/>
                    <a:pt x="947293" y="365252"/>
                    <a:pt x="928243" y="365252"/>
                  </a:cubicBezTo>
                  <a:lnTo>
                    <a:pt x="726821" y="365252"/>
                  </a:lnTo>
                  <a:lnTo>
                    <a:pt x="725424" y="365379"/>
                  </a:lnTo>
                  <a:cubicBezTo>
                    <a:pt x="720725" y="365633"/>
                    <a:pt x="608457" y="372872"/>
                    <a:pt x="430911" y="435356"/>
                  </a:cubicBezTo>
                  <a:cubicBezTo>
                    <a:pt x="369316" y="457073"/>
                    <a:pt x="216789" y="500888"/>
                    <a:pt x="130683" y="439928"/>
                  </a:cubicBezTo>
                  <a:cubicBezTo>
                    <a:pt x="89789" y="410972"/>
                    <a:pt x="69088" y="359410"/>
                    <a:pt x="69088" y="286512"/>
                  </a:cubicBezTo>
                  <a:cubicBezTo>
                    <a:pt x="69088" y="213614"/>
                    <a:pt x="89789" y="162052"/>
                    <a:pt x="130683" y="133223"/>
                  </a:cubicBezTo>
                  <a:cubicBezTo>
                    <a:pt x="216789" y="72263"/>
                    <a:pt x="369316" y="116078"/>
                    <a:pt x="430911" y="137795"/>
                  </a:cubicBezTo>
                  <a:cubicBezTo>
                    <a:pt x="608330" y="200279"/>
                    <a:pt x="720725" y="207391"/>
                    <a:pt x="725424" y="207772"/>
                  </a:cubicBezTo>
                  <a:lnTo>
                    <a:pt x="928243" y="207772"/>
                  </a:lnTo>
                  <a:cubicBezTo>
                    <a:pt x="947293" y="207772"/>
                    <a:pt x="962787" y="192278"/>
                    <a:pt x="962787" y="173228"/>
                  </a:cubicBezTo>
                  <a:cubicBezTo>
                    <a:pt x="962787" y="154178"/>
                    <a:pt x="947293" y="138684"/>
                    <a:pt x="928243" y="138684"/>
                  </a:cubicBezTo>
                  <a:lnTo>
                    <a:pt x="728726" y="138684"/>
                  </a:lnTo>
                  <a:cubicBezTo>
                    <a:pt x="718185" y="137922"/>
                    <a:pt x="613283" y="128778"/>
                    <a:pt x="453898" y="72644"/>
                  </a:cubicBezTo>
                  <a:cubicBezTo>
                    <a:pt x="364744" y="41148"/>
                    <a:pt x="199136" y="0"/>
                    <a:pt x="90805" y="76708"/>
                  </a:cubicBezTo>
                  <a:cubicBezTo>
                    <a:pt x="30480" y="119380"/>
                    <a:pt x="0" y="189992"/>
                    <a:pt x="0" y="286385"/>
                  </a:cubicBezTo>
                  <a:close/>
                </a:path>
              </a:pathLst>
            </a:custGeom>
            <a:blipFill>
              <a:blip r:embed="rId17"/>
              <a:stretch>
                <a:fillRect l="-1766" t="-3569" r="-1770" b="-3588"/>
              </a:stretch>
            </a:blipFill>
          </p:spPr>
        </p:sp>
      </p:grpSp>
      <p:grpSp>
        <p:nvGrpSpPr>
          <p:cNvPr id="72" name="Group 72"/>
          <p:cNvGrpSpPr/>
          <p:nvPr/>
        </p:nvGrpSpPr>
        <p:grpSpPr>
          <a:xfrm rot="5400000">
            <a:off x="6969898" y="6991893"/>
            <a:ext cx="332409" cy="340878"/>
            <a:chOff x="0" y="0"/>
            <a:chExt cx="1008444" cy="1034136"/>
          </a:xfrm>
        </p:grpSpPr>
        <p:sp>
          <p:nvSpPr>
            <p:cNvPr id="73" name="Freeform 73"/>
            <p:cNvSpPr/>
            <p:nvPr/>
          </p:nvSpPr>
          <p:spPr>
            <a:xfrm>
              <a:off x="0" y="254"/>
              <a:ext cx="1008507" cy="1033907"/>
            </a:xfrm>
            <a:custGeom>
              <a:avLst/>
              <a:gdLst/>
              <a:ahLst/>
              <a:cxnLst/>
              <a:rect l="l" t="t" r="r" b="b"/>
              <a:pathLst>
                <a:path w="1008507" h="1033907">
                  <a:moveTo>
                    <a:pt x="0" y="516763"/>
                  </a:moveTo>
                  <a:cubicBezTo>
                    <a:pt x="0" y="741045"/>
                    <a:pt x="46609" y="883031"/>
                    <a:pt x="142621" y="950976"/>
                  </a:cubicBezTo>
                  <a:cubicBezTo>
                    <a:pt x="259715" y="1033907"/>
                    <a:pt x="415671" y="979043"/>
                    <a:pt x="499491" y="949579"/>
                  </a:cubicBezTo>
                  <a:cubicBezTo>
                    <a:pt x="659003" y="893445"/>
                    <a:pt x="763905" y="884301"/>
                    <a:pt x="774319" y="883539"/>
                  </a:cubicBezTo>
                  <a:lnTo>
                    <a:pt x="973963" y="883539"/>
                  </a:lnTo>
                  <a:cubicBezTo>
                    <a:pt x="993013" y="883539"/>
                    <a:pt x="1008507" y="868045"/>
                    <a:pt x="1008507" y="848995"/>
                  </a:cubicBezTo>
                  <a:cubicBezTo>
                    <a:pt x="1008507" y="829945"/>
                    <a:pt x="993013" y="814451"/>
                    <a:pt x="973963" y="814451"/>
                  </a:cubicBezTo>
                  <a:lnTo>
                    <a:pt x="772414" y="814451"/>
                  </a:lnTo>
                  <a:lnTo>
                    <a:pt x="771017" y="814578"/>
                  </a:lnTo>
                  <a:cubicBezTo>
                    <a:pt x="766318" y="814832"/>
                    <a:pt x="654050" y="822071"/>
                    <a:pt x="476504" y="884555"/>
                  </a:cubicBezTo>
                  <a:cubicBezTo>
                    <a:pt x="369443" y="922274"/>
                    <a:pt x="259715" y="949579"/>
                    <a:pt x="182499" y="894842"/>
                  </a:cubicBezTo>
                  <a:cubicBezTo>
                    <a:pt x="107188" y="841502"/>
                    <a:pt x="69088" y="714375"/>
                    <a:pt x="69088" y="517017"/>
                  </a:cubicBezTo>
                  <a:cubicBezTo>
                    <a:pt x="69088" y="319659"/>
                    <a:pt x="107315" y="192532"/>
                    <a:pt x="182499" y="139192"/>
                  </a:cubicBezTo>
                  <a:cubicBezTo>
                    <a:pt x="259715" y="84455"/>
                    <a:pt x="369443" y="111760"/>
                    <a:pt x="476504" y="149479"/>
                  </a:cubicBezTo>
                  <a:cubicBezTo>
                    <a:pt x="653923" y="211963"/>
                    <a:pt x="766318" y="219075"/>
                    <a:pt x="771017" y="219456"/>
                  </a:cubicBezTo>
                  <a:lnTo>
                    <a:pt x="973836" y="219456"/>
                  </a:lnTo>
                  <a:cubicBezTo>
                    <a:pt x="992886" y="219456"/>
                    <a:pt x="1008380" y="203962"/>
                    <a:pt x="1008380" y="184912"/>
                  </a:cubicBezTo>
                  <a:cubicBezTo>
                    <a:pt x="1008380" y="165862"/>
                    <a:pt x="992886" y="150368"/>
                    <a:pt x="973836" y="150368"/>
                  </a:cubicBezTo>
                  <a:lnTo>
                    <a:pt x="774319" y="150368"/>
                  </a:lnTo>
                  <a:cubicBezTo>
                    <a:pt x="763778" y="149606"/>
                    <a:pt x="658876" y="140335"/>
                    <a:pt x="499491" y="84328"/>
                  </a:cubicBezTo>
                  <a:cubicBezTo>
                    <a:pt x="415671" y="54864"/>
                    <a:pt x="259715" y="0"/>
                    <a:pt x="142621" y="82931"/>
                  </a:cubicBezTo>
                  <a:cubicBezTo>
                    <a:pt x="46609" y="150622"/>
                    <a:pt x="0" y="292608"/>
                    <a:pt x="0" y="516763"/>
                  </a:cubicBezTo>
                  <a:close/>
                </a:path>
              </a:pathLst>
            </a:custGeom>
            <a:blipFill>
              <a:blip r:embed="rId18"/>
              <a:stretch>
                <a:fillRect l="-1770" t="-1811" r="-967" b="-1782"/>
              </a:stretch>
            </a:blipFill>
          </p:spPr>
        </p:sp>
      </p:grpSp>
      <p:grpSp>
        <p:nvGrpSpPr>
          <p:cNvPr id="74" name="Group 74"/>
          <p:cNvGrpSpPr>
            <a:grpSpLocks noChangeAspect="1"/>
          </p:cNvGrpSpPr>
          <p:nvPr/>
        </p:nvGrpSpPr>
        <p:grpSpPr>
          <a:xfrm>
            <a:off x="6978082" y="7317156"/>
            <a:ext cx="316049" cy="45500"/>
            <a:chOff x="0" y="0"/>
            <a:chExt cx="719112" cy="10353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719074" cy="103505"/>
            </a:xfrm>
            <a:custGeom>
              <a:avLst/>
              <a:gdLst/>
              <a:ahLst/>
              <a:cxnLst/>
              <a:rect l="l" t="t" r="r" b="b"/>
              <a:pathLst>
                <a:path w="719074" h="103505">
                  <a:moveTo>
                    <a:pt x="719074" y="103505"/>
                  </a:moveTo>
                  <a:lnTo>
                    <a:pt x="0" y="103505"/>
                  </a:lnTo>
                  <a:lnTo>
                    <a:pt x="0" y="0"/>
                  </a:lnTo>
                  <a:lnTo>
                    <a:pt x="719074" y="0"/>
                  </a:lnTo>
                  <a:close/>
                </a:path>
              </a:pathLst>
            </a:custGeom>
            <a:solidFill>
              <a:srgbClr val="243C2D"/>
            </a:solidFill>
          </p:spPr>
        </p:sp>
      </p:grpSp>
      <p:grpSp>
        <p:nvGrpSpPr>
          <p:cNvPr id="76" name="Group 76"/>
          <p:cNvGrpSpPr>
            <a:grpSpLocks noChangeAspect="1"/>
          </p:cNvGrpSpPr>
          <p:nvPr/>
        </p:nvGrpSpPr>
        <p:grpSpPr>
          <a:xfrm>
            <a:off x="7019358" y="7425655"/>
            <a:ext cx="233492" cy="22422"/>
            <a:chOff x="0" y="0"/>
            <a:chExt cx="531266" cy="51016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531241" cy="51054"/>
            </a:xfrm>
            <a:custGeom>
              <a:avLst/>
              <a:gdLst/>
              <a:ahLst/>
              <a:cxnLst/>
              <a:rect l="l" t="t" r="r" b="b"/>
              <a:pathLst>
                <a:path w="531241" h="51054">
                  <a:moveTo>
                    <a:pt x="531241" y="51054"/>
                  </a:moveTo>
                  <a:lnTo>
                    <a:pt x="0" y="51054"/>
                  </a:lnTo>
                  <a:lnTo>
                    <a:pt x="0" y="0"/>
                  </a:lnTo>
                  <a:lnTo>
                    <a:pt x="531241" y="0"/>
                  </a:lnTo>
                  <a:close/>
                </a:path>
              </a:pathLst>
            </a:custGeom>
            <a:solidFill>
              <a:srgbClr val="243C2D"/>
            </a:solidFill>
          </p:spPr>
        </p:sp>
      </p:grpSp>
      <p:grpSp>
        <p:nvGrpSpPr>
          <p:cNvPr id="78" name="Group 78"/>
          <p:cNvGrpSpPr/>
          <p:nvPr/>
        </p:nvGrpSpPr>
        <p:grpSpPr>
          <a:xfrm rot="5400000">
            <a:off x="6809845" y="7505139"/>
            <a:ext cx="373794" cy="45224"/>
            <a:chOff x="0" y="0"/>
            <a:chExt cx="1133996" cy="137198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1134110" cy="137287"/>
            </a:xfrm>
            <a:custGeom>
              <a:avLst/>
              <a:gdLst/>
              <a:ahLst/>
              <a:cxnLst/>
              <a:rect l="l" t="t" r="r" b="b"/>
              <a:pathLst>
                <a:path w="1134110" h="137287">
                  <a:moveTo>
                    <a:pt x="0" y="34544"/>
                  </a:moveTo>
                  <a:cubicBezTo>
                    <a:pt x="0" y="53594"/>
                    <a:pt x="15494" y="69088"/>
                    <a:pt x="34544" y="69088"/>
                  </a:cubicBezTo>
                  <a:lnTo>
                    <a:pt x="862330" y="69088"/>
                  </a:lnTo>
                  <a:cubicBezTo>
                    <a:pt x="924687" y="70358"/>
                    <a:pt x="1037463" y="86233"/>
                    <a:pt x="1075055" y="123825"/>
                  </a:cubicBezTo>
                  <a:cubicBezTo>
                    <a:pt x="1088517" y="137287"/>
                    <a:pt x="1110361" y="137287"/>
                    <a:pt x="1123950" y="123825"/>
                  </a:cubicBezTo>
                  <a:lnTo>
                    <a:pt x="1134110" y="108204"/>
                  </a:lnTo>
                  <a:lnTo>
                    <a:pt x="1134110" y="99314"/>
                  </a:lnTo>
                  <a:cubicBezTo>
                    <a:pt x="1134110" y="90424"/>
                    <a:pt x="1130681" y="81661"/>
                    <a:pt x="1123950" y="74930"/>
                  </a:cubicBezTo>
                  <a:cubicBezTo>
                    <a:pt x="1054481" y="5461"/>
                    <a:pt x="882904" y="381"/>
                    <a:pt x="862965" y="0"/>
                  </a:cubicBezTo>
                  <a:lnTo>
                    <a:pt x="34544" y="0"/>
                  </a:lnTo>
                  <a:cubicBezTo>
                    <a:pt x="15494" y="0"/>
                    <a:pt x="0" y="15494"/>
                    <a:pt x="0" y="34544"/>
                  </a:cubicBezTo>
                  <a:close/>
                </a:path>
              </a:pathLst>
            </a:custGeom>
            <a:blipFill>
              <a:blip r:embed="rId19"/>
              <a:stretch>
                <a:fillRect l="-1596" t="-13247" r="-1585" b="-13172"/>
              </a:stretch>
            </a:blipFill>
          </p:spPr>
        </p:sp>
      </p:grpSp>
      <p:grpSp>
        <p:nvGrpSpPr>
          <p:cNvPr id="80" name="Group 80"/>
          <p:cNvGrpSpPr/>
          <p:nvPr/>
        </p:nvGrpSpPr>
        <p:grpSpPr>
          <a:xfrm rot="5400000">
            <a:off x="7088570" y="7505135"/>
            <a:ext cx="373794" cy="45228"/>
            <a:chOff x="0" y="0"/>
            <a:chExt cx="1133996" cy="137211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1133983" cy="137160"/>
            </a:xfrm>
            <a:custGeom>
              <a:avLst/>
              <a:gdLst/>
              <a:ahLst/>
              <a:cxnLst/>
              <a:rect l="l" t="t" r="r" b="b"/>
              <a:pathLst>
                <a:path w="1133983" h="137160">
                  <a:moveTo>
                    <a:pt x="0" y="102616"/>
                  </a:moveTo>
                  <a:cubicBezTo>
                    <a:pt x="0" y="121666"/>
                    <a:pt x="15494" y="137160"/>
                    <a:pt x="34544" y="137160"/>
                  </a:cubicBezTo>
                  <a:lnTo>
                    <a:pt x="863600" y="137160"/>
                  </a:lnTo>
                  <a:cubicBezTo>
                    <a:pt x="882904" y="136779"/>
                    <a:pt x="1054481" y="131699"/>
                    <a:pt x="1123823" y="62230"/>
                  </a:cubicBezTo>
                  <a:lnTo>
                    <a:pt x="1133983" y="46609"/>
                  </a:lnTo>
                  <a:lnTo>
                    <a:pt x="1133983" y="37846"/>
                  </a:lnTo>
                  <a:cubicBezTo>
                    <a:pt x="1133983" y="28956"/>
                    <a:pt x="1130554" y="20193"/>
                    <a:pt x="1123823" y="13462"/>
                  </a:cubicBezTo>
                  <a:cubicBezTo>
                    <a:pt x="1110361" y="0"/>
                    <a:pt x="1088517" y="0"/>
                    <a:pt x="1075055" y="13462"/>
                  </a:cubicBezTo>
                  <a:cubicBezTo>
                    <a:pt x="1037463" y="50927"/>
                    <a:pt x="924687" y="66929"/>
                    <a:pt x="862965" y="68072"/>
                  </a:cubicBezTo>
                  <a:lnTo>
                    <a:pt x="34544" y="68072"/>
                  </a:lnTo>
                  <a:cubicBezTo>
                    <a:pt x="15494" y="68199"/>
                    <a:pt x="0" y="83566"/>
                    <a:pt x="0" y="102616"/>
                  </a:cubicBezTo>
                  <a:close/>
                </a:path>
              </a:pathLst>
            </a:custGeom>
            <a:blipFill>
              <a:blip r:embed="rId19"/>
              <a:stretch>
                <a:fillRect l="-1597" t="-13241" r="-1597" b="-13298"/>
              </a:stretch>
            </a:blipFill>
          </p:spPr>
        </p:sp>
      </p:grpSp>
      <p:grpSp>
        <p:nvGrpSpPr>
          <p:cNvPr id="82" name="Group 82"/>
          <p:cNvGrpSpPr>
            <a:grpSpLocks noChangeAspect="1"/>
          </p:cNvGrpSpPr>
          <p:nvPr/>
        </p:nvGrpSpPr>
        <p:grpSpPr>
          <a:xfrm>
            <a:off x="10680684" y="8813727"/>
            <a:ext cx="482741" cy="526211"/>
            <a:chOff x="0" y="0"/>
            <a:chExt cx="1098385" cy="1197292"/>
          </a:xfrm>
        </p:grpSpPr>
        <p:sp>
          <p:nvSpPr>
            <p:cNvPr id="83" name="Freeform 83"/>
            <p:cNvSpPr/>
            <p:nvPr/>
          </p:nvSpPr>
          <p:spPr>
            <a:xfrm>
              <a:off x="528447" y="63500"/>
              <a:ext cx="41402" cy="273939"/>
            </a:xfrm>
            <a:custGeom>
              <a:avLst/>
              <a:gdLst/>
              <a:ahLst/>
              <a:cxnLst/>
              <a:rect l="l" t="t" r="r" b="b"/>
              <a:pathLst>
                <a:path w="41402" h="273939">
                  <a:moveTo>
                    <a:pt x="20701" y="273939"/>
                  </a:moveTo>
                  <a:cubicBezTo>
                    <a:pt x="9271" y="273939"/>
                    <a:pt x="0" y="264668"/>
                    <a:pt x="0" y="253238"/>
                  </a:cubicBezTo>
                  <a:lnTo>
                    <a:pt x="0" y="20701"/>
                  </a:lnTo>
                  <a:cubicBezTo>
                    <a:pt x="0" y="9271"/>
                    <a:pt x="9271" y="0"/>
                    <a:pt x="20701" y="0"/>
                  </a:cubicBezTo>
                  <a:cubicBezTo>
                    <a:pt x="32131" y="0"/>
                    <a:pt x="41402" y="9271"/>
                    <a:pt x="41402" y="20701"/>
                  </a:cubicBezTo>
                  <a:lnTo>
                    <a:pt x="41402" y="253238"/>
                  </a:lnTo>
                  <a:cubicBezTo>
                    <a:pt x="41402" y="264668"/>
                    <a:pt x="32131" y="273939"/>
                    <a:pt x="20701" y="273939"/>
                  </a:cubicBezTo>
                </a:path>
              </a:pathLst>
            </a:custGeom>
            <a:solidFill>
              <a:srgbClr val="9A7C41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61341" y="346837"/>
              <a:ext cx="232156" cy="787019"/>
            </a:xfrm>
            <a:custGeom>
              <a:avLst/>
              <a:gdLst/>
              <a:ahLst/>
              <a:cxnLst/>
              <a:rect l="l" t="t" r="r" b="b"/>
              <a:pathLst>
                <a:path w="232156" h="787019">
                  <a:moveTo>
                    <a:pt x="22860" y="787019"/>
                  </a:moveTo>
                  <a:lnTo>
                    <a:pt x="19431" y="786765"/>
                  </a:lnTo>
                  <a:cubicBezTo>
                    <a:pt x="6731" y="783590"/>
                    <a:pt x="0" y="772287"/>
                    <a:pt x="2667" y="761238"/>
                  </a:cubicBezTo>
                  <a:lnTo>
                    <a:pt x="189357" y="17780"/>
                  </a:lnTo>
                  <a:cubicBezTo>
                    <a:pt x="192151" y="6731"/>
                    <a:pt x="203454" y="0"/>
                    <a:pt x="214376" y="2794"/>
                  </a:cubicBezTo>
                  <a:cubicBezTo>
                    <a:pt x="225298" y="5588"/>
                    <a:pt x="232156" y="16764"/>
                    <a:pt x="229362" y="27813"/>
                  </a:cubicBezTo>
                  <a:lnTo>
                    <a:pt x="42926" y="771271"/>
                  </a:lnTo>
                  <a:cubicBezTo>
                    <a:pt x="40513" y="780669"/>
                    <a:pt x="32131" y="786892"/>
                    <a:pt x="22860" y="786892"/>
                  </a:cubicBezTo>
                </a:path>
              </a:pathLst>
            </a:custGeom>
            <a:solidFill>
              <a:srgbClr val="9A7C41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804799" y="346964"/>
              <a:ext cx="232283" cy="786892"/>
            </a:xfrm>
            <a:custGeom>
              <a:avLst/>
              <a:gdLst/>
              <a:ahLst/>
              <a:cxnLst/>
              <a:rect l="l" t="t" r="r" b="b"/>
              <a:pathLst>
                <a:path w="232283" h="786892">
                  <a:moveTo>
                    <a:pt x="209423" y="786892"/>
                  </a:moveTo>
                  <a:cubicBezTo>
                    <a:pt x="200152" y="786892"/>
                    <a:pt x="191770" y="780669"/>
                    <a:pt x="189357" y="771271"/>
                  </a:cubicBezTo>
                  <a:lnTo>
                    <a:pt x="2794" y="27686"/>
                  </a:lnTo>
                  <a:cubicBezTo>
                    <a:pt x="0" y="16637"/>
                    <a:pt x="6731" y="5334"/>
                    <a:pt x="17780" y="2667"/>
                  </a:cubicBezTo>
                  <a:cubicBezTo>
                    <a:pt x="28829" y="0"/>
                    <a:pt x="40132" y="6604"/>
                    <a:pt x="42799" y="17653"/>
                  </a:cubicBezTo>
                  <a:lnTo>
                    <a:pt x="229489" y="761111"/>
                  </a:lnTo>
                  <a:cubicBezTo>
                    <a:pt x="232283" y="772160"/>
                    <a:pt x="225552" y="783463"/>
                    <a:pt x="214503" y="786257"/>
                  </a:cubicBezTo>
                  <a:lnTo>
                    <a:pt x="211074" y="786892"/>
                  </a:lnTo>
                </a:path>
              </a:pathLst>
            </a:custGeom>
            <a:solidFill>
              <a:srgbClr val="9A7C41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214376" y="348869"/>
              <a:ext cx="669544" cy="710692"/>
            </a:xfrm>
            <a:custGeom>
              <a:avLst/>
              <a:gdLst/>
              <a:ahLst/>
              <a:cxnLst/>
              <a:rect l="l" t="t" r="r" b="b"/>
              <a:pathLst>
                <a:path w="669544" h="710692">
                  <a:moveTo>
                    <a:pt x="647700" y="709549"/>
                  </a:moveTo>
                  <a:cubicBezTo>
                    <a:pt x="637413" y="709549"/>
                    <a:pt x="628523" y="701929"/>
                    <a:pt x="627253" y="691515"/>
                  </a:cubicBezTo>
                  <a:lnTo>
                    <a:pt x="561721" y="177927"/>
                  </a:lnTo>
                  <a:cubicBezTo>
                    <a:pt x="546227" y="44323"/>
                    <a:pt x="449834" y="41529"/>
                    <a:pt x="445770" y="41402"/>
                  </a:cubicBezTo>
                  <a:lnTo>
                    <a:pt x="223774" y="41402"/>
                  </a:lnTo>
                  <a:cubicBezTo>
                    <a:pt x="219837" y="41402"/>
                    <a:pt x="123444" y="44196"/>
                    <a:pt x="107950" y="177673"/>
                  </a:cubicBezTo>
                  <a:lnTo>
                    <a:pt x="42418" y="691515"/>
                  </a:lnTo>
                  <a:cubicBezTo>
                    <a:pt x="41021" y="702818"/>
                    <a:pt x="30607" y="710692"/>
                    <a:pt x="19304" y="709422"/>
                  </a:cubicBezTo>
                  <a:cubicBezTo>
                    <a:pt x="8001" y="708025"/>
                    <a:pt x="0" y="697611"/>
                    <a:pt x="1397" y="686308"/>
                  </a:cubicBezTo>
                  <a:lnTo>
                    <a:pt x="66929" y="172593"/>
                  </a:lnTo>
                  <a:cubicBezTo>
                    <a:pt x="86741" y="2032"/>
                    <a:pt x="222377" y="0"/>
                    <a:pt x="223774" y="0"/>
                  </a:cubicBezTo>
                  <a:lnTo>
                    <a:pt x="445770" y="0"/>
                  </a:lnTo>
                  <a:cubicBezTo>
                    <a:pt x="447167" y="0"/>
                    <a:pt x="582803" y="1905"/>
                    <a:pt x="602615" y="172847"/>
                  </a:cubicBezTo>
                  <a:lnTo>
                    <a:pt x="668147" y="686308"/>
                  </a:lnTo>
                  <a:cubicBezTo>
                    <a:pt x="669544" y="697611"/>
                    <a:pt x="661543" y="708025"/>
                    <a:pt x="650240" y="709422"/>
                  </a:cubicBezTo>
                  <a:lnTo>
                    <a:pt x="648462" y="709549"/>
                  </a:lnTo>
                </a:path>
              </a:pathLst>
            </a:custGeom>
            <a:solidFill>
              <a:srgbClr val="9A7C41"/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10716598" y="8941985"/>
            <a:ext cx="410914" cy="47535"/>
            <a:chOff x="0" y="0"/>
            <a:chExt cx="1246607" cy="144208"/>
          </a:xfrm>
        </p:grpSpPr>
        <p:sp>
          <p:nvSpPr>
            <p:cNvPr id="88" name="Freeform 88"/>
            <p:cNvSpPr/>
            <p:nvPr/>
          </p:nvSpPr>
          <p:spPr>
            <a:xfrm>
              <a:off x="-72644" y="0"/>
              <a:ext cx="1391920" cy="144145"/>
            </a:xfrm>
            <a:custGeom>
              <a:avLst/>
              <a:gdLst/>
              <a:ahLst/>
              <a:cxnLst/>
              <a:rect l="l" t="t" r="r" b="b"/>
              <a:pathLst>
                <a:path w="1391920" h="144145">
                  <a:moveTo>
                    <a:pt x="206121" y="0"/>
                  </a:moveTo>
                  <a:cubicBezTo>
                    <a:pt x="170307" y="0"/>
                    <a:pt x="0" y="4572"/>
                    <a:pt x="108077" y="94742"/>
                  </a:cubicBezTo>
                  <a:cubicBezTo>
                    <a:pt x="108077" y="94742"/>
                    <a:pt x="150368" y="135001"/>
                    <a:pt x="447675" y="142875"/>
                  </a:cubicBezTo>
                  <a:lnTo>
                    <a:pt x="447675" y="144145"/>
                  </a:lnTo>
                  <a:lnTo>
                    <a:pt x="864489" y="144018"/>
                  </a:lnTo>
                  <a:cubicBezTo>
                    <a:pt x="1233932" y="141986"/>
                    <a:pt x="1283843" y="94742"/>
                    <a:pt x="1283843" y="94742"/>
                  </a:cubicBezTo>
                  <a:cubicBezTo>
                    <a:pt x="1391920" y="4572"/>
                    <a:pt x="1221613" y="0"/>
                    <a:pt x="1185799" y="0"/>
                  </a:cubicBezTo>
                  <a:cubicBezTo>
                    <a:pt x="1181735" y="0"/>
                    <a:pt x="1179449" y="0"/>
                    <a:pt x="1179449" y="0"/>
                  </a:cubicBezTo>
                  <a:lnTo>
                    <a:pt x="212471" y="0"/>
                  </a:lnTo>
                  <a:lnTo>
                    <a:pt x="206121" y="0"/>
                  </a:lnTo>
                  <a:close/>
                </a:path>
              </a:pathLst>
            </a:custGeom>
            <a:blipFill>
              <a:blip r:embed="rId20"/>
              <a:stretch>
                <a:fillRect l="-1389" t="-12008" r="-1388" b="-12017"/>
              </a:stretch>
            </a:blipFill>
          </p:spPr>
        </p:sp>
      </p:grpSp>
      <p:grpSp>
        <p:nvGrpSpPr>
          <p:cNvPr id="89" name="Group 89"/>
          <p:cNvGrpSpPr/>
          <p:nvPr/>
        </p:nvGrpSpPr>
        <p:grpSpPr>
          <a:xfrm>
            <a:off x="10768495" y="8669732"/>
            <a:ext cx="307132" cy="189524"/>
            <a:chOff x="0" y="0"/>
            <a:chExt cx="931761" cy="574967"/>
          </a:xfrm>
        </p:grpSpPr>
        <p:sp>
          <p:nvSpPr>
            <p:cNvPr id="90" name="Freeform 90"/>
            <p:cNvSpPr/>
            <p:nvPr/>
          </p:nvSpPr>
          <p:spPr>
            <a:xfrm>
              <a:off x="-6096" y="0"/>
              <a:ext cx="943864" cy="575056"/>
            </a:xfrm>
            <a:custGeom>
              <a:avLst/>
              <a:gdLst/>
              <a:ahLst/>
              <a:cxnLst/>
              <a:rect l="l" t="t" r="r" b="b"/>
              <a:pathLst>
                <a:path w="943864" h="575056">
                  <a:moveTo>
                    <a:pt x="225806" y="0"/>
                  </a:moveTo>
                  <a:cubicBezTo>
                    <a:pt x="225806" y="0"/>
                    <a:pt x="45720" y="3302"/>
                    <a:pt x="24384" y="233172"/>
                  </a:cubicBezTo>
                  <a:lnTo>
                    <a:pt x="6096" y="453517"/>
                  </a:lnTo>
                  <a:cubicBezTo>
                    <a:pt x="6096" y="453517"/>
                    <a:pt x="0" y="575056"/>
                    <a:pt x="180086" y="575056"/>
                  </a:cubicBezTo>
                  <a:lnTo>
                    <a:pt x="763778" y="575056"/>
                  </a:lnTo>
                  <a:cubicBezTo>
                    <a:pt x="943864" y="575056"/>
                    <a:pt x="937768" y="453517"/>
                    <a:pt x="937768" y="453517"/>
                  </a:cubicBezTo>
                  <a:lnTo>
                    <a:pt x="919480" y="233172"/>
                  </a:lnTo>
                  <a:cubicBezTo>
                    <a:pt x="898144" y="3302"/>
                    <a:pt x="718058" y="0"/>
                    <a:pt x="718058" y="0"/>
                  </a:cubicBezTo>
                  <a:close/>
                </a:path>
              </a:pathLst>
            </a:custGeom>
            <a:blipFill>
              <a:blip r:embed="rId5"/>
              <a:stretch>
                <a:fillRect l="-1892" t="-3120" r="-1898" b="-3100"/>
              </a:stretch>
            </a:blipFill>
          </p:spPr>
        </p:sp>
      </p:grpSp>
      <p:grpSp>
        <p:nvGrpSpPr>
          <p:cNvPr id="91" name="Group 91"/>
          <p:cNvGrpSpPr/>
          <p:nvPr/>
        </p:nvGrpSpPr>
        <p:grpSpPr>
          <a:xfrm rot="5400000">
            <a:off x="9013896" y="8713265"/>
            <a:ext cx="640802" cy="488740"/>
            <a:chOff x="0" y="0"/>
            <a:chExt cx="1944027" cy="1482712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1943989" cy="1482725"/>
            </a:xfrm>
            <a:custGeom>
              <a:avLst/>
              <a:gdLst/>
              <a:ahLst/>
              <a:cxnLst/>
              <a:rect l="l" t="t" r="r" b="b"/>
              <a:pathLst>
                <a:path w="1943989" h="1482725">
                  <a:moveTo>
                    <a:pt x="544449" y="763143"/>
                  </a:moveTo>
                  <a:lnTo>
                    <a:pt x="544830" y="763143"/>
                  </a:lnTo>
                  <a:lnTo>
                    <a:pt x="544957" y="763143"/>
                  </a:lnTo>
                  <a:lnTo>
                    <a:pt x="544576" y="763143"/>
                  </a:lnTo>
                  <a:lnTo>
                    <a:pt x="544449" y="763143"/>
                  </a:lnTo>
                  <a:close/>
                  <a:moveTo>
                    <a:pt x="544449" y="717296"/>
                  </a:moveTo>
                  <a:lnTo>
                    <a:pt x="544830" y="717296"/>
                  </a:lnTo>
                  <a:lnTo>
                    <a:pt x="544957" y="717296"/>
                  </a:lnTo>
                  <a:lnTo>
                    <a:pt x="544576" y="717296"/>
                  </a:lnTo>
                  <a:lnTo>
                    <a:pt x="544449" y="717296"/>
                  </a:lnTo>
                  <a:close/>
                  <a:moveTo>
                    <a:pt x="69088" y="741426"/>
                  </a:moveTo>
                  <a:lnTo>
                    <a:pt x="70231" y="658495"/>
                  </a:lnTo>
                  <a:cubicBezTo>
                    <a:pt x="150368" y="670306"/>
                    <a:pt x="354203" y="699135"/>
                    <a:pt x="548005" y="717550"/>
                  </a:cubicBezTo>
                  <a:lnTo>
                    <a:pt x="545084" y="717423"/>
                  </a:lnTo>
                  <a:lnTo>
                    <a:pt x="566547" y="728091"/>
                  </a:lnTo>
                  <a:lnTo>
                    <a:pt x="566547" y="740283"/>
                  </a:lnTo>
                  <a:cubicBezTo>
                    <a:pt x="566547" y="752475"/>
                    <a:pt x="557022" y="762381"/>
                    <a:pt x="545084" y="763143"/>
                  </a:cubicBezTo>
                  <a:lnTo>
                    <a:pt x="546735" y="763016"/>
                  </a:lnTo>
                  <a:lnTo>
                    <a:pt x="548005" y="763016"/>
                  </a:lnTo>
                  <a:cubicBezTo>
                    <a:pt x="354203" y="781558"/>
                    <a:pt x="150241" y="810387"/>
                    <a:pt x="70231" y="822198"/>
                  </a:cubicBezTo>
                  <a:lnTo>
                    <a:pt x="69088" y="741426"/>
                  </a:lnTo>
                  <a:close/>
                  <a:moveTo>
                    <a:pt x="0" y="741426"/>
                  </a:moveTo>
                  <a:cubicBezTo>
                    <a:pt x="0" y="997839"/>
                    <a:pt x="41910" y="1482725"/>
                    <a:pt x="200406" y="1482725"/>
                  </a:cubicBezTo>
                  <a:cubicBezTo>
                    <a:pt x="219456" y="1482725"/>
                    <a:pt x="234950" y="1467231"/>
                    <a:pt x="234950" y="1448181"/>
                  </a:cubicBezTo>
                  <a:cubicBezTo>
                    <a:pt x="234950" y="1429131"/>
                    <a:pt x="219456" y="1413637"/>
                    <a:pt x="200406" y="1413637"/>
                  </a:cubicBezTo>
                  <a:cubicBezTo>
                    <a:pt x="195326" y="1413637"/>
                    <a:pt x="184023" y="1406017"/>
                    <a:pt x="169926" y="1382776"/>
                  </a:cubicBezTo>
                  <a:lnTo>
                    <a:pt x="173101" y="1384173"/>
                  </a:lnTo>
                  <a:lnTo>
                    <a:pt x="174752" y="1384681"/>
                  </a:lnTo>
                  <a:cubicBezTo>
                    <a:pt x="305435" y="1426845"/>
                    <a:pt x="470027" y="1314450"/>
                    <a:pt x="477012" y="1309624"/>
                  </a:cubicBezTo>
                  <a:lnTo>
                    <a:pt x="480822" y="1306576"/>
                  </a:lnTo>
                  <a:cubicBezTo>
                    <a:pt x="529336" y="1261491"/>
                    <a:pt x="609219" y="1243584"/>
                    <a:pt x="624713" y="1240409"/>
                  </a:cubicBezTo>
                  <a:lnTo>
                    <a:pt x="1909445" y="1240409"/>
                  </a:lnTo>
                  <a:cubicBezTo>
                    <a:pt x="1928495" y="1240409"/>
                    <a:pt x="1943989" y="1224915"/>
                    <a:pt x="1943989" y="1205865"/>
                  </a:cubicBezTo>
                  <a:cubicBezTo>
                    <a:pt x="1943989" y="1186815"/>
                    <a:pt x="1928495" y="1171321"/>
                    <a:pt x="1909445" y="1171321"/>
                  </a:cubicBezTo>
                  <a:lnTo>
                    <a:pt x="615442" y="1171829"/>
                  </a:lnTo>
                  <a:cubicBezTo>
                    <a:pt x="610870" y="1172591"/>
                    <a:pt x="504698" y="1191641"/>
                    <a:pt x="435864" y="1254125"/>
                  </a:cubicBezTo>
                  <a:cubicBezTo>
                    <a:pt x="394462" y="1282192"/>
                    <a:pt x="276098" y="1344930"/>
                    <a:pt x="195834" y="1318895"/>
                  </a:cubicBezTo>
                  <a:cubicBezTo>
                    <a:pt x="159766" y="1307211"/>
                    <a:pt x="134112" y="1278763"/>
                    <a:pt x="117475" y="1231900"/>
                  </a:cubicBezTo>
                  <a:lnTo>
                    <a:pt x="116205" y="1229106"/>
                  </a:lnTo>
                  <a:lnTo>
                    <a:pt x="115570" y="1227709"/>
                  </a:lnTo>
                  <a:cubicBezTo>
                    <a:pt x="93980" y="1133729"/>
                    <a:pt x="79375" y="1017778"/>
                    <a:pt x="72898" y="891540"/>
                  </a:cubicBezTo>
                  <a:cubicBezTo>
                    <a:pt x="183134" y="875411"/>
                    <a:pt x="605282" y="815467"/>
                    <a:pt x="825119" y="815467"/>
                  </a:cubicBezTo>
                  <a:cubicBezTo>
                    <a:pt x="844169" y="815467"/>
                    <a:pt x="859663" y="799973"/>
                    <a:pt x="859663" y="780923"/>
                  </a:cubicBezTo>
                  <a:lnTo>
                    <a:pt x="859663" y="699516"/>
                  </a:lnTo>
                  <a:cubicBezTo>
                    <a:pt x="859663" y="680466"/>
                    <a:pt x="844169" y="664972"/>
                    <a:pt x="825119" y="664972"/>
                  </a:cubicBezTo>
                  <a:cubicBezTo>
                    <a:pt x="605282" y="664972"/>
                    <a:pt x="183388" y="605155"/>
                    <a:pt x="73025" y="588899"/>
                  </a:cubicBezTo>
                  <a:cubicBezTo>
                    <a:pt x="79629" y="461645"/>
                    <a:pt x="94488" y="345059"/>
                    <a:pt x="116459" y="250825"/>
                  </a:cubicBezTo>
                  <a:lnTo>
                    <a:pt x="117221" y="249428"/>
                  </a:lnTo>
                  <a:lnTo>
                    <a:pt x="117475" y="248666"/>
                  </a:lnTo>
                  <a:cubicBezTo>
                    <a:pt x="134112" y="201803"/>
                    <a:pt x="159766" y="173355"/>
                    <a:pt x="195834" y="161671"/>
                  </a:cubicBezTo>
                  <a:cubicBezTo>
                    <a:pt x="276098" y="135636"/>
                    <a:pt x="394462" y="198501"/>
                    <a:pt x="435864" y="226441"/>
                  </a:cubicBezTo>
                  <a:cubicBezTo>
                    <a:pt x="504698" y="288925"/>
                    <a:pt x="610997" y="307975"/>
                    <a:pt x="615442" y="308737"/>
                  </a:cubicBezTo>
                  <a:lnTo>
                    <a:pt x="1909445" y="309245"/>
                  </a:lnTo>
                  <a:cubicBezTo>
                    <a:pt x="1928495" y="309245"/>
                    <a:pt x="1943989" y="293751"/>
                    <a:pt x="1943989" y="274701"/>
                  </a:cubicBezTo>
                  <a:cubicBezTo>
                    <a:pt x="1943989" y="255651"/>
                    <a:pt x="1928495" y="240157"/>
                    <a:pt x="1909445" y="240157"/>
                  </a:cubicBezTo>
                  <a:lnTo>
                    <a:pt x="624713" y="240157"/>
                  </a:lnTo>
                  <a:cubicBezTo>
                    <a:pt x="609219" y="236982"/>
                    <a:pt x="529336" y="218948"/>
                    <a:pt x="480822" y="173990"/>
                  </a:cubicBezTo>
                  <a:lnTo>
                    <a:pt x="477012" y="170942"/>
                  </a:lnTo>
                  <a:cubicBezTo>
                    <a:pt x="470027" y="166116"/>
                    <a:pt x="305435" y="53721"/>
                    <a:pt x="174752" y="95885"/>
                  </a:cubicBezTo>
                  <a:lnTo>
                    <a:pt x="172720" y="96774"/>
                  </a:lnTo>
                  <a:lnTo>
                    <a:pt x="171704" y="97155"/>
                  </a:lnTo>
                  <a:cubicBezTo>
                    <a:pt x="185039" y="76073"/>
                    <a:pt x="195580" y="69088"/>
                    <a:pt x="200406" y="69088"/>
                  </a:cubicBezTo>
                  <a:cubicBezTo>
                    <a:pt x="219456" y="69088"/>
                    <a:pt x="234950" y="53594"/>
                    <a:pt x="234950" y="34544"/>
                  </a:cubicBezTo>
                  <a:cubicBezTo>
                    <a:pt x="234950" y="15494"/>
                    <a:pt x="219583" y="0"/>
                    <a:pt x="200406" y="0"/>
                  </a:cubicBezTo>
                  <a:cubicBezTo>
                    <a:pt x="41910" y="0"/>
                    <a:pt x="0" y="484886"/>
                    <a:pt x="0" y="741426"/>
                  </a:cubicBezTo>
                  <a:close/>
                </a:path>
              </a:pathLst>
            </a:custGeom>
            <a:blipFill>
              <a:blip r:embed="rId6"/>
              <a:stretch>
                <a:fillRect l="-928" t="-1199" r="-930" b="-1199"/>
              </a:stretch>
            </a:blipFill>
          </p:spPr>
        </p:sp>
      </p:grpSp>
      <p:grpSp>
        <p:nvGrpSpPr>
          <p:cNvPr id="93" name="Group 93"/>
          <p:cNvGrpSpPr/>
          <p:nvPr/>
        </p:nvGrpSpPr>
        <p:grpSpPr>
          <a:xfrm>
            <a:off x="9120466" y="8895509"/>
            <a:ext cx="428370" cy="59880"/>
            <a:chOff x="0" y="0"/>
            <a:chExt cx="1299566" cy="181661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1333500" cy="181610"/>
            </a:xfrm>
            <a:custGeom>
              <a:avLst/>
              <a:gdLst/>
              <a:ahLst/>
              <a:cxnLst/>
              <a:rect l="l" t="t" r="r" b="b"/>
              <a:pathLst>
                <a:path w="1333500" h="181610">
                  <a:moveTo>
                    <a:pt x="1197864" y="0"/>
                  </a:moveTo>
                  <a:cubicBezTo>
                    <a:pt x="1175131" y="0"/>
                    <a:pt x="1150239" y="4953"/>
                    <a:pt x="1126617" y="19304"/>
                  </a:cubicBezTo>
                  <a:cubicBezTo>
                    <a:pt x="1055497" y="62738"/>
                    <a:pt x="992251" y="66675"/>
                    <a:pt x="889508" y="66675"/>
                  </a:cubicBezTo>
                  <a:lnTo>
                    <a:pt x="410083" y="66675"/>
                  </a:lnTo>
                  <a:cubicBezTo>
                    <a:pt x="307340" y="66675"/>
                    <a:pt x="244094" y="62738"/>
                    <a:pt x="172974" y="19304"/>
                  </a:cubicBezTo>
                  <a:cubicBezTo>
                    <a:pt x="149225" y="4826"/>
                    <a:pt x="124206" y="0"/>
                    <a:pt x="101346" y="0"/>
                  </a:cubicBezTo>
                  <a:cubicBezTo>
                    <a:pt x="55626" y="0"/>
                    <a:pt x="18796" y="19304"/>
                    <a:pt x="18796" y="19304"/>
                  </a:cubicBezTo>
                  <a:cubicBezTo>
                    <a:pt x="18796" y="19304"/>
                    <a:pt x="254" y="44577"/>
                    <a:pt x="0" y="74168"/>
                  </a:cubicBezTo>
                  <a:lnTo>
                    <a:pt x="0" y="75057"/>
                  </a:lnTo>
                  <a:cubicBezTo>
                    <a:pt x="127" y="94996"/>
                    <a:pt x="8763" y="116840"/>
                    <a:pt x="37211" y="134239"/>
                  </a:cubicBezTo>
                  <a:cubicBezTo>
                    <a:pt x="108331" y="177673"/>
                    <a:pt x="171577" y="181610"/>
                    <a:pt x="274320" y="181610"/>
                  </a:cubicBezTo>
                  <a:lnTo>
                    <a:pt x="1025271" y="181610"/>
                  </a:lnTo>
                  <a:cubicBezTo>
                    <a:pt x="1128014" y="181610"/>
                    <a:pt x="1191260" y="177673"/>
                    <a:pt x="1262380" y="134239"/>
                  </a:cubicBezTo>
                  <a:cubicBezTo>
                    <a:pt x="1333500" y="90805"/>
                    <a:pt x="1280795" y="19304"/>
                    <a:pt x="1280795" y="19304"/>
                  </a:cubicBezTo>
                  <a:cubicBezTo>
                    <a:pt x="1280795" y="19304"/>
                    <a:pt x="1244092" y="127"/>
                    <a:pt x="1198626" y="0"/>
                  </a:cubicBezTo>
                  <a:close/>
                </a:path>
              </a:pathLst>
            </a:custGeom>
            <a:blipFill>
              <a:blip r:embed="rId7"/>
              <a:stretch>
                <a:fillRect r="-1435" b="-9566"/>
              </a:stretch>
            </a:blipFill>
          </p:spPr>
        </p:sp>
      </p:grpSp>
      <p:grpSp>
        <p:nvGrpSpPr>
          <p:cNvPr id="95" name="Group 95"/>
          <p:cNvGrpSpPr>
            <a:grpSpLocks noChangeAspect="1"/>
          </p:cNvGrpSpPr>
          <p:nvPr/>
        </p:nvGrpSpPr>
        <p:grpSpPr>
          <a:xfrm>
            <a:off x="9120466" y="8895509"/>
            <a:ext cx="428370" cy="59880"/>
            <a:chOff x="0" y="0"/>
            <a:chExt cx="974674" cy="136246"/>
          </a:xfrm>
        </p:grpSpPr>
        <p:sp>
          <p:nvSpPr>
            <p:cNvPr id="96" name="Freeform 96"/>
            <p:cNvSpPr/>
            <p:nvPr/>
          </p:nvSpPr>
          <p:spPr>
            <a:xfrm>
              <a:off x="-25400" y="0"/>
              <a:ext cx="1025525" cy="136271"/>
            </a:xfrm>
            <a:custGeom>
              <a:avLst/>
              <a:gdLst/>
              <a:ahLst/>
              <a:cxnLst/>
              <a:rect l="l" t="t" r="r" b="b"/>
              <a:pathLst>
                <a:path w="1025525" h="136271">
                  <a:moveTo>
                    <a:pt x="924052" y="0"/>
                  </a:moveTo>
                  <a:cubicBezTo>
                    <a:pt x="906907" y="0"/>
                    <a:pt x="888111" y="3683"/>
                    <a:pt x="870331" y="14478"/>
                  </a:cubicBezTo>
                  <a:cubicBezTo>
                    <a:pt x="816991" y="47117"/>
                    <a:pt x="769620" y="50038"/>
                    <a:pt x="692531" y="50038"/>
                  </a:cubicBezTo>
                  <a:lnTo>
                    <a:pt x="332994" y="50038"/>
                  </a:lnTo>
                  <a:cubicBezTo>
                    <a:pt x="255905" y="50038"/>
                    <a:pt x="208534" y="47117"/>
                    <a:pt x="155194" y="14478"/>
                  </a:cubicBezTo>
                  <a:cubicBezTo>
                    <a:pt x="137287" y="3683"/>
                    <a:pt x="118491" y="0"/>
                    <a:pt x="101473" y="0"/>
                  </a:cubicBezTo>
                  <a:cubicBezTo>
                    <a:pt x="67183" y="0"/>
                    <a:pt x="39497" y="14478"/>
                    <a:pt x="39497" y="14478"/>
                  </a:cubicBezTo>
                  <a:cubicBezTo>
                    <a:pt x="39497" y="14478"/>
                    <a:pt x="0" y="68072"/>
                    <a:pt x="53340" y="100711"/>
                  </a:cubicBezTo>
                  <a:cubicBezTo>
                    <a:pt x="106680" y="133350"/>
                    <a:pt x="154051" y="136271"/>
                    <a:pt x="231140" y="136271"/>
                  </a:cubicBezTo>
                  <a:lnTo>
                    <a:pt x="794385" y="136271"/>
                  </a:lnTo>
                  <a:cubicBezTo>
                    <a:pt x="871474" y="136271"/>
                    <a:pt x="918845" y="133350"/>
                    <a:pt x="972185" y="100711"/>
                  </a:cubicBezTo>
                  <a:cubicBezTo>
                    <a:pt x="1025525" y="68072"/>
                    <a:pt x="986028" y="14478"/>
                    <a:pt x="986028" y="14478"/>
                  </a:cubicBezTo>
                  <a:cubicBezTo>
                    <a:pt x="986028" y="14478"/>
                    <a:pt x="958342" y="0"/>
                    <a:pt x="924052" y="0"/>
                  </a:cubicBezTo>
                  <a:close/>
                </a:path>
              </a:pathLst>
            </a:custGeom>
            <a:solidFill>
              <a:srgbClr val="9A7C41"/>
            </a:solidFill>
          </p:spPr>
        </p:sp>
      </p:grpSp>
      <p:grpSp>
        <p:nvGrpSpPr>
          <p:cNvPr id="97" name="Group 97"/>
          <p:cNvGrpSpPr/>
          <p:nvPr/>
        </p:nvGrpSpPr>
        <p:grpSpPr>
          <a:xfrm>
            <a:off x="9114571" y="8898021"/>
            <a:ext cx="440163" cy="414007"/>
            <a:chOff x="0" y="0"/>
            <a:chExt cx="1335342" cy="1255992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1335278" cy="1256030"/>
            </a:xfrm>
            <a:custGeom>
              <a:avLst/>
              <a:gdLst/>
              <a:ahLst/>
              <a:cxnLst/>
              <a:rect l="l" t="t" r="r" b="b"/>
              <a:pathLst>
                <a:path w="1335278" h="1256030">
                  <a:moveTo>
                    <a:pt x="73914" y="0"/>
                  </a:moveTo>
                  <a:cubicBezTo>
                    <a:pt x="55118" y="0"/>
                    <a:pt x="39878" y="15240"/>
                    <a:pt x="39878" y="34036"/>
                  </a:cubicBezTo>
                  <a:lnTo>
                    <a:pt x="39878" y="372999"/>
                  </a:lnTo>
                  <a:lnTo>
                    <a:pt x="34544" y="372999"/>
                  </a:lnTo>
                  <a:cubicBezTo>
                    <a:pt x="15494" y="372999"/>
                    <a:pt x="0" y="388493"/>
                    <a:pt x="0" y="407543"/>
                  </a:cubicBezTo>
                  <a:cubicBezTo>
                    <a:pt x="0" y="426593"/>
                    <a:pt x="15494" y="442087"/>
                    <a:pt x="34544" y="442087"/>
                  </a:cubicBezTo>
                  <a:lnTo>
                    <a:pt x="39878" y="442087"/>
                  </a:lnTo>
                  <a:lnTo>
                    <a:pt x="39878" y="1221994"/>
                  </a:lnTo>
                  <a:cubicBezTo>
                    <a:pt x="39878" y="1240790"/>
                    <a:pt x="55118" y="1256030"/>
                    <a:pt x="73914" y="1256030"/>
                  </a:cubicBezTo>
                  <a:cubicBezTo>
                    <a:pt x="92710" y="1256030"/>
                    <a:pt x="107950" y="1240790"/>
                    <a:pt x="107950" y="1221994"/>
                  </a:cubicBezTo>
                  <a:lnTo>
                    <a:pt x="107950" y="442087"/>
                  </a:lnTo>
                  <a:lnTo>
                    <a:pt x="1227455" y="442087"/>
                  </a:lnTo>
                  <a:lnTo>
                    <a:pt x="1227455" y="1221994"/>
                  </a:lnTo>
                  <a:cubicBezTo>
                    <a:pt x="1227455" y="1240790"/>
                    <a:pt x="1242695" y="1256030"/>
                    <a:pt x="1261491" y="1256030"/>
                  </a:cubicBezTo>
                  <a:cubicBezTo>
                    <a:pt x="1280287" y="1256030"/>
                    <a:pt x="1295400" y="1240790"/>
                    <a:pt x="1295400" y="1221994"/>
                  </a:cubicBezTo>
                  <a:lnTo>
                    <a:pt x="1295400" y="442087"/>
                  </a:lnTo>
                  <a:lnTo>
                    <a:pt x="1300734" y="442087"/>
                  </a:lnTo>
                  <a:cubicBezTo>
                    <a:pt x="1319784" y="442087"/>
                    <a:pt x="1335278" y="426593"/>
                    <a:pt x="1335278" y="407543"/>
                  </a:cubicBezTo>
                  <a:cubicBezTo>
                    <a:pt x="1335278" y="388493"/>
                    <a:pt x="1319784" y="372999"/>
                    <a:pt x="1300734" y="372999"/>
                  </a:cubicBezTo>
                  <a:lnTo>
                    <a:pt x="1295400" y="372999"/>
                  </a:lnTo>
                  <a:lnTo>
                    <a:pt x="1295400" y="34036"/>
                  </a:lnTo>
                  <a:cubicBezTo>
                    <a:pt x="1295400" y="15240"/>
                    <a:pt x="1280287" y="0"/>
                    <a:pt x="1261491" y="0"/>
                  </a:cubicBezTo>
                  <a:cubicBezTo>
                    <a:pt x="1242695" y="0"/>
                    <a:pt x="1227455" y="15240"/>
                    <a:pt x="1227455" y="34036"/>
                  </a:cubicBezTo>
                  <a:lnTo>
                    <a:pt x="1227455" y="372999"/>
                  </a:lnTo>
                  <a:lnTo>
                    <a:pt x="107950" y="372999"/>
                  </a:lnTo>
                  <a:lnTo>
                    <a:pt x="107950" y="34036"/>
                  </a:lnTo>
                  <a:cubicBezTo>
                    <a:pt x="107950" y="15240"/>
                    <a:pt x="92710" y="0"/>
                    <a:pt x="73914" y="0"/>
                  </a:cubicBezTo>
                  <a:close/>
                </a:path>
              </a:pathLst>
            </a:custGeom>
            <a:blipFill>
              <a:blip r:embed="rId8"/>
              <a:stretch>
                <a:fillRect l="-1322" t="-1383" r="-1327" b="-1380"/>
              </a:stretch>
            </a:blipFill>
          </p:spPr>
        </p:sp>
      </p:grpSp>
      <p:grpSp>
        <p:nvGrpSpPr>
          <p:cNvPr id="99" name="Group 99"/>
          <p:cNvGrpSpPr/>
          <p:nvPr/>
        </p:nvGrpSpPr>
        <p:grpSpPr>
          <a:xfrm>
            <a:off x="10304726" y="8657714"/>
            <a:ext cx="236561" cy="84700"/>
            <a:chOff x="0" y="0"/>
            <a:chExt cx="717664" cy="256959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717677" cy="257048"/>
            </a:xfrm>
            <a:custGeom>
              <a:avLst/>
              <a:gdLst/>
              <a:ahLst/>
              <a:cxnLst/>
              <a:rect l="l" t="t" r="r" b="b"/>
              <a:pathLst>
                <a:path w="717677" h="257048">
                  <a:moveTo>
                    <a:pt x="518668" y="0"/>
                  </a:moveTo>
                  <a:cubicBezTo>
                    <a:pt x="459105" y="0"/>
                    <a:pt x="405003" y="14478"/>
                    <a:pt x="387858" y="23114"/>
                  </a:cubicBezTo>
                  <a:lnTo>
                    <a:pt x="367157" y="31369"/>
                  </a:lnTo>
                  <a:lnTo>
                    <a:pt x="358902" y="32385"/>
                  </a:lnTo>
                  <a:lnTo>
                    <a:pt x="329946" y="23114"/>
                  </a:lnTo>
                  <a:cubicBezTo>
                    <a:pt x="312674" y="14478"/>
                    <a:pt x="258445" y="0"/>
                    <a:pt x="198882" y="0"/>
                  </a:cubicBezTo>
                  <a:cubicBezTo>
                    <a:pt x="106045" y="0"/>
                    <a:pt x="0" y="35179"/>
                    <a:pt x="0" y="182499"/>
                  </a:cubicBezTo>
                  <a:lnTo>
                    <a:pt x="1397" y="257048"/>
                  </a:lnTo>
                  <a:lnTo>
                    <a:pt x="716153" y="257048"/>
                  </a:lnTo>
                  <a:lnTo>
                    <a:pt x="717550" y="182499"/>
                  </a:lnTo>
                  <a:cubicBezTo>
                    <a:pt x="717677" y="35179"/>
                    <a:pt x="611632" y="0"/>
                    <a:pt x="518795" y="0"/>
                  </a:cubicBezTo>
                  <a:lnTo>
                    <a:pt x="518668" y="0"/>
                  </a:lnTo>
                  <a:close/>
                </a:path>
              </a:pathLst>
            </a:custGeom>
            <a:blipFill>
              <a:blip r:embed="rId9"/>
              <a:stretch>
                <a:fillRect l="-2564" t="-7277" r="-2580" b="34"/>
              </a:stretch>
            </a:blipFill>
          </p:spPr>
        </p:sp>
      </p:grpSp>
      <p:grpSp>
        <p:nvGrpSpPr>
          <p:cNvPr id="101" name="Group 101"/>
          <p:cNvGrpSpPr/>
          <p:nvPr/>
        </p:nvGrpSpPr>
        <p:grpSpPr>
          <a:xfrm rot="5400000">
            <a:off x="10077002" y="8743862"/>
            <a:ext cx="692008" cy="444324"/>
            <a:chOff x="0" y="0"/>
            <a:chExt cx="2099374" cy="1347965"/>
          </a:xfrm>
        </p:grpSpPr>
        <p:sp>
          <p:nvSpPr>
            <p:cNvPr id="102" name="Freeform 102"/>
            <p:cNvSpPr/>
            <p:nvPr/>
          </p:nvSpPr>
          <p:spPr>
            <a:xfrm>
              <a:off x="0" y="127"/>
              <a:ext cx="2099310" cy="1347978"/>
            </a:xfrm>
            <a:custGeom>
              <a:avLst/>
              <a:gdLst/>
              <a:ahLst/>
              <a:cxnLst/>
              <a:rect l="l" t="t" r="r" b="b"/>
              <a:pathLst>
                <a:path w="2099310" h="1347978">
                  <a:moveTo>
                    <a:pt x="114300" y="513969"/>
                  </a:moveTo>
                  <a:cubicBezTo>
                    <a:pt x="114300" y="421132"/>
                    <a:pt x="149479" y="315087"/>
                    <a:pt x="296799" y="315087"/>
                  </a:cubicBezTo>
                  <a:cubicBezTo>
                    <a:pt x="538734" y="315087"/>
                    <a:pt x="873887" y="364490"/>
                    <a:pt x="873887" y="452501"/>
                  </a:cubicBezTo>
                  <a:cubicBezTo>
                    <a:pt x="873887" y="540512"/>
                    <a:pt x="890397" y="568071"/>
                    <a:pt x="912495" y="606552"/>
                  </a:cubicBezTo>
                  <a:lnTo>
                    <a:pt x="922020" y="627761"/>
                  </a:lnTo>
                  <a:lnTo>
                    <a:pt x="924052" y="641731"/>
                  </a:lnTo>
                  <a:lnTo>
                    <a:pt x="924306" y="650621"/>
                  </a:lnTo>
                  <a:cubicBezTo>
                    <a:pt x="924306" y="658241"/>
                    <a:pt x="923544" y="665861"/>
                    <a:pt x="923036" y="674116"/>
                  </a:cubicBezTo>
                  <a:lnTo>
                    <a:pt x="923417" y="710946"/>
                  </a:lnTo>
                  <a:cubicBezTo>
                    <a:pt x="922020" y="720344"/>
                    <a:pt x="918972" y="730250"/>
                    <a:pt x="912495" y="741553"/>
                  </a:cubicBezTo>
                  <a:cubicBezTo>
                    <a:pt x="890524" y="780034"/>
                    <a:pt x="873887" y="807593"/>
                    <a:pt x="873887" y="895604"/>
                  </a:cubicBezTo>
                  <a:cubicBezTo>
                    <a:pt x="873887" y="983615"/>
                    <a:pt x="538734" y="1032637"/>
                    <a:pt x="296799" y="1032637"/>
                  </a:cubicBezTo>
                  <a:cubicBezTo>
                    <a:pt x="149479" y="1032637"/>
                    <a:pt x="114300" y="926592"/>
                    <a:pt x="114300" y="833755"/>
                  </a:cubicBezTo>
                  <a:cubicBezTo>
                    <a:pt x="114300" y="774192"/>
                    <a:pt x="128778" y="719963"/>
                    <a:pt x="137414" y="702818"/>
                  </a:cubicBezTo>
                  <a:lnTo>
                    <a:pt x="145669" y="682117"/>
                  </a:lnTo>
                  <a:lnTo>
                    <a:pt x="146685" y="673862"/>
                  </a:lnTo>
                  <a:lnTo>
                    <a:pt x="137414" y="644906"/>
                  </a:lnTo>
                  <a:cubicBezTo>
                    <a:pt x="128778" y="627634"/>
                    <a:pt x="114300" y="573532"/>
                    <a:pt x="114300" y="513969"/>
                  </a:cubicBezTo>
                  <a:close/>
                  <a:moveTo>
                    <a:pt x="760730" y="286893"/>
                  </a:moveTo>
                  <a:cubicBezTo>
                    <a:pt x="762635" y="241427"/>
                    <a:pt x="772795" y="172212"/>
                    <a:pt x="815975" y="175768"/>
                  </a:cubicBezTo>
                  <a:cubicBezTo>
                    <a:pt x="881888" y="181229"/>
                    <a:pt x="956183" y="203327"/>
                    <a:pt x="1016635" y="175768"/>
                  </a:cubicBezTo>
                  <a:cubicBezTo>
                    <a:pt x="1076960" y="148336"/>
                    <a:pt x="1123696" y="159258"/>
                    <a:pt x="1151128" y="181229"/>
                  </a:cubicBezTo>
                  <a:cubicBezTo>
                    <a:pt x="1178560" y="203200"/>
                    <a:pt x="1274953" y="203200"/>
                    <a:pt x="1274953" y="203200"/>
                  </a:cubicBezTo>
                  <a:lnTo>
                    <a:pt x="1274953" y="1144270"/>
                  </a:lnTo>
                  <a:cubicBezTo>
                    <a:pt x="1274953" y="1144270"/>
                    <a:pt x="1178687" y="1144270"/>
                    <a:pt x="1151128" y="1166241"/>
                  </a:cubicBezTo>
                  <a:cubicBezTo>
                    <a:pt x="1123569" y="1188212"/>
                    <a:pt x="1076960" y="1199134"/>
                    <a:pt x="1016635" y="1171702"/>
                  </a:cubicBezTo>
                  <a:cubicBezTo>
                    <a:pt x="956183" y="1144143"/>
                    <a:pt x="881888" y="1166241"/>
                    <a:pt x="815975" y="1171702"/>
                  </a:cubicBezTo>
                  <a:cubicBezTo>
                    <a:pt x="773684" y="1175131"/>
                    <a:pt x="763016" y="1106297"/>
                    <a:pt x="760857" y="1060577"/>
                  </a:cubicBezTo>
                  <a:cubicBezTo>
                    <a:pt x="857631" y="1049782"/>
                    <a:pt x="977011" y="1039876"/>
                    <a:pt x="1060831" y="1043940"/>
                  </a:cubicBezTo>
                  <a:lnTo>
                    <a:pt x="1029970" y="933704"/>
                  </a:lnTo>
                  <a:lnTo>
                    <a:pt x="934593" y="933704"/>
                  </a:lnTo>
                  <a:cubicBezTo>
                    <a:pt x="934593" y="933704"/>
                    <a:pt x="929259" y="918337"/>
                    <a:pt x="929259" y="892937"/>
                  </a:cubicBezTo>
                  <a:cubicBezTo>
                    <a:pt x="929259" y="873887"/>
                    <a:pt x="932307" y="849122"/>
                    <a:pt x="942848" y="820928"/>
                  </a:cubicBezTo>
                  <a:cubicBezTo>
                    <a:pt x="965581" y="760476"/>
                    <a:pt x="979043" y="741553"/>
                    <a:pt x="979043" y="687959"/>
                  </a:cubicBezTo>
                  <a:cubicBezTo>
                    <a:pt x="979043" y="683514"/>
                    <a:pt x="978916" y="678815"/>
                    <a:pt x="978916" y="668909"/>
                  </a:cubicBezTo>
                  <a:lnTo>
                    <a:pt x="979043" y="659765"/>
                  </a:lnTo>
                  <a:cubicBezTo>
                    <a:pt x="979043" y="606171"/>
                    <a:pt x="965581" y="587248"/>
                    <a:pt x="942848" y="526796"/>
                  </a:cubicBezTo>
                  <a:cubicBezTo>
                    <a:pt x="932307" y="498602"/>
                    <a:pt x="929259" y="473837"/>
                    <a:pt x="929259" y="454787"/>
                  </a:cubicBezTo>
                  <a:cubicBezTo>
                    <a:pt x="929259" y="429260"/>
                    <a:pt x="934593" y="414020"/>
                    <a:pt x="934593" y="414020"/>
                  </a:cubicBezTo>
                  <a:lnTo>
                    <a:pt x="1029970" y="414020"/>
                  </a:lnTo>
                  <a:cubicBezTo>
                    <a:pt x="1038479" y="374396"/>
                    <a:pt x="1048893" y="337439"/>
                    <a:pt x="1060831" y="303657"/>
                  </a:cubicBezTo>
                  <a:cubicBezTo>
                    <a:pt x="976884" y="307721"/>
                    <a:pt x="857504" y="297688"/>
                    <a:pt x="760730" y="286893"/>
                  </a:cubicBezTo>
                  <a:close/>
                  <a:moveTo>
                    <a:pt x="0" y="863473"/>
                  </a:moveTo>
                  <a:cubicBezTo>
                    <a:pt x="0" y="984758"/>
                    <a:pt x="61722" y="1229995"/>
                    <a:pt x="596392" y="1082040"/>
                  </a:cubicBezTo>
                  <a:cubicBezTo>
                    <a:pt x="596392" y="1082040"/>
                    <a:pt x="629793" y="1076960"/>
                    <a:pt x="680212" y="1070483"/>
                  </a:cubicBezTo>
                  <a:cubicBezTo>
                    <a:pt x="679577" y="1082040"/>
                    <a:pt x="679069" y="1098804"/>
                    <a:pt x="679069" y="1117854"/>
                  </a:cubicBezTo>
                  <a:cubicBezTo>
                    <a:pt x="679069" y="1188593"/>
                    <a:pt x="687451" y="1291844"/>
                    <a:pt x="736219" y="1284605"/>
                  </a:cubicBezTo>
                  <a:cubicBezTo>
                    <a:pt x="810387" y="1273556"/>
                    <a:pt x="774827" y="1273556"/>
                    <a:pt x="829691" y="1265301"/>
                  </a:cubicBezTo>
                  <a:cubicBezTo>
                    <a:pt x="884682" y="1257046"/>
                    <a:pt x="958850" y="1246124"/>
                    <a:pt x="1002792" y="1270889"/>
                  </a:cubicBezTo>
                  <a:cubicBezTo>
                    <a:pt x="1046734" y="1295654"/>
                    <a:pt x="1167765" y="1317752"/>
                    <a:pt x="1239139" y="1279144"/>
                  </a:cubicBezTo>
                  <a:cubicBezTo>
                    <a:pt x="1310513" y="1240536"/>
                    <a:pt x="1392936" y="1265301"/>
                    <a:pt x="1423289" y="1301115"/>
                  </a:cubicBezTo>
                  <a:cubicBezTo>
                    <a:pt x="1453642" y="1336929"/>
                    <a:pt x="1538605" y="1347978"/>
                    <a:pt x="1670558" y="1303909"/>
                  </a:cubicBezTo>
                  <a:cubicBezTo>
                    <a:pt x="1802511" y="1259840"/>
                    <a:pt x="2022348" y="1226820"/>
                    <a:pt x="2099310" y="1235202"/>
                  </a:cubicBezTo>
                  <a:lnTo>
                    <a:pt x="2099310" y="1169162"/>
                  </a:lnTo>
                  <a:cubicBezTo>
                    <a:pt x="2099310" y="1169162"/>
                    <a:pt x="1832737" y="1141857"/>
                    <a:pt x="1744853" y="1185799"/>
                  </a:cubicBezTo>
                  <a:cubicBezTo>
                    <a:pt x="1656969" y="1229741"/>
                    <a:pt x="1599184" y="1229741"/>
                    <a:pt x="1555242" y="1194054"/>
                  </a:cubicBezTo>
                  <a:cubicBezTo>
                    <a:pt x="1511300" y="1158367"/>
                    <a:pt x="1456436" y="1163828"/>
                    <a:pt x="1415161" y="1158367"/>
                  </a:cubicBezTo>
                  <a:lnTo>
                    <a:pt x="1415669" y="1046353"/>
                  </a:lnTo>
                  <a:lnTo>
                    <a:pt x="1989201" y="1023874"/>
                  </a:lnTo>
                  <a:lnTo>
                    <a:pt x="1989201" y="969518"/>
                  </a:lnTo>
                  <a:lnTo>
                    <a:pt x="1416177" y="943356"/>
                  </a:lnTo>
                  <a:lnTo>
                    <a:pt x="1417193" y="728472"/>
                  </a:lnTo>
                  <a:lnTo>
                    <a:pt x="1417701" y="728472"/>
                  </a:lnTo>
                  <a:lnTo>
                    <a:pt x="1417701" y="619379"/>
                  </a:lnTo>
                  <a:lnTo>
                    <a:pt x="1416431" y="404368"/>
                  </a:lnTo>
                  <a:lnTo>
                    <a:pt x="1989074" y="378206"/>
                  </a:lnTo>
                  <a:lnTo>
                    <a:pt x="1989074" y="323977"/>
                  </a:lnTo>
                  <a:lnTo>
                    <a:pt x="1415669" y="301498"/>
                  </a:lnTo>
                  <a:lnTo>
                    <a:pt x="1415034" y="189484"/>
                  </a:lnTo>
                  <a:cubicBezTo>
                    <a:pt x="1456309" y="184023"/>
                    <a:pt x="1511173" y="189484"/>
                    <a:pt x="1555115" y="153797"/>
                  </a:cubicBezTo>
                  <a:cubicBezTo>
                    <a:pt x="1599057" y="118110"/>
                    <a:pt x="1656715" y="118110"/>
                    <a:pt x="1744726" y="162052"/>
                  </a:cubicBezTo>
                  <a:cubicBezTo>
                    <a:pt x="1832737" y="205994"/>
                    <a:pt x="2099183" y="178689"/>
                    <a:pt x="2099183" y="178689"/>
                  </a:cubicBezTo>
                  <a:lnTo>
                    <a:pt x="2099183" y="112649"/>
                  </a:lnTo>
                  <a:cubicBezTo>
                    <a:pt x="2022221" y="120904"/>
                    <a:pt x="1802384" y="87884"/>
                    <a:pt x="1670431" y="43942"/>
                  </a:cubicBezTo>
                  <a:cubicBezTo>
                    <a:pt x="1538478" y="0"/>
                    <a:pt x="1453388" y="10922"/>
                    <a:pt x="1423162" y="46736"/>
                  </a:cubicBezTo>
                  <a:cubicBezTo>
                    <a:pt x="1392936" y="82550"/>
                    <a:pt x="1310513" y="107188"/>
                    <a:pt x="1239012" y="68707"/>
                  </a:cubicBezTo>
                  <a:cubicBezTo>
                    <a:pt x="1167511" y="30226"/>
                    <a:pt x="1046607" y="52197"/>
                    <a:pt x="1002665" y="76962"/>
                  </a:cubicBezTo>
                  <a:cubicBezTo>
                    <a:pt x="958723" y="101727"/>
                    <a:pt x="884555" y="90805"/>
                    <a:pt x="829564" y="82550"/>
                  </a:cubicBezTo>
                  <a:cubicBezTo>
                    <a:pt x="774700" y="74295"/>
                    <a:pt x="810260" y="74295"/>
                    <a:pt x="736092" y="63246"/>
                  </a:cubicBezTo>
                  <a:cubicBezTo>
                    <a:pt x="687324" y="56007"/>
                    <a:pt x="678942" y="157988"/>
                    <a:pt x="678942" y="227965"/>
                  </a:cubicBezTo>
                  <a:cubicBezTo>
                    <a:pt x="678942" y="248285"/>
                    <a:pt x="679704" y="265811"/>
                    <a:pt x="680212" y="277368"/>
                  </a:cubicBezTo>
                  <a:cubicBezTo>
                    <a:pt x="629666" y="270891"/>
                    <a:pt x="596265" y="265811"/>
                    <a:pt x="596265" y="265811"/>
                  </a:cubicBezTo>
                  <a:cubicBezTo>
                    <a:pt x="61849" y="117729"/>
                    <a:pt x="0" y="362966"/>
                    <a:pt x="0" y="484251"/>
                  </a:cubicBezTo>
                  <a:cubicBezTo>
                    <a:pt x="0" y="520700"/>
                    <a:pt x="5588" y="545973"/>
                    <a:pt x="5588" y="545973"/>
                  </a:cubicBezTo>
                  <a:cubicBezTo>
                    <a:pt x="22606" y="590804"/>
                    <a:pt x="28067" y="633984"/>
                    <a:pt x="28067" y="672592"/>
                  </a:cubicBezTo>
                  <a:lnTo>
                    <a:pt x="28067" y="675767"/>
                  </a:lnTo>
                  <a:cubicBezTo>
                    <a:pt x="28067" y="713740"/>
                    <a:pt x="22606" y="756920"/>
                    <a:pt x="5588" y="801751"/>
                  </a:cubicBezTo>
                  <a:cubicBezTo>
                    <a:pt x="5588" y="801751"/>
                    <a:pt x="0" y="827024"/>
                    <a:pt x="0" y="863473"/>
                  </a:cubicBezTo>
                  <a:close/>
                </a:path>
              </a:pathLst>
            </a:custGeom>
            <a:blipFill>
              <a:blip r:embed="rId10"/>
              <a:stretch>
                <a:fillRect l="-837" t="-1310" r="-840" b="-1294"/>
              </a:stretch>
            </a:blipFill>
          </p:spPr>
        </p:sp>
      </p:grpSp>
      <p:grpSp>
        <p:nvGrpSpPr>
          <p:cNvPr id="103" name="Group 103"/>
          <p:cNvGrpSpPr>
            <a:grpSpLocks noChangeAspect="1"/>
          </p:cNvGrpSpPr>
          <p:nvPr/>
        </p:nvGrpSpPr>
        <p:grpSpPr>
          <a:xfrm>
            <a:off x="8100273" y="8646168"/>
            <a:ext cx="374385" cy="665869"/>
            <a:chOff x="0" y="0"/>
            <a:chExt cx="851840" cy="1515059"/>
          </a:xfrm>
        </p:grpSpPr>
        <p:sp>
          <p:nvSpPr>
            <p:cNvPr id="104" name="Freeform 104"/>
            <p:cNvSpPr/>
            <p:nvPr/>
          </p:nvSpPr>
          <p:spPr>
            <a:xfrm>
              <a:off x="0" y="-889"/>
              <a:ext cx="851662" cy="1515999"/>
            </a:xfrm>
            <a:custGeom>
              <a:avLst/>
              <a:gdLst/>
              <a:ahLst/>
              <a:cxnLst/>
              <a:rect l="l" t="t" r="r" b="b"/>
              <a:pathLst>
                <a:path w="851662" h="1515999">
                  <a:moveTo>
                    <a:pt x="848233" y="804291"/>
                  </a:moveTo>
                  <a:lnTo>
                    <a:pt x="845566" y="800100"/>
                  </a:lnTo>
                  <a:lnTo>
                    <a:pt x="838454" y="795274"/>
                  </a:lnTo>
                  <a:cubicBezTo>
                    <a:pt x="829437" y="791210"/>
                    <a:pt x="822579" y="788924"/>
                    <a:pt x="822579" y="788924"/>
                  </a:cubicBezTo>
                  <a:lnTo>
                    <a:pt x="747649" y="767334"/>
                  </a:lnTo>
                  <a:lnTo>
                    <a:pt x="779780" y="92837"/>
                  </a:lnTo>
                  <a:cubicBezTo>
                    <a:pt x="779780" y="92837"/>
                    <a:pt x="787273" y="0"/>
                    <a:pt x="757428" y="889"/>
                  </a:cubicBezTo>
                  <a:cubicBezTo>
                    <a:pt x="736219" y="1524"/>
                    <a:pt x="731266" y="25527"/>
                    <a:pt x="729488" y="57531"/>
                  </a:cubicBezTo>
                  <a:cubicBezTo>
                    <a:pt x="658368" y="19558"/>
                    <a:pt x="519049" y="8001"/>
                    <a:pt x="425958" y="8001"/>
                  </a:cubicBezTo>
                  <a:cubicBezTo>
                    <a:pt x="332867" y="8001"/>
                    <a:pt x="193548" y="19685"/>
                    <a:pt x="122428" y="57531"/>
                  </a:cubicBezTo>
                  <a:cubicBezTo>
                    <a:pt x="120650" y="25527"/>
                    <a:pt x="115697" y="1524"/>
                    <a:pt x="94488" y="889"/>
                  </a:cubicBezTo>
                  <a:cubicBezTo>
                    <a:pt x="64643" y="0"/>
                    <a:pt x="72009" y="92837"/>
                    <a:pt x="72009" y="92837"/>
                  </a:cubicBezTo>
                  <a:lnTo>
                    <a:pt x="104267" y="767207"/>
                  </a:lnTo>
                  <a:lnTo>
                    <a:pt x="29337" y="788797"/>
                  </a:lnTo>
                  <a:cubicBezTo>
                    <a:pt x="29337" y="788797"/>
                    <a:pt x="22479" y="791083"/>
                    <a:pt x="15748" y="794258"/>
                  </a:cubicBezTo>
                  <a:lnTo>
                    <a:pt x="11176" y="796417"/>
                  </a:lnTo>
                  <a:lnTo>
                    <a:pt x="4064" y="802005"/>
                  </a:lnTo>
                  <a:lnTo>
                    <a:pt x="0" y="812038"/>
                  </a:lnTo>
                  <a:lnTo>
                    <a:pt x="0" y="868172"/>
                  </a:lnTo>
                  <a:cubicBezTo>
                    <a:pt x="0" y="881380"/>
                    <a:pt x="10795" y="892175"/>
                    <a:pt x="24003" y="892175"/>
                  </a:cubicBezTo>
                  <a:lnTo>
                    <a:pt x="44831" y="892175"/>
                  </a:lnTo>
                  <a:lnTo>
                    <a:pt x="44831" y="1515745"/>
                  </a:lnTo>
                  <a:lnTo>
                    <a:pt x="99314" y="1515745"/>
                  </a:lnTo>
                  <a:lnTo>
                    <a:pt x="99314" y="1265174"/>
                  </a:lnTo>
                  <a:cubicBezTo>
                    <a:pt x="104648" y="1265555"/>
                    <a:pt x="114808" y="1266190"/>
                    <a:pt x="128143" y="1267079"/>
                  </a:cubicBezTo>
                  <a:lnTo>
                    <a:pt x="136144" y="1435735"/>
                  </a:lnTo>
                  <a:lnTo>
                    <a:pt x="179705" y="1435735"/>
                  </a:lnTo>
                  <a:lnTo>
                    <a:pt x="172720" y="1270127"/>
                  </a:lnTo>
                  <a:cubicBezTo>
                    <a:pt x="244094" y="1274826"/>
                    <a:pt x="338836" y="1281303"/>
                    <a:pt x="338836" y="1281303"/>
                  </a:cubicBezTo>
                  <a:cubicBezTo>
                    <a:pt x="338836" y="1281303"/>
                    <a:pt x="367792" y="1287526"/>
                    <a:pt x="370586" y="1277112"/>
                  </a:cubicBezTo>
                  <a:lnTo>
                    <a:pt x="388112" y="1259078"/>
                  </a:lnTo>
                  <a:cubicBezTo>
                    <a:pt x="398399" y="1279525"/>
                    <a:pt x="406908" y="1289177"/>
                    <a:pt x="416052" y="1294130"/>
                  </a:cubicBezTo>
                  <a:lnTo>
                    <a:pt x="422275" y="1297305"/>
                  </a:lnTo>
                  <a:lnTo>
                    <a:pt x="432435" y="1296416"/>
                  </a:lnTo>
                  <a:cubicBezTo>
                    <a:pt x="444500" y="1289177"/>
                    <a:pt x="453009" y="1279398"/>
                    <a:pt x="456565" y="1272540"/>
                  </a:cubicBezTo>
                  <a:lnTo>
                    <a:pt x="478282" y="1266317"/>
                  </a:lnTo>
                  <a:cubicBezTo>
                    <a:pt x="483743" y="1287399"/>
                    <a:pt x="512699" y="1281176"/>
                    <a:pt x="512699" y="1281176"/>
                  </a:cubicBezTo>
                  <a:cubicBezTo>
                    <a:pt x="512699" y="1281176"/>
                    <a:pt x="607441" y="1274826"/>
                    <a:pt x="678815" y="1270000"/>
                  </a:cubicBezTo>
                  <a:lnTo>
                    <a:pt x="671830" y="1435608"/>
                  </a:lnTo>
                  <a:lnTo>
                    <a:pt x="715391" y="1435608"/>
                  </a:lnTo>
                  <a:lnTo>
                    <a:pt x="723519" y="1266952"/>
                  </a:lnTo>
                  <a:cubicBezTo>
                    <a:pt x="736854" y="1266063"/>
                    <a:pt x="747014" y="1265428"/>
                    <a:pt x="752348" y="1265047"/>
                  </a:cubicBezTo>
                  <a:lnTo>
                    <a:pt x="752348" y="1515999"/>
                  </a:lnTo>
                  <a:lnTo>
                    <a:pt x="806831" y="1515999"/>
                  </a:lnTo>
                  <a:lnTo>
                    <a:pt x="806831" y="892429"/>
                  </a:lnTo>
                  <a:lnTo>
                    <a:pt x="827659" y="892429"/>
                  </a:lnTo>
                  <a:cubicBezTo>
                    <a:pt x="840867" y="892429"/>
                    <a:pt x="851662" y="881634"/>
                    <a:pt x="851662" y="868426"/>
                  </a:cubicBezTo>
                  <a:lnTo>
                    <a:pt x="851662" y="816864"/>
                  </a:lnTo>
                  <a:cubicBezTo>
                    <a:pt x="851662" y="812165"/>
                    <a:pt x="850265" y="807974"/>
                    <a:pt x="847979" y="804291"/>
                  </a:cubicBezTo>
                  <a:moveTo>
                    <a:pt x="149225" y="706120"/>
                  </a:moveTo>
                  <a:lnTo>
                    <a:pt x="702564" y="706120"/>
                  </a:lnTo>
                  <a:lnTo>
                    <a:pt x="700405" y="756031"/>
                  </a:lnTo>
                  <a:lnTo>
                    <a:pt x="151384" y="756031"/>
                  </a:lnTo>
                  <a:close/>
                  <a:moveTo>
                    <a:pt x="293751" y="408178"/>
                  </a:moveTo>
                  <a:cubicBezTo>
                    <a:pt x="286639" y="404241"/>
                    <a:pt x="289687" y="385953"/>
                    <a:pt x="309118" y="373126"/>
                  </a:cubicBezTo>
                  <a:cubicBezTo>
                    <a:pt x="328549" y="360299"/>
                    <a:pt x="306324" y="337185"/>
                    <a:pt x="294640" y="331216"/>
                  </a:cubicBezTo>
                  <a:lnTo>
                    <a:pt x="288544" y="311404"/>
                  </a:lnTo>
                  <a:cubicBezTo>
                    <a:pt x="306070" y="305562"/>
                    <a:pt x="299593" y="279019"/>
                    <a:pt x="299593" y="279019"/>
                  </a:cubicBezTo>
                  <a:cubicBezTo>
                    <a:pt x="299593" y="279019"/>
                    <a:pt x="282448" y="119253"/>
                    <a:pt x="277241" y="69215"/>
                  </a:cubicBezTo>
                  <a:cubicBezTo>
                    <a:pt x="315595" y="64008"/>
                    <a:pt x="360553" y="60452"/>
                    <a:pt x="411607" y="59817"/>
                  </a:cubicBezTo>
                  <a:cubicBezTo>
                    <a:pt x="408432" y="112268"/>
                    <a:pt x="398907" y="268351"/>
                    <a:pt x="398907" y="268351"/>
                  </a:cubicBezTo>
                  <a:cubicBezTo>
                    <a:pt x="398907" y="268351"/>
                    <a:pt x="393573" y="295148"/>
                    <a:pt x="402463" y="297688"/>
                  </a:cubicBezTo>
                  <a:lnTo>
                    <a:pt x="417703" y="313944"/>
                  </a:lnTo>
                  <a:cubicBezTo>
                    <a:pt x="394716" y="326644"/>
                    <a:pt x="373761" y="350774"/>
                    <a:pt x="393573" y="362712"/>
                  </a:cubicBezTo>
                  <a:cubicBezTo>
                    <a:pt x="413385" y="374650"/>
                    <a:pt x="417322" y="392811"/>
                    <a:pt x="410464" y="397002"/>
                  </a:cubicBezTo>
                  <a:cubicBezTo>
                    <a:pt x="403606" y="401193"/>
                    <a:pt x="386715" y="434594"/>
                    <a:pt x="395478" y="443865"/>
                  </a:cubicBezTo>
                  <a:cubicBezTo>
                    <a:pt x="402844" y="451739"/>
                    <a:pt x="412242" y="606425"/>
                    <a:pt x="414909" y="654177"/>
                  </a:cubicBezTo>
                  <a:lnTo>
                    <a:pt x="300990" y="654177"/>
                  </a:lnTo>
                  <a:cubicBezTo>
                    <a:pt x="301752" y="597281"/>
                    <a:pt x="304165" y="461899"/>
                    <a:pt x="310896" y="454279"/>
                  </a:cubicBezTo>
                  <a:cubicBezTo>
                    <a:pt x="319151" y="444627"/>
                    <a:pt x="300863" y="412115"/>
                    <a:pt x="293751" y="408051"/>
                  </a:cubicBezTo>
                  <a:moveTo>
                    <a:pt x="554482" y="308483"/>
                  </a:moveTo>
                  <a:lnTo>
                    <a:pt x="569087" y="325374"/>
                  </a:lnTo>
                  <a:cubicBezTo>
                    <a:pt x="545592" y="337058"/>
                    <a:pt x="523494" y="360172"/>
                    <a:pt x="542798" y="372999"/>
                  </a:cubicBezTo>
                  <a:cubicBezTo>
                    <a:pt x="562102" y="385826"/>
                    <a:pt x="565150" y="404114"/>
                    <a:pt x="558165" y="408051"/>
                  </a:cubicBezTo>
                  <a:cubicBezTo>
                    <a:pt x="551180" y="411988"/>
                    <a:pt x="532765" y="444500"/>
                    <a:pt x="541020" y="454279"/>
                  </a:cubicBezTo>
                  <a:cubicBezTo>
                    <a:pt x="547624" y="461899"/>
                    <a:pt x="550164" y="597281"/>
                    <a:pt x="550926" y="654177"/>
                  </a:cubicBezTo>
                  <a:lnTo>
                    <a:pt x="436880" y="654177"/>
                  </a:lnTo>
                  <a:cubicBezTo>
                    <a:pt x="439547" y="606425"/>
                    <a:pt x="448945" y="451739"/>
                    <a:pt x="456311" y="443865"/>
                  </a:cubicBezTo>
                  <a:cubicBezTo>
                    <a:pt x="464947" y="434594"/>
                    <a:pt x="448183" y="401320"/>
                    <a:pt x="441325" y="397002"/>
                  </a:cubicBezTo>
                  <a:cubicBezTo>
                    <a:pt x="434467" y="392684"/>
                    <a:pt x="438277" y="374523"/>
                    <a:pt x="458216" y="362712"/>
                  </a:cubicBezTo>
                  <a:cubicBezTo>
                    <a:pt x="478155" y="350901"/>
                    <a:pt x="457073" y="326644"/>
                    <a:pt x="445643" y="320294"/>
                  </a:cubicBezTo>
                  <a:lnTo>
                    <a:pt x="440436" y="300228"/>
                  </a:lnTo>
                  <a:cubicBezTo>
                    <a:pt x="458216" y="295148"/>
                    <a:pt x="453009" y="268351"/>
                    <a:pt x="453009" y="268351"/>
                  </a:cubicBezTo>
                  <a:cubicBezTo>
                    <a:pt x="453009" y="268351"/>
                    <a:pt x="443357" y="112268"/>
                    <a:pt x="440309" y="59817"/>
                  </a:cubicBezTo>
                  <a:cubicBezTo>
                    <a:pt x="491363" y="60325"/>
                    <a:pt x="536321" y="63881"/>
                    <a:pt x="574675" y="69215"/>
                  </a:cubicBezTo>
                  <a:cubicBezTo>
                    <a:pt x="569468" y="119253"/>
                    <a:pt x="552323" y="279019"/>
                    <a:pt x="552323" y="279019"/>
                  </a:cubicBezTo>
                  <a:cubicBezTo>
                    <a:pt x="552323" y="279019"/>
                    <a:pt x="545846" y="305562"/>
                    <a:pt x="554482" y="308483"/>
                  </a:cubicBezTo>
                  <a:moveTo>
                    <a:pt x="723011" y="116205"/>
                  </a:moveTo>
                  <a:lnTo>
                    <a:pt x="724535" y="124841"/>
                  </a:lnTo>
                  <a:lnTo>
                    <a:pt x="704723" y="654431"/>
                  </a:lnTo>
                  <a:cubicBezTo>
                    <a:pt x="704088" y="654431"/>
                    <a:pt x="703580" y="654304"/>
                    <a:pt x="702945" y="654304"/>
                  </a:cubicBezTo>
                  <a:lnTo>
                    <a:pt x="574040" y="654304"/>
                  </a:lnTo>
                  <a:cubicBezTo>
                    <a:pt x="580009" y="597027"/>
                    <a:pt x="594487" y="464058"/>
                    <a:pt x="601726" y="457073"/>
                  </a:cubicBezTo>
                  <a:cubicBezTo>
                    <a:pt x="610743" y="448183"/>
                    <a:pt x="595503" y="414147"/>
                    <a:pt x="588772" y="409575"/>
                  </a:cubicBezTo>
                  <a:cubicBezTo>
                    <a:pt x="582041" y="405003"/>
                    <a:pt x="586740" y="387096"/>
                    <a:pt x="607187" y="376047"/>
                  </a:cubicBezTo>
                  <a:cubicBezTo>
                    <a:pt x="627634" y="364998"/>
                    <a:pt x="607695" y="339979"/>
                    <a:pt x="596519" y="333121"/>
                  </a:cubicBezTo>
                  <a:lnTo>
                    <a:pt x="592201" y="312801"/>
                  </a:lnTo>
                  <a:cubicBezTo>
                    <a:pt x="610235" y="308483"/>
                    <a:pt x="606171" y="281559"/>
                    <a:pt x="606171" y="281559"/>
                  </a:cubicBezTo>
                  <a:cubicBezTo>
                    <a:pt x="606171" y="281559"/>
                    <a:pt x="603631" y="127254"/>
                    <a:pt x="602869" y="73660"/>
                  </a:cubicBezTo>
                  <a:cubicBezTo>
                    <a:pt x="674751" y="86106"/>
                    <a:pt x="717042" y="104140"/>
                    <a:pt x="722884" y="116205"/>
                  </a:cubicBezTo>
                  <a:moveTo>
                    <a:pt x="248920" y="73660"/>
                  </a:moveTo>
                  <a:cubicBezTo>
                    <a:pt x="248158" y="127254"/>
                    <a:pt x="245618" y="281559"/>
                    <a:pt x="245618" y="281559"/>
                  </a:cubicBezTo>
                  <a:cubicBezTo>
                    <a:pt x="245618" y="281559"/>
                    <a:pt x="241554" y="308483"/>
                    <a:pt x="250444" y="310769"/>
                  </a:cubicBezTo>
                  <a:lnTo>
                    <a:pt x="266446" y="326390"/>
                  </a:lnTo>
                  <a:cubicBezTo>
                    <a:pt x="244094" y="340106"/>
                    <a:pt x="224155" y="365125"/>
                    <a:pt x="244602" y="376174"/>
                  </a:cubicBezTo>
                  <a:cubicBezTo>
                    <a:pt x="265049" y="387223"/>
                    <a:pt x="269748" y="405130"/>
                    <a:pt x="263017" y="409702"/>
                  </a:cubicBezTo>
                  <a:cubicBezTo>
                    <a:pt x="256286" y="414274"/>
                    <a:pt x="241046" y="448310"/>
                    <a:pt x="250190" y="457200"/>
                  </a:cubicBezTo>
                  <a:cubicBezTo>
                    <a:pt x="257429" y="464185"/>
                    <a:pt x="271907" y="597154"/>
                    <a:pt x="277876" y="654431"/>
                  </a:cubicBezTo>
                  <a:lnTo>
                    <a:pt x="148844" y="654431"/>
                  </a:lnTo>
                  <a:cubicBezTo>
                    <a:pt x="148209" y="654431"/>
                    <a:pt x="147701" y="654558"/>
                    <a:pt x="147066" y="654558"/>
                  </a:cubicBezTo>
                  <a:lnTo>
                    <a:pt x="125095" y="128524"/>
                  </a:lnTo>
                  <a:cubicBezTo>
                    <a:pt x="127254" y="124841"/>
                    <a:pt x="128651" y="120650"/>
                    <a:pt x="128905" y="116205"/>
                  </a:cubicBezTo>
                  <a:cubicBezTo>
                    <a:pt x="134747" y="104140"/>
                    <a:pt x="177165" y="85979"/>
                    <a:pt x="249047" y="73660"/>
                  </a:cubicBezTo>
                  <a:moveTo>
                    <a:pt x="99314" y="1233170"/>
                  </a:moveTo>
                  <a:lnTo>
                    <a:pt x="99314" y="892429"/>
                  </a:lnTo>
                  <a:lnTo>
                    <a:pt x="110236" y="892429"/>
                  </a:lnTo>
                  <a:lnTo>
                    <a:pt x="126492" y="1231519"/>
                  </a:lnTo>
                  <a:cubicBezTo>
                    <a:pt x="114046" y="1232281"/>
                    <a:pt x="104394" y="1232916"/>
                    <a:pt x="99314" y="1233297"/>
                  </a:cubicBezTo>
                  <a:moveTo>
                    <a:pt x="512826" y="1217295"/>
                  </a:moveTo>
                  <a:cubicBezTo>
                    <a:pt x="512826" y="1217295"/>
                    <a:pt x="483870" y="1211072"/>
                    <a:pt x="481076" y="1221486"/>
                  </a:cubicBezTo>
                  <a:lnTo>
                    <a:pt x="463550" y="1239520"/>
                  </a:lnTo>
                  <a:cubicBezTo>
                    <a:pt x="453263" y="1219200"/>
                    <a:pt x="444754" y="1209421"/>
                    <a:pt x="435610" y="1204468"/>
                  </a:cubicBezTo>
                  <a:lnTo>
                    <a:pt x="429260" y="1201166"/>
                  </a:lnTo>
                  <a:lnTo>
                    <a:pt x="419100" y="1202055"/>
                  </a:lnTo>
                  <a:cubicBezTo>
                    <a:pt x="407035" y="1209294"/>
                    <a:pt x="398526" y="1219073"/>
                    <a:pt x="394970" y="1225931"/>
                  </a:cubicBezTo>
                  <a:lnTo>
                    <a:pt x="373253" y="1232027"/>
                  </a:lnTo>
                  <a:cubicBezTo>
                    <a:pt x="367792" y="1210945"/>
                    <a:pt x="338836" y="1217168"/>
                    <a:pt x="338836" y="1217168"/>
                  </a:cubicBezTo>
                  <a:cubicBezTo>
                    <a:pt x="338836" y="1217168"/>
                    <a:pt x="242570" y="1223645"/>
                    <a:pt x="170942" y="1228344"/>
                  </a:cubicBezTo>
                  <a:lnTo>
                    <a:pt x="157099" y="892429"/>
                  </a:lnTo>
                  <a:lnTo>
                    <a:pt x="694817" y="892429"/>
                  </a:lnTo>
                  <a:lnTo>
                    <a:pt x="680720" y="1228471"/>
                  </a:lnTo>
                  <a:cubicBezTo>
                    <a:pt x="609219" y="1223645"/>
                    <a:pt x="512826" y="1217295"/>
                    <a:pt x="512826" y="1217295"/>
                  </a:cubicBezTo>
                  <a:moveTo>
                    <a:pt x="752475" y="1233297"/>
                  </a:moveTo>
                  <a:cubicBezTo>
                    <a:pt x="747395" y="1233043"/>
                    <a:pt x="737743" y="1232408"/>
                    <a:pt x="725297" y="1231519"/>
                  </a:cubicBezTo>
                  <a:lnTo>
                    <a:pt x="741426" y="892429"/>
                  </a:lnTo>
                  <a:lnTo>
                    <a:pt x="752348" y="892429"/>
                  </a:lnTo>
                  <a:close/>
                </a:path>
              </a:pathLst>
            </a:custGeom>
            <a:solidFill>
              <a:srgbClr val="EA6A4A"/>
            </a:solidFill>
          </p:spPr>
        </p:sp>
      </p:grpSp>
      <p:grpSp>
        <p:nvGrpSpPr>
          <p:cNvPr id="105" name="Group 105"/>
          <p:cNvGrpSpPr>
            <a:grpSpLocks noChangeAspect="1"/>
          </p:cNvGrpSpPr>
          <p:nvPr/>
        </p:nvGrpSpPr>
        <p:grpSpPr>
          <a:xfrm>
            <a:off x="10228658" y="8629804"/>
            <a:ext cx="388702" cy="438384"/>
            <a:chOff x="0" y="0"/>
            <a:chExt cx="884415" cy="997458"/>
          </a:xfrm>
        </p:grpSpPr>
        <p:sp>
          <p:nvSpPr>
            <p:cNvPr id="106" name="Freeform 106"/>
            <p:cNvSpPr/>
            <p:nvPr/>
          </p:nvSpPr>
          <p:spPr>
            <a:xfrm>
              <a:off x="63500" y="731774"/>
              <a:ext cx="754888" cy="202184"/>
            </a:xfrm>
            <a:custGeom>
              <a:avLst/>
              <a:gdLst/>
              <a:ahLst/>
              <a:cxnLst/>
              <a:rect l="l" t="t" r="r" b="b"/>
              <a:pathLst>
                <a:path w="754888" h="202184">
                  <a:moveTo>
                    <a:pt x="25781" y="202184"/>
                  </a:moveTo>
                  <a:lnTo>
                    <a:pt x="731647" y="202184"/>
                  </a:lnTo>
                  <a:cubicBezTo>
                    <a:pt x="731647" y="202184"/>
                    <a:pt x="731647" y="130048"/>
                    <a:pt x="748157" y="109347"/>
                  </a:cubicBezTo>
                  <a:lnTo>
                    <a:pt x="754888" y="99695"/>
                  </a:lnTo>
                  <a:cubicBezTo>
                    <a:pt x="682498" y="37846"/>
                    <a:pt x="541020" y="0"/>
                    <a:pt x="378841" y="0"/>
                  </a:cubicBezTo>
                  <a:cubicBezTo>
                    <a:pt x="216662" y="0"/>
                    <a:pt x="74930" y="37973"/>
                    <a:pt x="0" y="93980"/>
                  </a:cubicBezTo>
                  <a:lnTo>
                    <a:pt x="5715" y="104902"/>
                  </a:lnTo>
                  <a:cubicBezTo>
                    <a:pt x="25781" y="130048"/>
                    <a:pt x="25781" y="202184"/>
                    <a:pt x="25781" y="202184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173101" y="18923"/>
              <a:ext cx="538099" cy="652653"/>
            </a:xfrm>
            <a:custGeom>
              <a:avLst/>
              <a:gdLst/>
              <a:ahLst/>
              <a:cxnLst/>
              <a:rect l="l" t="t" r="r" b="b"/>
              <a:pathLst>
                <a:path w="538099" h="652653">
                  <a:moveTo>
                    <a:pt x="290830" y="61849"/>
                  </a:moveTo>
                  <a:lnTo>
                    <a:pt x="275336" y="68072"/>
                  </a:lnTo>
                  <a:cubicBezTo>
                    <a:pt x="262890" y="68072"/>
                    <a:pt x="255651" y="66040"/>
                    <a:pt x="247396" y="61849"/>
                  </a:cubicBezTo>
                  <a:cubicBezTo>
                    <a:pt x="214376" y="45339"/>
                    <a:pt x="0" y="0"/>
                    <a:pt x="0" y="181356"/>
                  </a:cubicBezTo>
                  <a:cubicBezTo>
                    <a:pt x="0" y="362712"/>
                    <a:pt x="37084" y="614172"/>
                    <a:pt x="102997" y="614172"/>
                  </a:cubicBezTo>
                  <a:cubicBezTo>
                    <a:pt x="168910" y="614172"/>
                    <a:pt x="189611" y="626618"/>
                    <a:pt x="218440" y="643128"/>
                  </a:cubicBezTo>
                  <a:lnTo>
                    <a:pt x="234315" y="650367"/>
                  </a:lnTo>
                  <a:cubicBezTo>
                    <a:pt x="250571" y="652653"/>
                    <a:pt x="259334" y="651764"/>
                    <a:pt x="268986" y="651002"/>
                  </a:cubicBezTo>
                  <a:lnTo>
                    <a:pt x="296545" y="651383"/>
                  </a:lnTo>
                  <a:cubicBezTo>
                    <a:pt x="303657" y="650367"/>
                    <a:pt x="311023" y="648081"/>
                    <a:pt x="319532" y="643255"/>
                  </a:cubicBezTo>
                  <a:cubicBezTo>
                    <a:pt x="348361" y="626745"/>
                    <a:pt x="369062" y="614299"/>
                    <a:pt x="435102" y="614299"/>
                  </a:cubicBezTo>
                  <a:cubicBezTo>
                    <a:pt x="501142" y="614299"/>
                    <a:pt x="538099" y="362839"/>
                    <a:pt x="538099" y="181483"/>
                  </a:cubicBezTo>
                  <a:cubicBezTo>
                    <a:pt x="538099" y="127"/>
                    <a:pt x="323850" y="45339"/>
                    <a:pt x="290830" y="61849"/>
                  </a:cubicBezTo>
                </a:path>
              </a:pathLst>
            </a:custGeom>
            <a:solidFill>
              <a:srgbClr val="40485F"/>
            </a:solidFill>
          </p:spPr>
        </p:sp>
      </p:grpSp>
      <p:grpSp>
        <p:nvGrpSpPr>
          <p:cNvPr id="108" name="Group 108"/>
          <p:cNvGrpSpPr/>
          <p:nvPr/>
        </p:nvGrpSpPr>
        <p:grpSpPr>
          <a:xfrm rot="5400000">
            <a:off x="8457268" y="8726431"/>
            <a:ext cx="665865" cy="505330"/>
            <a:chOff x="0" y="0"/>
            <a:chExt cx="2020062" cy="1533042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2020062" cy="1533017"/>
            </a:xfrm>
            <a:custGeom>
              <a:avLst/>
              <a:gdLst/>
              <a:ahLst/>
              <a:cxnLst/>
              <a:rect l="l" t="t" r="r" b="b"/>
              <a:pathLst>
                <a:path w="2020062" h="1533017">
                  <a:moveTo>
                    <a:pt x="0" y="1058418"/>
                  </a:moveTo>
                  <a:cubicBezTo>
                    <a:pt x="0" y="1100328"/>
                    <a:pt x="21844" y="1137285"/>
                    <a:pt x="85979" y="1154938"/>
                  </a:cubicBezTo>
                  <a:cubicBezTo>
                    <a:pt x="85979" y="1154938"/>
                    <a:pt x="362331" y="1241679"/>
                    <a:pt x="362331" y="1474089"/>
                  </a:cubicBezTo>
                  <a:lnTo>
                    <a:pt x="362331" y="1477391"/>
                  </a:lnTo>
                  <a:lnTo>
                    <a:pt x="362077" y="1481328"/>
                  </a:lnTo>
                  <a:cubicBezTo>
                    <a:pt x="362077" y="1494155"/>
                    <a:pt x="367665" y="1533017"/>
                    <a:pt x="437261" y="1517650"/>
                  </a:cubicBezTo>
                  <a:lnTo>
                    <a:pt x="816229" y="1458976"/>
                  </a:lnTo>
                  <a:cubicBezTo>
                    <a:pt x="816229" y="1458976"/>
                    <a:pt x="954405" y="1415034"/>
                    <a:pt x="981964" y="1228090"/>
                  </a:cubicBezTo>
                  <a:cubicBezTo>
                    <a:pt x="1009523" y="1041146"/>
                    <a:pt x="1148715" y="804926"/>
                    <a:pt x="1381633" y="804926"/>
                  </a:cubicBezTo>
                  <a:lnTo>
                    <a:pt x="1644142" y="804037"/>
                  </a:lnTo>
                  <a:cubicBezTo>
                    <a:pt x="1844421" y="804037"/>
                    <a:pt x="1889125" y="924306"/>
                    <a:pt x="1894840" y="989965"/>
                  </a:cubicBezTo>
                  <a:cubicBezTo>
                    <a:pt x="1906397" y="1123569"/>
                    <a:pt x="1928114" y="1213485"/>
                    <a:pt x="1953006" y="1213485"/>
                  </a:cubicBezTo>
                  <a:cubicBezTo>
                    <a:pt x="1990090" y="1213485"/>
                    <a:pt x="2020062" y="1013333"/>
                    <a:pt x="2020062" y="766445"/>
                  </a:cubicBezTo>
                  <a:cubicBezTo>
                    <a:pt x="2020062" y="519557"/>
                    <a:pt x="1989963" y="319405"/>
                    <a:pt x="1953006" y="319405"/>
                  </a:cubicBezTo>
                  <a:cubicBezTo>
                    <a:pt x="1928241" y="319405"/>
                    <a:pt x="1906524" y="409321"/>
                    <a:pt x="1894840" y="542925"/>
                  </a:cubicBezTo>
                  <a:cubicBezTo>
                    <a:pt x="1889125" y="608711"/>
                    <a:pt x="1844421" y="728853"/>
                    <a:pt x="1644142" y="728853"/>
                  </a:cubicBezTo>
                  <a:lnTo>
                    <a:pt x="1381633" y="727964"/>
                  </a:lnTo>
                  <a:cubicBezTo>
                    <a:pt x="1148715" y="728091"/>
                    <a:pt x="1009650" y="491744"/>
                    <a:pt x="981964" y="304800"/>
                  </a:cubicBezTo>
                  <a:cubicBezTo>
                    <a:pt x="954278" y="117856"/>
                    <a:pt x="816229" y="74041"/>
                    <a:pt x="816229" y="74041"/>
                  </a:cubicBezTo>
                  <a:lnTo>
                    <a:pt x="437261" y="15367"/>
                  </a:lnTo>
                  <a:cubicBezTo>
                    <a:pt x="367665" y="0"/>
                    <a:pt x="362077" y="38862"/>
                    <a:pt x="362077" y="54229"/>
                  </a:cubicBezTo>
                  <a:lnTo>
                    <a:pt x="362331" y="57404"/>
                  </a:lnTo>
                  <a:lnTo>
                    <a:pt x="362331" y="60706"/>
                  </a:lnTo>
                  <a:cubicBezTo>
                    <a:pt x="362331" y="291592"/>
                    <a:pt x="85979" y="378206"/>
                    <a:pt x="85979" y="378206"/>
                  </a:cubicBezTo>
                  <a:cubicBezTo>
                    <a:pt x="21844" y="395732"/>
                    <a:pt x="0" y="432689"/>
                    <a:pt x="0" y="474599"/>
                  </a:cubicBezTo>
                  <a:cubicBezTo>
                    <a:pt x="0" y="502412"/>
                    <a:pt x="9525" y="532384"/>
                    <a:pt x="22860" y="560324"/>
                  </a:cubicBezTo>
                  <a:cubicBezTo>
                    <a:pt x="48133" y="613918"/>
                    <a:pt x="50546" y="713740"/>
                    <a:pt x="50546" y="751459"/>
                  </a:cubicBezTo>
                  <a:cubicBezTo>
                    <a:pt x="50546" y="760857"/>
                    <a:pt x="50419" y="766445"/>
                    <a:pt x="50419" y="766445"/>
                  </a:cubicBezTo>
                  <a:lnTo>
                    <a:pt x="50546" y="781431"/>
                  </a:lnTo>
                  <a:cubicBezTo>
                    <a:pt x="50546" y="819277"/>
                    <a:pt x="48006" y="918972"/>
                    <a:pt x="22733" y="972566"/>
                  </a:cubicBezTo>
                  <a:cubicBezTo>
                    <a:pt x="9525" y="1000633"/>
                    <a:pt x="0" y="1030605"/>
                    <a:pt x="0" y="1058418"/>
                  </a:cubicBezTo>
                  <a:close/>
                </a:path>
              </a:pathLst>
            </a:custGeom>
            <a:blipFill>
              <a:blip r:embed="rId11"/>
              <a:stretch>
                <a:fillRect l="-888" t="-1192" r="-888" b="-1194"/>
              </a:stretch>
            </a:blipFill>
          </p:spPr>
        </p:sp>
      </p:grpSp>
      <p:grpSp>
        <p:nvGrpSpPr>
          <p:cNvPr id="110" name="Group 110"/>
          <p:cNvGrpSpPr>
            <a:grpSpLocks noChangeAspect="1"/>
          </p:cNvGrpSpPr>
          <p:nvPr/>
        </p:nvGrpSpPr>
        <p:grpSpPr>
          <a:xfrm>
            <a:off x="8597352" y="8905297"/>
            <a:ext cx="392925" cy="46463"/>
            <a:chOff x="0" y="0"/>
            <a:chExt cx="894029" cy="105715"/>
          </a:xfrm>
        </p:grpSpPr>
        <p:sp>
          <p:nvSpPr>
            <p:cNvPr id="111" name="Freeform 111"/>
            <p:cNvSpPr/>
            <p:nvPr/>
          </p:nvSpPr>
          <p:spPr>
            <a:xfrm>
              <a:off x="0" y="0"/>
              <a:ext cx="893953" cy="105664"/>
            </a:xfrm>
            <a:custGeom>
              <a:avLst/>
              <a:gdLst/>
              <a:ahLst/>
              <a:cxnLst/>
              <a:rect l="l" t="t" r="r" b="b"/>
              <a:pathLst>
                <a:path w="893953" h="105664">
                  <a:moveTo>
                    <a:pt x="786511" y="105664"/>
                  </a:moveTo>
                  <a:cubicBezTo>
                    <a:pt x="845820" y="105664"/>
                    <a:pt x="893953" y="82042"/>
                    <a:pt x="893953" y="52832"/>
                  </a:cubicBezTo>
                  <a:cubicBezTo>
                    <a:pt x="893953" y="23622"/>
                    <a:pt x="845947" y="0"/>
                    <a:pt x="786511" y="0"/>
                  </a:cubicBezTo>
                  <a:lnTo>
                    <a:pt x="107442" y="0"/>
                  </a:lnTo>
                  <a:cubicBezTo>
                    <a:pt x="48133" y="0"/>
                    <a:pt x="0" y="23622"/>
                    <a:pt x="0" y="52832"/>
                  </a:cubicBezTo>
                  <a:cubicBezTo>
                    <a:pt x="0" y="82042"/>
                    <a:pt x="48133" y="105664"/>
                    <a:pt x="107442" y="105664"/>
                  </a:cubicBezTo>
                  <a:close/>
                </a:path>
              </a:pathLst>
            </a:custGeom>
            <a:solidFill>
              <a:srgbClr val="004D31"/>
            </a:solidFill>
          </p:spPr>
        </p:sp>
      </p:grpSp>
      <p:grpSp>
        <p:nvGrpSpPr>
          <p:cNvPr id="112" name="Group 112"/>
          <p:cNvGrpSpPr/>
          <p:nvPr/>
        </p:nvGrpSpPr>
        <p:grpSpPr>
          <a:xfrm>
            <a:off x="9655841" y="8970858"/>
            <a:ext cx="440444" cy="341175"/>
            <a:chOff x="0" y="0"/>
            <a:chExt cx="1336192" cy="1035037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1336167" cy="1035050"/>
            </a:xfrm>
            <a:custGeom>
              <a:avLst/>
              <a:gdLst/>
              <a:ahLst/>
              <a:cxnLst/>
              <a:rect l="l" t="t" r="r" b="b"/>
              <a:pathLst>
                <a:path w="1336167" h="1035050">
                  <a:moveTo>
                    <a:pt x="257810" y="450850"/>
                  </a:moveTo>
                  <a:lnTo>
                    <a:pt x="206883" y="594360"/>
                  </a:lnTo>
                  <a:lnTo>
                    <a:pt x="192532" y="592709"/>
                  </a:lnTo>
                  <a:lnTo>
                    <a:pt x="257810" y="450850"/>
                  </a:lnTo>
                  <a:close/>
                  <a:moveTo>
                    <a:pt x="1078357" y="450977"/>
                  </a:moveTo>
                  <a:lnTo>
                    <a:pt x="1143635" y="592836"/>
                  </a:lnTo>
                  <a:lnTo>
                    <a:pt x="1129284" y="594487"/>
                  </a:lnTo>
                  <a:lnTo>
                    <a:pt x="1078357" y="450977"/>
                  </a:lnTo>
                  <a:close/>
                  <a:moveTo>
                    <a:pt x="1088136" y="615696"/>
                  </a:moveTo>
                  <a:lnTo>
                    <a:pt x="1116965" y="696849"/>
                  </a:lnTo>
                  <a:lnTo>
                    <a:pt x="742061" y="654685"/>
                  </a:lnTo>
                  <a:lnTo>
                    <a:pt x="1088263" y="615696"/>
                  </a:lnTo>
                  <a:close/>
                  <a:moveTo>
                    <a:pt x="248158" y="615696"/>
                  </a:moveTo>
                  <a:lnTo>
                    <a:pt x="594360" y="654685"/>
                  </a:lnTo>
                  <a:lnTo>
                    <a:pt x="219456" y="696849"/>
                  </a:lnTo>
                  <a:lnTo>
                    <a:pt x="248285" y="615696"/>
                  </a:lnTo>
                  <a:close/>
                  <a:moveTo>
                    <a:pt x="414528" y="0"/>
                  </a:moveTo>
                  <a:lnTo>
                    <a:pt x="0" y="901700"/>
                  </a:lnTo>
                  <a:lnTo>
                    <a:pt x="41783" y="920877"/>
                  </a:lnTo>
                  <a:lnTo>
                    <a:pt x="185293" y="608584"/>
                  </a:lnTo>
                  <a:lnTo>
                    <a:pt x="201168" y="610362"/>
                  </a:lnTo>
                  <a:lnTo>
                    <a:pt x="55880" y="1019683"/>
                  </a:lnTo>
                  <a:lnTo>
                    <a:pt x="99187" y="1035050"/>
                  </a:lnTo>
                  <a:lnTo>
                    <a:pt x="213106" y="714121"/>
                  </a:lnTo>
                  <a:lnTo>
                    <a:pt x="668147" y="662940"/>
                  </a:lnTo>
                  <a:lnTo>
                    <a:pt x="1123188" y="714121"/>
                  </a:lnTo>
                  <a:lnTo>
                    <a:pt x="1236980" y="1035050"/>
                  </a:lnTo>
                  <a:lnTo>
                    <a:pt x="1280287" y="1019683"/>
                  </a:lnTo>
                  <a:lnTo>
                    <a:pt x="1134999" y="610362"/>
                  </a:lnTo>
                  <a:lnTo>
                    <a:pt x="1150874" y="608584"/>
                  </a:lnTo>
                  <a:lnTo>
                    <a:pt x="1294511" y="920877"/>
                  </a:lnTo>
                  <a:lnTo>
                    <a:pt x="1336167" y="901700"/>
                  </a:lnTo>
                  <a:lnTo>
                    <a:pt x="921639" y="0"/>
                  </a:lnTo>
                  <a:lnTo>
                    <a:pt x="879983" y="19177"/>
                  </a:lnTo>
                  <a:lnTo>
                    <a:pt x="955421" y="183388"/>
                  </a:lnTo>
                  <a:lnTo>
                    <a:pt x="937006" y="189865"/>
                  </a:lnTo>
                  <a:lnTo>
                    <a:pt x="1082421" y="599694"/>
                  </a:lnTo>
                  <a:lnTo>
                    <a:pt x="668147" y="646303"/>
                  </a:lnTo>
                  <a:lnTo>
                    <a:pt x="253746" y="599694"/>
                  </a:lnTo>
                  <a:lnTo>
                    <a:pt x="399161" y="189865"/>
                  </a:lnTo>
                  <a:lnTo>
                    <a:pt x="380746" y="183388"/>
                  </a:lnTo>
                  <a:lnTo>
                    <a:pt x="456184" y="19177"/>
                  </a:lnTo>
                  <a:lnTo>
                    <a:pt x="414528" y="0"/>
                  </a:lnTo>
                  <a:close/>
                </a:path>
              </a:pathLst>
            </a:custGeom>
            <a:blipFill>
              <a:blip r:embed="rId12"/>
              <a:stretch>
                <a:fillRect l="-1289" t="-1651" r="-1291" b="-1722"/>
              </a:stretch>
            </a:blipFill>
          </p:spPr>
        </p:sp>
      </p:grpSp>
      <p:grpSp>
        <p:nvGrpSpPr>
          <p:cNvPr id="114" name="Group 114"/>
          <p:cNvGrpSpPr>
            <a:grpSpLocks noChangeAspect="1"/>
          </p:cNvGrpSpPr>
          <p:nvPr/>
        </p:nvGrpSpPr>
        <p:grpSpPr>
          <a:xfrm>
            <a:off x="9585901" y="8643635"/>
            <a:ext cx="580323" cy="392934"/>
            <a:chOff x="0" y="0"/>
            <a:chExt cx="1320406" cy="894042"/>
          </a:xfrm>
        </p:grpSpPr>
        <p:sp>
          <p:nvSpPr>
            <p:cNvPr id="115" name="Freeform 115"/>
            <p:cNvSpPr/>
            <p:nvPr/>
          </p:nvSpPr>
          <p:spPr>
            <a:xfrm>
              <a:off x="-5207" y="0"/>
              <a:ext cx="1330833" cy="894080"/>
            </a:xfrm>
            <a:custGeom>
              <a:avLst/>
              <a:gdLst/>
              <a:ahLst/>
              <a:cxnLst/>
              <a:rect l="l" t="t" r="r" b="b"/>
              <a:pathLst>
                <a:path w="1330833" h="894080">
                  <a:moveTo>
                    <a:pt x="1306449" y="425577"/>
                  </a:moveTo>
                  <a:cubicBezTo>
                    <a:pt x="1306449" y="425577"/>
                    <a:pt x="1021461" y="460756"/>
                    <a:pt x="978535" y="277241"/>
                  </a:cubicBezTo>
                  <a:lnTo>
                    <a:pt x="931672" y="121031"/>
                  </a:lnTo>
                  <a:cubicBezTo>
                    <a:pt x="931672" y="121031"/>
                    <a:pt x="923925" y="0"/>
                    <a:pt x="736473" y="0"/>
                  </a:cubicBezTo>
                  <a:lnTo>
                    <a:pt x="594360" y="0"/>
                  </a:lnTo>
                  <a:cubicBezTo>
                    <a:pt x="407035" y="0"/>
                    <a:pt x="399161" y="121031"/>
                    <a:pt x="399161" y="121031"/>
                  </a:cubicBezTo>
                  <a:lnTo>
                    <a:pt x="352298" y="277241"/>
                  </a:lnTo>
                  <a:cubicBezTo>
                    <a:pt x="309372" y="460629"/>
                    <a:pt x="24384" y="425577"/>
                    <a:pt x="24384" y="425577"/>
                  </a:cubicBezTo>
                  <a:cubicBezTo>
                    <a:pt x="0" y="425577"/>
                    <a:pt x="5842" y="447040"/>
                    <a:pt x="5842" y="447040"/>
                  </a:cubicBezTo>
                  <a:cubicBezTo>
                    <a:pt x="5842" y="465582"/>
                    <a:pt x="47752" y="464566"/>
                    <a:pt x="47752" y="464566"/>
                  </a:cubicBezTo>
                  <a:cubicBezTo>
                    <a:pt x="121920" y="464566"/>
                    <a:pt x="160909" y="577850"/>
                    <a:pt x="160909" y="729996"/>
                  </a:cubicBezTo>
                  <a:cubicBezTo>
                    <a:pt x="160909" y="882142"/>
                    <a:pt x="360172" y="894080"/>
                    <a:pt x="360172" y="894080"/>
                  </a:cubicBezTo>
                  <a:lnTo>
                    <a:pt x="970661" y="894080"/>
                  </a:lnTo>
                  <a:cubicBezTo>
                    <a:pt x="970661" y="894080"/>
                    <a:pt x="1169797" y="882396"/>
                    <a:pt x="1169797" y="730123"/>
                  </a:cubicBezTo>
                  <a:cubicBezTo>
                    <a:pt x="1169797" y="577850"/>
                    <a:pt x="1208913" y="464693"/>
                    <a:pt x="1283081" y="464693"/>
                  </a:cubicBezTo>
                  <a:cubicBezTo>
                    <a:pt x="1283081" y="464693"/>
                    <a:pt x="1324991" y="465709"/>
                    <a:pt x="1324991" y="447167"/>
                  </a:cubicBezTo>
                  <a:cubicBezTo>
                    <a:pt x="1324991" y="447167"/>
                    <a:pt x="1330833" y="425704"/>
                    <a:pt x="1306449" y="425704"/>
                  </a:cubicBezTo>
                </a:path>
              </a:pathLst>
            </a:custGeom>
            <a:solidFill>
              <a:srgbClr val="EA6A4A"/>
            </a:solidFill>
          </p:spPr>
        </p:sp>
      </p:grpSp>
      <p:grpSp>
        <p:nvGrpSpPr>
          <p:cNvPr id="116" name="Group 116"/>
          <p:cNvGrpSpPr/>
          <p:nvPr/>
        </p:nvGrpSpPr>
        <p:grpSpPr>
          <a:xfrm>
            <a:off x="9724847" y="8953016"/>
            <a:ext cx="302427" cy="35755"/>
            <a:chOff x="0" y="0"/>
            <a:chExt cx="917486" cy="108471"/>
          </a:xfrm>
        </p:grpSpPr>
        <p:sp>
          <p:nvSpPr>
            <p:cNvPr id="117" name="Freeform 117"/>
            <p:cNvSpPr/>
            <p:nvPr/>
          </p:nvSpPr>
          <p:spPr>
            <a:xfrm>
              <a:off x="0" y="0"/>
              <a:ext cx="917575" cy="108458"/>
            </a:xfrm>
            <a:custGeom>
              <a:avLst/>
              <a:gdLst/>
              <a:ahLst/>
              <a:cxnLst/>
              <a:rect l="l" t="t" r="r" b="b"/>
              <a:pathLst>
                <a:path w="917575" h="108458">
                  <a:moveTo>
                    <a:pt x="110363" y="0"/>
                  </a:moveTo>
                  <a:cubicBezTo>
                    <a:pt x="49403" y="0"/>
                    <a:pt x="0" y="24257"/>
                    <a:pt x="0" y="54229"/>
                  </a:cubicBezTo>
                  <a:cubicBezTo>
                    <a:pt x="0" y="84201"/>
                    <a:pt x="49403" y="108458"/>
                    <a:pt x="110363" y="108458"/>
                  </a:cubicBezTo>
                  <a:lnTo>
                    <a:pt x="807212" y="108458"/>
                  </a:lnTo>
                  <a:cubicBezTo>
                    <a:pt x="868172" y="108458"/>
                    <a:pt x="917575" y="84201"/>
                    <a:pt x="917575" y="54229"/>
                  </a:cubicBezTo>
                  <a:cubicBezTo>
                    <a:pt x="917575" y="24257"/>
                    <a:pt x="868045" y="0"/>
                    <a:pt x="807212" y="0"/>
                  </a:cubicBezTo>
                  <a:close/>
                </a:path>
              </a:pathLst>
            </a:custGeom>
            <a:blipFill>
              <a:blip r:embed="rId13"/>
              <a:stretch>
                <a:fillRect l="-1962" t="-16803" r="-1952" b="-16814"/>
              </a:stretch>
            </a:blipFill>
          </p:spPr>
        </p:sp>
      </p:grpSp>
      <p:sp>
        <p:nvSpPr>
          <p:cNvPr id="118" name="Freeform 118"/>
          <p:cNvSpPr/>
          <p:nvPr/>
        </p:nvSpPr>
        <p:spPr>
          <a:xfrm>
            <a:off x="7706690" y="8914536"/>
            <a:ext cx="316049" cy="45509"/>
          </a:xfrm>
          <a:custGeom>
            <a:avLst/>
            <a:gdLst/>
            <a:ahLst/>
            <a:cxnLst/>
            <a:rect l="l" t="t" r="r" b="b"/>
            <a:pathLst>
              <a:path w="316049" h="45509">
                <a:moveTo>
                  <a:pt x="0" y="0"/>
                </a:moveTo>
                <a:lnTo>
                  <a:pt x="316049" y="0"/>
                </a:lnTo>
                <a:lnTo>
                  <a:pt x="316049" y="45509"/>
                </a:lnTo>
                <a:lnTo>
                  <a:pt x="0" y="4550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r="-1818" b="-12593"/>
            </a:stretch>
          </a:blipFill>
        </p:spPr>
      </p:sp>
      <p:grpSp>
        <p:nvGrpSpPr>
          <p:cNvPr id="119" name="Group 119"/>
          <p:cNvGrpSpPr/>
          <p:nvPr/>
        </p:nvGrpSpPr>
        <p:grpSpPr>
          <a:xfrm rot="5400000">
            <a:off x="7603127" y="9097207"/>
            <a:ext cx="340689" cy="22761"/>
            <a:chOff x="0" y="0"/>
            <a:chExt cx="1033564" cy="69050"/>
          </a:xfrm>
        </p:grpSpPr>
        <p:sp>
          <p:nvSpPr>
            <p:cNvPr id="120" name="Freeform 120"/>
            <p:cNvSpPr/>
            <p:nvPr/>
          </p:nvSpPr>
          <p:spPr>
            <a:xfrm>
              <a:off x="0" y="0"/>
              <a:ext cx="1033526" cy="69088"/>
            </a:xfrm>
            <a:custGeom>
              <a:avLst/>
              <a:gdLst/>
              <a:ahLst/>
              <a:cxnLst/>
              <a:rect l="l" t="t" r="r" b="b"/>
              <a:pathLst>
                <a:path w="1033526" h="69088">
                  <a:moveTo>
                    <a:pt x="0" y="34544"/>
                  </a:moveTo>
                  <a:cubicBezTo>
                    <a:pt x="0" y="53594"/>
                    <a:pt x="15494" y="69088"/>
                    <a:pt x="34544" y="69088"/>
                  </a:cubicBezTo>
                  <a:lnTo>
                    <a:pt x="998982" y="69088"/>
                  </a:lnTo>
                  <a:cubicBezTo>
                    <a:pt x="1018032" y="69088"/>
                    <a:pt x="1033526" y="53594"/>
                    <a:pt x="1033526" y="34544"/>
                  </a:cubicBezTo>
                  <a:cubicBezTo>
                    <a:pt x="1033526" y="15494"/>
                    <a:pt x="1018159" y="0"/>
                    <a:pt x="998982" y="0"/>
                  </a:cubicBezTo>
                  <a:lnTo>
                    <a:pt x="34544" y="0"/>
                  </a:lnTo>
                  <a:cubicBezTo>
                    <a:pt x="15494" y="0"/>
                    <a:pt x="0" y="15494"/>
                    <a:pt x="0" y="34544"/>
                  </a:cubicBezTo>
                  <a:close/>
                </a:path>
              </a:pathLst>
            </a:custGeom>
            <a:blipFill>
              <a:blip r:embed="rId15"/>
              <a:stretch>
                <a:fillRect l="-1647" t="-25496" r="-1223" b="-25459"/>
              </a:stretch>
            </a:blipFill>
          </p:spPr>
        </p:sp>
      </p:grpSp>
      <p:grpSp>
        <p:nvGrpSpPr>
          <p:cNvPr id="121" name="Group 121"/>
          <p:cNvGrpSpPr/>
          <p:nvPr/>
        </p:nvGrpSpPr>
        <p:grpSpPr>
          <a:xfrm rot="5400000">
            <a:off x="7783931" y="9097203"/>
            <a:ext cx="340689" cy="22769"/>
            <a:chOff x="0" y="0"/>
            <a:chExt cx="1033564" cy="69075"/>
          </a:xfrm>
        </p:grpSpPr>
        <p:sp>
          <p:nvSpPr>
            <p:cNvPr id="122" name="Freeform 122"/>
            <p:cNvSpPr/>
            <p:nvPr/>
          </p:nvSpPr>
          <p:spPr>
            <a:xfrm>
              <a:off x="0" y="0"/>
              <a:ext cx="1033526" cy="69088"/>
            </a:xfrm>
            <a:custGeom>
              <a:avLst/>
              <a:gdLst/>
              <a:ahLst/>
              <a:cxnLst/>
              <a:rect l="l" t="t" r="r" b="b"/>
              <a:pathLst>
                <a:path w="1033526" h="69088">
                  <a:moveTo>
                    <a:pt x="0" y="34544"/>
                  </a:moveTo>
                  <a:cubicBezTo>
                    <a:pt x="0" y="53594"/>
                    <a:pt x="15494" y="69088"/>
                    <a:pt x="34544" y="69088"/>
                  </a:cubicBezTo>
                  <a:lnTo>
                    <a:pt x="998982" y="69088"/>
                  </a:lnTo>
                  <a:cubicBezTo>
                    <a:pt x="1018032" y="69088"/>
                    <a:pt x="1033526" y="53594"/>
                    <a:pt x="1033526" y="34544"/>
                  </a:cubicBezTo>
                  <a:cubicBezTo>
                    <a:pt x="1033526" y="15494"/>
                    <a:pt x="1018159" y="0"/>
                    <a:pt x="998982" y="0"/>
                  </a:cubicBezTo>
                  <a:lnTo>
                    <a:pt x="34544" y="0"/>
                  </a:lnTo>
                  <a:cubicBezTo>
                    <a:pt x="15494" y="0"/>
                    <a:pt x="0" y="15494"/>
                    <a:pt x="0" y="34544"/>
                  </a:cubicBezTo>
                  <a:close/>
                </a:path>
              </a:pathLst>
            </a:custGeom>
            <a:blipFill>
              <a:blip r:embed="rId16"/>
              <a:stretch>
                <a:fillRect l="-1762" t="-25477" r="-1764" b="-25477"/>
              </a:stretch>
            </a:blipFill>
          </p:spPr>
        </p:sp>
      </p:grpSp>
      <p:grpSp>
        <p:nvGrpSpPr>
          <p:cNvPr id="123" name="Group 123"/>
          <p:cNvGrpSpPr/>
          <p:nvPr/>
        </p:nvGrpSpPr>
        <p:grpSpPr>
          <a:xfrm rot="5400000">
            <a:off x="7706033" y="8672813"/>
            <a:ext cx="317368" cy="188846"/>
            <a:chOff x="0" y="0"/>
            <a:chExt cx="962812" cy="572910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962787" cy="572897"/>
            </a:xfrm>
            <a:custGeom>
              <a:avLst/>
              <a:gdLst/>
              <a:ahLst/>
              <a:cxnLst/>
              <a:rect l="l" t="t" r="r" b="b"/>
              <a:pathLst>
                <a:path w="962787" h="572897">
                  <a:moveTo>
                    <a:pt x="0" y="286512"/>
                  </a:moveTo>
                  <a:cubicBezTo>
                    <a:pt x="0" y="383032"/>
                    <a:pt x="30480" y="453517"/>
                    <a:pt x="90678" y="496189"/>
                  </a:cubicBezTo>
                  <a:cubicBezTo>
                    <a:pt x="199009" y="572897"/>
                    <a:pt x="364744" y="531876"/>
                    <a:pt x="453771" y="500507"/>
                  </a:cubicBezTo>
                  <a:cubicBezTo>
                    <a:pt x="613283" y="444373"/>
                    <a:pt x="718185" y="435229"/>
                    <a:pt x="728599" y="434467"/>
                  </a:cubicBezTo>
                  <a:lnTo>
                    <a:pt x="928243" y="434467"/>
                  </a:lnTo>
                  <a:cubicBezTo>
                    <a:pt x="947293" y="434467"/>
                    <a:pt x="962787" y="418973"/>
                    <a:pt x="962787" y="399923"/>
                  </a:cubicBezTo>
                  <a:cubicBezTo>
                    <a:pt x="962787" y="380873"/>
                    <a:pt x="947293" y="365379"/>
                    <a:pt x="928243" y="365379"/>
                  </a:cubicBezTo>
                  <a:lnTo>
                    <a:pt x="726821" y="365379"/>
                  </a:lnTo>
                  <a:lnTo>
                    <a:pt x="725424" y="365379"/>
                  </a:lnTo>
                  <a:cubicBezTo>
                    <a:pt x="720725" y="365633"/>
                    <a:pt x="608330" y="372872"/>
                    <a:pt x="430911" y="435356"/>
                  </a:cubicBezTo>
                  <a:cubicBezTo>
                    <a:pt x="369316" y="457073"/>
                    <a:pt x="216662" y="500888"/>
                    <a:pt x="130556" y="439928"/>
                  </a:cubicBezTo>
                  <a:cubicBezTo>
                    <a:pt x="89662" y="410972"/>
                    <a:pt x="68961" y="359410"/>
                    <a:pt x="68961" y="286639"/>
                  </a:cubicBezTo>
                  <a:cubicBezTo>
                    <a:pt x="68961" y="213868"/>
                    <a:pt x="89662" y="162179"/>
                    <a:pt x="130556" y="133350"/>
                  </a:cubicBezTo>
                  <a:cubicBezTo>
                    <a:pt x="216662" y="72390"/>
                    <a:pt x="369189" y="116205"/>
                    <a:pt x="430911" y="137795"/>
                  </a:cubicBezTo>
                  <a:cubicBezTo>
                    <a:pt x="608330" y="200279"/>
                    <a:pt x="720725" y="207391"/>
                    <a:pt x="725424" y="207772"/>
                  </a:cubicBezTo>
                  <a:lnTo>
                    <a:pt x="928243" y="207772"/>
                  </a:lnTo>
                  <a:cubicBezTo>
                    <a:pt x="947293" y="207772"/>
                    <a:pt x="962787" y="192278"/>
                    <a:pt x="962787" y="173228"/>
                  </a:cubicBezTo>
                  <a:cubicBezTo>
                    <a:pt x="962787" y="154178"/>
                    <a:pt x="947293" y="138684"/>
                    <a:pt x="928243" y="138684"/>
                  </a:cubicBezTo>
                  <a:lnTo>
                    <a:pt x="728599" y="138684"/>
                  </a:lnTo>
                  <a:cubicBezTo>
                    <a:pt x="718058" y="137922"/>
                    <a:pt x="613156" y="128651"/>
                    <a:pt x="453771" y="72644"/>
                  </a:cubicBezTo>
                  <a:cubicBezTo>
                    <a:pt x="364744" y="41148"/>
                    <a:pt x="199136" y="0"/>
                    <a:pt x="90678" y="76708"/>
                  </a:cubicBezTo>
                  <a:cubicBezTo>
                    <a:pt x="30480" y="119380"/>
                    <a:pt x="0" y="189992"/>
                    <a:pt x="0" y="286512"/>
                  </a:cubicBezTo>
                  <a:close/>
                </a:path>
              </a:pathLst>
            </a:custGeom>
            <a:blipFill>
              <a:blip r:embed="rId17"/>
              <a:stretch>
                <a:fillRect l="-1767" t="-3566" r="-1768" b="-3557"/>
              </a:stretch>
            </a:blipFill>
          </p:spPr>
        </p:sp>
      </p:grpSp>
      <p:grpSp>
        <p:nvGrpSpPr>
          <p:cNvPr id="125" name="Group 125"/>
          <p:cNvGrpSpPr/>
          <p:nvPr/>
        </p:nvGrpSpPr>
        <p:grpSpPr>
          <a:xfrm rot="5400000">
            <a:off x="7698514" y="8589281"/>
            <a:ext cx="332405" cy="340874"/>
            <a:chOff x="0" y="0"/>
            <a:chExt cx="1008431" cy="1034123"/>
          </a:xfrm>
        </p:grpSpPr>
        <p:sp>
          <p:nvSpPr>
            <p:cNvPr id="126" name="Freeform 126"/>
            <p:cNvSpPr/>
            <p:nvPr/>
          </p:nvSpPr>
          <p:spPr>
            <a:xfrm>
              <a:off x="0" y="127"/>
              <a:ext cx="1008507" cy="1034034"/>
            </a:xfrm>
            <a:custGeom>
              <a:avLst/>
              <a:gdLst/>
              <a:ahLst/>
              <a:cxnLst/>
              <a:rect l="l" t="t" r="r" b="b"/>
              <a:pathLst>
                <a:path w="1008507" h="1034034">
                  <a:moveTo>
                    <a:pt x="0" y="516890"/>
                  </a:moveTo>
                  <a:cubicBezTo>
                    <a:pt x="0" y="741172"/>
                    <a:pt x="46609" y="883158"/>
                    <a:pt x="142621" y="951103"/>
                  </a:cubicBezTo>
                  <a:cubicBezTo>
                    <a:pt x="259715" y="1034034"/>
                    <a:pt x="415671" y="979170"/>
                    <a:pt x="499491" y="949706"/>
                  </a:cubicBezTo>
                  <a:cubicBezTo>
                    <a:pt x="659003" y="893572"/>
                    <a:pt x="763905" y="884428"/>
                    <a:pt x="774319" y="883666"/>
                  </a:cubicBezTo>
                  <a:lnTo>
                    <a:pt x="973963" y="883666"/>
                  </a:lnTo>
                  <a:cubicBezTo>
                    <a:pt x="993013" y="883666"/>
                    <a:pt x="1008507" y="868172"/>
                    <a:pt x="1008507" y="849122"/>
                  </a:cubicBezTo>
                  <a:cubicBezTo>
                    <a:pt x="1008507" y="830072"/>
                    <a:pt x="993013" y="814578"/>
                    <a:pt x="973963" y="814578"/>
                  </a:cubicBezTo>
                  <a:lnTo>
                    <a:pt x="772414" y="814578"/>
                  </a:lnTo>
                  <a:lnTo>
                    <a:pt x="771017" y="814578"/>
                  </a:lnTo>
                  <a:cubicBezTo>
                    <a:pt x="766318" y="814832"/>
                    <a:pt x="653923" y="822071"/>
                    <a:pt x="476504" y="884555"/>
                  </a:cubicBezTo>
                  <a:cubicBezTo>
                    <a:pt x="369443" y="922274"/>
                    <a:pt x="259715" y="949579"/>
                    <a:pt x="182499" y="894842"/>
                  </a:cubicBezTo>
                  <a:cubicBezTo>
                    <a:pt x="107188" y="841502"/>
                    <a:pt x="69088" y="714375"/>
                    <a:pt x="69088" y="517017"/>
                  </a:cubicBezTo>
                  <a:cubicBezTo>
                    <a:pt x="69088" y="319659"/>
                    <a:pt x="107315" y="192532"/>
                    <a:pt x="182499" y="139192"/>
                  </a:cubicBezTo>
                  <a:cubicBezTo>
                    <a:pt x="259715" y="84455"/>
                    <a:pt x="369443" y="111760"/>
                    <a:pt x="476504" y="149479"/>
                  </a:cubicBezTo>
                  <a:cubicBezTo>
                    <a:pt x="653923" y="211963"/>
                    <a:pt x="766318" y="219075"/>
                    <a:pt x="771017" y="219456"/>
                  </a:cubicBezTo>
                  <a:lnTo>
                    <a:pt x="973836" y="219456"/>
                  </a:lnTo>
                  <a:cubicBezTo>
                    <a:pt x="992886" y="219456"/>
                    <a:pt x="1008380" y="203962"/>
                    <a:pt x="1008380" y="184912"/>
                  </a:cubicBezTo>
                  <a:cubicBezTo>
                    <a:pt x="1008380" y="165862"/>
                    <a:pt x="992886" y="150368"/>
                    <a:pt x="973836" y="150368"/>
                  </a:cubicBezTo>
                  <a:lnTo>
                    <a:pt x="774319" y="150368"/>
                  </a:lnTo>
                  <a:cubicBezTo>
                    <a:pt x="763778" y="149606"/>
                    <a:pt x="658876" y="140335"/>
                    <a:pt x="499491" y="84328"/>
                  </a:cubicBezTo>
                  <a:cubicBezTo>
                    <a:pt x="415671" y="54864"/>
                    <a:pt x="259715" y="0"/>
                    <a:pt x="142621" y="82931"/>
                  </a:cubicBezTo>
                  <a:cubicBezTo>
                    <a:pt x="46609" y="150749"/>
                    <a:pt x="0" y="292735"/>
                    <a:pt x="0" y="516890"/>
                  </a:cubicBezTo>
                  <a:close/>
                </a:path>
              </a:pathLst>
            </a:custGeom>
            <a:blipFill>
              <a:blip r:embed="rId18"/>
              <a:stretch>
                <a:fillRect l="-1771" t="-1799" r="-965" b="-1781"/>
              </a:stretch>
            </a:blipFill>
          </p:spPr>
        </p:sp>
      </p:grpSp>
      <p:grpSp>
        <p:nvGrpSpPr>
          <p:cNvPr id="127" name="Group 127"/>
          <p:cNvGrpSpPr>
            <a:grpSpLocks noChangeAspect="1"/>
          </p:cNvGrpSpPr>
          <p:nvPr/>
        </p:nvGrpSpPr>
        <p:grpSpPr>
          <a:xfrm>
            <a:off x="7706690" y="8914540"/>
            <a:ext cx="316049" cy="45500"/>
            <a:chOff x="0" y="0"/>
            <a:chExt cx="719112" cy="103530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719074" cy="103505"/>
            </a:xfrm>
            <a:custGeom>
              <a:avLst/>
              <a:gdLst/>
              <a:ahLst/>
              <a:cxnLst/>
              <a:rect l="l" t="t" r="r" b="b"/>
              <a:pathLst>
                <a:path w="719074" h="103505">
                  <a:moveTo>
                    <a:pt x="719074" y="103505"/>
                  </a:moveTo>
                  <a:lnTo>
                    <a:pt x="0" y="103505"/>
                  </a:lnTo>
                  <a:lnTo>
                    <a:pt x="0" y="0"/>
                  </a:lnTo>
                  <a:lnTo>
                    <a:pt x="719074" y="0"/>
                  </a:lnTo>
                  <a:close/>
                </a:path>
              </a:pathLst>
            </a:custGeom>
            <a:solidFill>
              <a:srgbClr val="243C2D"/>
            </a:solidFill>
          </p:spPr>
        </p:sp>
      </p:grpSp>
      <p:grpSp>
        <p:nvGrpSpPr>
          <p:cNvPr id="129" name="Group 129"/>
          <p:cNvGrpSpPr>
            <a:grpSpLocks noChangeAspect="1"/>
          </p:cNvGrpSpPr>
          <p:nvPr/>
        </p:nvGrpSpPr>
        <p:grpSpPr>
          <a:xfrm>
            <a:off x="7747967" y="9023039"/>
            <a:ext cx="233492" cy="22422"/>
            <a:chOff x="0" y="0"/>
            <a:chExt cx="531266" cy="51016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531241" cy="51054"/>
            </a:xfrm>
            <a:custGeom>
              <a:avLst/>
              <a:gdLst/>
              <a:ahLst/>
              <a:cxnLst/>
              <a:rect l="l" t="t" r="r" b="b"/>
              <a:pathLst>
                <a:path w="531241" h="51054">
                  <a:moveTo>
                    <a:pt x="531241" y="51054"/>
                  </a:moveTo>
                  <a:lnTo>
                    <a:pt x="0" y="51054"/>
                  </a:lnTo>
                  <a:lnTo>
                    <a:pt x="0" y="0"/>
                  </a:lnTo>
                  <a:lnTo>
                    <a:pt x="531241" y="0"/>
                  </a:lnTo>
                  <a:close/>
                </a:path>
              </a:pathLst>
            </a:custGeom>
            <a:solidFill>
              <a:srgbClr val="243C2D"/>
            </a:solidFill>
          </p:spPr>
        </p:sp>
      </p:grpSp>
      <p:grpSp>
        <p:nvGrpSpPr>
          <p:cNvPr id="131" name="Group 131"/>
          <p:cNvGrpSpPr/>
          <p:nvPr/>
        </p:nvGrpSpPr>
        <p:grpSpPr>
          <a:xfrm rot="5400000">
            <a:off x="7538462" y="9102523"/>
            <a:ext cx="373786" cy="45228"/>
            <a:chOff x="0" y="0"/>
            <a:chExt cx="1133970" cy="137211"/>
          </a:xfrm>
        </p:grpSpPr>
        <p:sp>
          <p:nvSpPr>
            <p:cNvPr id="132" name="Freeform 132"/>
            <p:cNvSpPr/>
            <p:nvPr/>
          </p:nvSpPr>
          <p:spPr>
            <a:xfrm>
              <a:off x="0" y="0"/>
              <a:ext cx="1133983" cy="137287"/>
            </a:xfrm>
            <a:custGeom>
              <a:avLst/>
              <a:gdLst/>
              <a:ahLst/>
              <a:cxnLst/>
              <a:rect l="l" t="t" r="r" b="b"/>
              <a:pathLst>
                <a:path w="1133983" h="137287">
                  <a:moveTo>
                    <a:pt x="0" y="34544"/>
                  </a:moveTo>
                  <a:cubicBezTo>
                    <a:pt x="0" y="53594"/>
                    <a:pt x="15494" y="69088"/>
                    <a:pt x="34544" y="69088"/>
                  </a:cubicBezTo>
                  <a:lnTo>
                    <a:pt x="862330" y="69088"/>
                  </a:lnTo>
                  <a:cubicBezTo>
                    <a:pt x="924687" y="70358"/>
                    <a:pt x="1037463" y="86233"/>
                    <a:pt x="1075055" y="123825"/>
                  </a:cubicBezTo>
                  <a:cubicBezTo>
                    <a:pt x="1088517" y="137287"/>
                    <a:pt x="1110361" y="137287"/>
                    <a:pt x="1123823" y="123825"/>
                  </a:cubicBezTo>
                  <a:lnTo>
                    <a:pt x="1133983" y="108204"/>
                  </a:lnTo>
                  <a:lnTo>
                    <a:pt x="1133983" y="99314"/>
                  </a:lnTo>
                  <a:cubicBezTo>
                    <a:pt x="1133983" y="90551"/>
                    <a:pt x="1130554" y="81661"/>
                    <a:pt x="1123823" y="74930"/>
                  </a:cubicBezTo>
                  <a:cubicBezTo>
                    <a:pt x="1054481" y="5461"/>
                    <a:pt x="882904" y="381"/>
                    <a:pt x="862965" y="0"/>
                  </a:cubicBezTo>
                  <a:lnTo>
                    <a:pt x="34544" y="0"/>
                  </a:lnTo>
                  <a:cubicBezTo>
                    <a:pt x="15494" y="0"/>
                    <a:pt x="0" y="15494"/>
                    <a:pt x="0" y="34544"/>
                  </a:cubicBezTo>
                  <a:close/>
                </a:path>
              </a:pathLst>
            </a:custGeom>
            <a:blipFill>
              <a:blip r:embed="rId19"/>
              <a:stretch>
                <a:fillRect l="-1597" t="-13238" r="-1597" b="-13181"/>
              </a:stretch>
            </a:blipFill>
          </p:spPr>
        </p:sp>
      </p:grpSp>
      <p:grpSp>
        <p:nvGrpSpPr>
          <p:cNvPr id="133" name="Group 133"/>
          <p:cNvGrpSpPr/>
          <p:nvPr/>
        </p:nvGrpSpPr>
        <p:grpSpPr>
          <a:xfrm rot="5400000">
            <a:off x="7817182" y="9102519"/>
            <a:ext cx="373786" cy="45232"/>
            <a:chOff x="0" y="0"/>
            <a:chExt cx="1133970" cy="137224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1133983" cy="137287"/>
            </a:xfrm>
            <a:custGeom>
              <a:avLst/>
              <a:gdLst/>
              <a:ahLst/>
              <a:cxnLst/>
              <a:rect l="l" t="t" r="r" b="b"/>
              <a:pathLst>
                <a:path w="1133983" h="137287">
                  <a:moveTo>
                    <a:pt x="0" y="102743"/>
                  </a:moveTo>
                  <a:cubicBezTo>
                    <a:pt x="0" y="121793"/>
                    <a:pt x="15494" y="137287"/>
                    <a:pt x="34544" y="137287"/>
                  </a:cubicBezTo>
                  <a:lnTo>
                    <a:pt x="863600" y="137160"/>
                  </a:lnTo>
                  <a:cubicBezTo>
                    <a:pt x="882904" y="136779"/>
                    <a:pt x="1054481" y="131699"/>
                    <a:pt x="1123823" y="62230"/>
                  </a:cubicBezTo>
                  <a:lnTo>
                    <a:pt x="1133983" y="46609"/>
                  </a:lnTo>
                  <a:lnTo>
                    <a:pt x="1133983" y="37719"/>
                  </a:lnTo>
                  <a:cubicBezTo>
                    <a:pt x="1133983" y="28829"/>
                    <a:pt x="1130554" y="20066"/>
                    <a:pt x="1123823" y="13335"/>
                  </a:cubicBezTo>
                  <a:cubicBezTo>
                    <a:pt x="1110361" y="0"/>
                    <a:pt x="1088517" y="0"/>
                    <a:pt x="1075055" y="13462"/>
                  </a:cubicBezTo>
                  <a:cubicBezTo>
                    <a:pt x="1037463" y="51054"/>
                    <a:pt x="924687" y="66929"/>
                    <a:pt x="862965" y="68072"/>
                  </a:cubicBezTo>
                  <a:lnTo>
                    <a:pt x="34544" y="68072"/>
                  </a:lnTo>
                  <a:cubicBezTo>
                    <a:pt x="15494" y="68199"/>
                    <a:pt x="0" y="83566"/>
                    <a:pt x="0" y="102743"/>
                  </a:cubicBezTo>
                  <a:close/>
                </a:path>
              </a:pathLst>
            </a:custGeom>
            <a:blipFill>
              <a:blip r:embed="rId19"/>
              <a:stretch>
                <a:fillRect l="-1597" t="-13215" r="-1597" b="-13189"/>
              </a:stretch>
            </a:blipFill>
          </p:spPr>
        </p:sp>
      </p:grpSp>
      <p:grpSp>
        <p:nvGrpSpPr>
          <p:cNvPr id="135" name="Group 135"/>
          <p:cNvGrpSpPr>
            <a:grpSpLocks noChangeAspect="1"/>
          </p:cNvGrpSpPr>
          <p:nvPr/>
        </p:nvGrpSpPr>
        <p:grpSpPr>
          <a:xfrm>
            <a:off x="7130298" y="8750569"/>
            <a:ext cx="502572" cy="589369"/>
            <a:chOff x="0" y="0"/>
            <a:chExt cx="1143508" cy="1341006"/>
          </a:xfrm>
        </p:grpSpPr>
        <p:sp>
          <p:nvSpPr>
            <p:cNvPr id="136" name="Freeform 136"/>
            <p:cNvSpPr/>
            <p:nvPr/>
          </p:nvSpPr>
          <p:spPr>
            <a:xfrm>
              <a:off x="138811" y="511810"/>
              <a:ext cx="877062" cy="771017"/>
            </a:xfrm>
            <a:custGeom>
              <a:avLst/>
              <a:gdLst/>
              <a:ahLst/>
              <a:cxnLst/>
              <a:rect l="l" t="t" r="r" b="b"/>
              <a:pathLst>
                <a:path w="877062" h="771017">
                  <a:moveTo>
                    <a:pt x="876427" y="717804"/>
                  </a:moveTo>
                  <a:lnTo>
                    <a:pt x="876427" y="231267"/>
                  </a:lnTo>
                  <a:cubicBezTo>
                    <a:pt x="876427" y="25273"/>
                    <a:pt x="804926" y="2921"/>
                    <a:pt x="790575" y="508"/>
                  </a:cubicBezTo>
                  <a:lnTo>
                    <a:pt x="790448" y="1143"/>
                  </a:lnTo>
                  <a:lnTo>
                    <a:pt x="786130" y="0"/>
                  </a:lnTo>
                  <a:cubicBezTo>
                    <a:pt x="772414" y="0"/>
                    <a:pt x="763143" y="9271"/>
                    <a:pt x="763143" y="20701"/>
                  </a:cubicBezTo>
                  <a:cubicBezTo>
                    <a:pt x="763143" y="31877"/>
                    <a:pt x="772033" y="40894"/>
                    <a:pt x="783082" y="41275"/>
                  </a:cubicBezTo>
                  <a:cubicBezTo>
                    <a:pt x="787908" y="43180"/>
                    <a:pt x="835152" y="66802"/>
                    <a:pt x="835152" y="231267"/>
                  </a:cubicBezTo>
                  <a:lnTo>
                    <a:pt x="835152" y="703961"/>
                  </a:lnTo>
                  <a:cubicBezTo>
                    <a:pt x="829056" y="694182"/>
                    <a:pt x="820928" y="679958"/>
                    <a:pt x="810641" y="659384"/>
                  </a:cubicBezTo>
                  <a:cubicBezTo>
                    <a:pt x="805688" y="645033"/>
                    <a:pt x="788416" y="623824"/>
                    <a:pt x="749808" y="623824"/>
                  </a:cubicBezTo>
                  <a:lnTo>
                    <a:pt x="127127" y="623824"/>
                  </a:lnTo>
                  <a:cubicBezTo>
                    <a:pt x="88646" y="623824"/>
                    <a:pt x="71247" y="645033"/>
                    <a:pt x="66294" y="659384"/>
                  </a:cubicBezTo>
                  <a:cubicBezTo>
                    <a:pt x="56007" y="679831"/>
                    <a:pt x="47879" y="694055"/>
                    <a:pt x="41783" y="703961"/>
                  </a:cubicBezTo>
                  <a:lnTo>
                    <a:pt x="41783" y="231267"/>
                  </a:lnTo>
                  <a:cubicBezTo>
                    <a:pt x="41783" y="66675"/>
                    <a:pt x="89027" y="43180"/>
                    <a:pt x="93853" y="41275"/>
                  </a:cubicBezTo>
                  <a:cubicBezTo>
                    <a:pt x="104902" y="40894"/>
                    <a:pt x="113792" y="31877"/>
                    <a:pt x="113792" y="20701"/>
                  </a:cubicBezTo>
                  <a:cubicBezTo>
                    <a:pt x="113792" y="9271"/>
                    <a:pt x="104521" y="0"/>
                    <a:pt x="93091" y="0"/>
                  </a:cubicBezTo>
                  <a:lnTo>
                    <a:pt x="88519" y="508"/>
                  </a:lnTo>
                  <a:lnTo>
                    <a:pt x="86360" y="635"/>
                  </a:lnTo>
                  <a:cubicBezTo>
                    <a:pt x="72009" y="3048"/>
                    <a:pt x="508" y="25400"/>
                    <a:pt x="508" y="231394"/>
                  </a:cubicBezTo>
                  <a:lnTo>
                    <a:pt x="508" y="717804"/>
                  </a:lnTo>
                  <a:cubicBezTo>
                    <a:pt x="0" y="730377"/>
                    <a:pt x="1397" y="758825"/>
                    <a:pt x="23749" y="764667"/>
                  </a:cubicBezTo>
                  <a:cubicBezTo>
                    <a:pt x="47498" y="771017"/>
                    <a:pt x="67818" y="748665"/>
                    <a:pt x="104013" y="676275"/>
                  </a:cubicBezTo>
                  <a:lnTo>
                    <a:pt x="105283" y="674370"/>
                  </a:lnTo>
                  <a:cubicBezTo>
                    <a:pt x="106553" y="670814"/>
                    <a:pt x="111125" y="664972"/>
                    <a:pt x="127127" y="664972"/>
                  </a:cubicBezTo>
                  <a:lnTo>
                    <a:pt x="749808" y="664972"/>
                  </a:lnTo>
                  <a:cubicBezTo>
                    <a:pt x="765810" y="664972"/>
                    <a:pt x="770382" y="670814"/>
                    <a:pt x="771398" y="672592"/>
                  </a:cubicBezTo>
                  <a:lnTo>
                    <a:pt x="771906" y="674243"/>
                  </a:lnTo>
                  <a:cubicBezTo>
                    <a:pt x="805180" y="740918"/>
                    <a:pt x="824865" y="765556"/>
                    <a:pt x="845693" y="765556"/>
                  </a:cubicBezTo>
                  <a:lnTo>
                    <a:pt x="850646" y="765175"/>
                  </a:lnTo>
                  <a:cubicBezTo>
                    <a:pt x="875665" y="758571"/>
                    <a:pt x="877062" y="730250"/>
                    <a:pt x="876427" y="717677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295529" y="222758"/>
              <a:ext cx="41402" cy="236347"/>
            </a:xfrm>
            <a:custGeom>
              <a:avLst/>
              <a:gdLst/>
              <a:ahLst/>
              <a:cxnLst/>
              <a:rect l="l" t="t" r="r" b="b"/>
              <a:pathLst>
                <a:path w="41402" h="236347">
                  <a:moveTo>
                    <a:pt x="20701" y="236220"/>
                  </a:moveTo>
                  <a:cubicBezTo>
                    <a:pt x="9271" y="236220"/>
                    <a:pt x="0" y="226949"/>
                    <a:pt x="0" y="215519"/>
                  </a:cubicBezTo>
                  <a:lnTo>
                    <a:pt x="0" y="20701"/>
                  </a:lnTo>
                  <a:cubicBezTo>
                    <a:pt x="0" y="9271"/>
                    <a:pt x="9271" y="0"/>
                    <a:pt x="20701" y="0"/>
                  </a:cubicBezTo>
                  <a:cubicBezTo>
                    <a:pt x="32131" y="0"/>
                    <a:pt x="41402" y="9271"/>
                    <a:pt x="41402" y="20701"/>
                  </a:cubicBezTo>
                  <a:lnTo>
                    <a:pt x="41402" y="215646"/>
                  </a:lnTo>
                  <a:cubicBezTo>
                    <a:pt x="41402" y="227076"/>
                    <a:pt x="32131" y="236347"/>
                    <a:pt x="20701" y="236347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38" name="Freeform 138"/>
            <p:cNvSpPr/>
            <p:nvPr/>
          </p:nvSpPr>
          <p:spPr>
            <a:xfrm>
              <a:off x="816864" y="222758"/>
              <a:ext cx="41402" cy="236347"/>
            </a:xfrm>
            <a:custGeom>
              <a:avLst/>
              <a:gdLst/>
              <a:ahLst/>
              <a:cxnLst/>
              <a:rect l="l" t="t" r="r" b="b"/>
              <a:pathLst>
                <a:path w="41402" h="236347">
                  <a:moveTo>
                    <a:pt x="20701" y="236220"/>
                  </a:moveTo>
                  <a:cubicBezTo>
                    <a:pt x="9271" y="236220"/>
                    <a:pt x="0" y="226949"/>
                    <a:pt x="0" y="215519"/>
                  </a:cubicBezTo>
                  <a:lnTo>
                    <a:pt x="0" y="20701"/>
                  </a:lnTo>
                  <a:cubicBezTo>
                    <a:pt x="0" y="9271"/>
                    <a:pt x="9271" y="0"/>
                    <a:pt x="20701" y="0"/>
                  </a:cubicBezTo>
                  <a:cubicBezTo>
                    <a:pt x="32131" y="0"/>
                    <a:pt x="41402" y="9271"/>
                    <a:pt x="41402" y="20701"/>
                  </a:cubicBezTo>
                  <a:lnTo>
                    <a:pt x="41402" y="215646"/>
                  </a:lnTo>
                  <a:cubicBezTo>
                    <a:pt x="41402" y="227076"/>
                    <a:pt x="32131" y="236347"/>
                    <a:pt x="20701" y="236347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61468" y="62230"/>
              <a:ext cx="159385" cy="66802"/>
            </a:xfrm>
            <a:custGeom>
              <a:avLst/>
              <a:gdLst/>
              <a:ahLst/>
              <a:cxnLst/>
              <a:rect l="l" t="t" r="r" b="b"/>
              <a:pathLst>
                <a:path w="159385" h="66802">
                  <a:moveTo>
                    <a:pt x="22733" y="66802"/>
                  </a:moveTo>
                  <a:lnTo>
                    <a:pt x="12065" y="64770"/>
                  </a:lnTo>
                  <a:cubicBezTo>
                    <a:pt x="0" y="52705"/>
                    <a:pt x="0" y="39624"/>
                    <a:pt x="8001" y="31496"/>
                  </a:cubicBezTo>
                  <a:cubicBezTo>
                    <a:pt x="39497" y="0"/>
                    <a:pt x="78105" y="889"/>
                    <a:pt x="86360" y="1397"/>
                  </a:cubicBezTo>
                  <a:lnTo>
                    <a:pt x="138684" y="1397"/>
                  </a:lnTo>
                  <a:cubicBezTo>
                    <a:pt x="150114" y="1397"/>
                    <a:pt x="159385" y="10668"/>
                    <a:pt x="159385" y="22098"/>
                  </a:cubicBezTo>
                  <a:cubicBezTo>
                    <a:pt x="159385" y="33528"/>
                    <a:pt x="150114" y="42799"/>
                    <a:pt x="138684" y="42799"/>
                  </a:cubicBezTo>
                  <a:lnTo>
                    <a:pt x="85598" y="42799"/>
                  </a:lnTo>
                  <a:cubicBezTo>
                    <a:pt x="84836" y="42799"/>
                    <a:pt x="84074" y="42799"/>
                    <a:pt x="83312" y="42672"/>
                  </a:cubicBezTo>
                  <a:cubicBezTo>
                    <a:pt x="82550" y="42545"/>
                    <a:pt x="57531" y="40513"/>
                    <a:pt x="37338" y="60706"/>
                  </a:cubicBezTo>
                  <a:lnTo>
                    <a:pt x="27940" y="66802"/>
                  </a:lnTo>
                </a:path>
              </a:pathLst>
            </a:custGeom>
            <a:solidFill>
              <a:srgbClr val="40485F"/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922655" y="62230"/>
              <a:ext cx="159512" cy="66802"/>
            </a:xfrm>
            <a:custGeom>
              <a:avLst/>
              <a:gdLst/>
              <a:ahLst/>
              <a:cxnLst/>
              <a:rect l="l" t="t" r="r" b="b"/>
              <a:pathLst>
                <a:path w="159512" h="66802">
                  <a:moveTo>
                    <a:pt x="136652" y="66802"/>
                  </a:moveTo>
                  <a:lnTo>
                    <a:pt x="126111" y="64770"/>
                  </a:lnTo>
                  <a:cubicBezTo>
                    <a:pt x="101727" y="40386"/>
                    <a:pt x="76454" y="42545"/>
                    <a:pt x="76200" y="42672"/>
                  </a:cubicBezTo>
                  <a:lnTo>
                    <a:pt x="74676" y="42799"/>
                  </a:lnTo>
                  <a:lnTo>
                    <a:pt x="20701" y="42799"/>
                  </a:lnTo>
                  <a:cubicBezTo>
                    <a:pt x="9271" y="42799"/>
                    <a:pt x="0" y="33528"/>
                    <a:pt x="0" y="22098"/>
                  </a:cubicBezTo>
                  <a:cubicBezTo>
                    <a:pt x="0" y="10668"/>
                    <a:pt x="9271" y="1397"/>
                    <a:pt x="20701" y="1397"/>
                  </a:cubicBezTo>
                  <a:lnTo>
                    <a:pt x="73025" y="1397"/>
                  </a:lnTo>
                  <a:cubicBezTo>
                    <a:pt x="81280" y="889"/>
                    <a:pt x="119888" y="0"/>
                    <a:pt x="151384" y="31496"/>
                  </a:cubicBezTo>
                  <a:cubicBezTo>
                    <a:pt x="159512" y="39624"/>
                    <a:pt x="159385" y="52705"/>
                    <a:pt x="151384" y="60706"/>
                  </a:cubicBezTo>
                  <a:lnTo>
                    <a:pt x="142113" y="66802"/>
                  </a:lnTo>
                </a:path>
              </a:pathLst>
            </a:custGeom>
            <a:solidFill>
              <a:srgbClr val="40485F"/>
            </a:solidFill>
          </p:spPr>
        </p:sp>
      </p:grpSp>
      <p:grpSp>
        <p:nvGrpSpPr>
          <p:cNvPr id="141" name="Group 141"/>
          <p:cNvGrpSpPr/>
          <p:nvPr/>
        </p:nvGrpSpPr>
        <p:grpSpPr>
          <a:xfrm rot="5400000">
            <a:off x="7288626" y="8601304"/>
            <a:ext cx="185915" cy="326599"/>
            <a:chOff x="0" y="0"/>
            <a:chExt cx="564020" cy="990816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564007" cy="990854"/>
            </a:xfrm>
            <a:custGeom>
              <a:avLst/>
              <a:gdLst/>
              <a:ahLst/>
              <a:cxnLst/>
              <a:rect l="l" t="t" r="r" b="b"/>
              <a:pathLst>
                <a:path w="564007" h="990854">
                  <a:moveTo>
                    <a:pt x="0" y="887095"/>
                  </a:moveTo>
                  <a:cubicBezTo>
                    <a:pt x="0" y="944372"/>
                    <a:pt x="46482" y="990854"/>
                    <a:pt x="103759" y="990854"/>
                  </a:cubicBezTo>
                  <a:lnTo>
                    <a:pt x="460248" y="990854"/>
                  </a:lnTo>
                  <a:cubicBezTo>
                    <a:pt x="517525" y="990854"/>
                    <a:pt x="564007" y="944372"/>
                    <a:pt x="564007" y="887095"/>
                  </a:cubicBezTo>
                  <a:lnTo>
                    <a:pt x="564007" y="103759"/>
                  </a:lnTo>
                  <a:cubicBezTo>
                    <a:pt x="564007" y="46355"/>
                    <a:pt x="517525" y="0"/>
                    <a:pt x="460248" y="0"/>
                  </a:cubicBezTo>
                  <a:lnTo>
                    <a:pt x="103759" y="0"/>
                  </a:lnTo>
                  <a:cubicBezTo>
                    <a:pt x="46482" y="0"/>
                    <a:pt x="0" y="46355"/>
                    <a:pt x="0" y="103759"/>
                  </a:cubicBezTo>
                  <a:close/>
                </a:path>
              </a:pathLst>
            </a:custGeom>
            <a:blipFill>
              <a:blip r:embed="rId21"/>
              <a:stretch>
                <a:fillRect l="-3071" t="-1739" r="-3069" b="-1735"/>
              </a:stretch>
            </a:blipFill>
          </p:spPr>
        </p:sp>
      </p:grpSp>
      <p:grpSp>
        <p:nvGrpSpPr>
          <p:cNvPr id="143" name="Group 143"/>
          <p:cNvGrpSpPr/>
          <p:nvPr/>
        </p:nvGrpSpPr>
        <p:grpSpPr>
          <a:xfrm>
            <a:off x="7200615" y="8943228"/>
            <a:ext cx="366799" cy="40870"/>
            <a:chOff x="0" y="0"/>
            <a:chExt cx="1112774" cy="123990"/>
          </a:xfrm>
        </p:grpSpPr>
        <p:sp>
          <p:nvSpPr>
            <p:cNvPr id="144" name="Freeform 144"/>
            <p:cNvSpPr/>
            <p:nvPr/>
          </p:nvSpPr>
          <p:spPr>
            <a:xfrm>
              <a:off x="0" y="0"/>
              <a:ext cx="1112774" cy="123952"/>
            </a:xfrm>
            <a:custGeom>
              <a:avLst/>
              <a:gdLst/>
              <a:ahLst/>
              <a:cxnLst/>
              <a:rect l="l" t="t" r="r" b="b"/>
              <a:pathLst>
                <a:path w="1112774" h="123952">
                  <a:moveTo>
                    <a:pt x="116459" y="0"/>
                  </a:moveTo>
                  <a:cubicBezTo>
                    <a:pt x="52197" y="0"/>
                    <a:pt x="0" y="30226"/>
                    <a:pt x="0" y="67310"/>
                  </a:cubicBezTo>
                  <a:lnTo>
                    <a:pt x="1397" y="67310"/>
                  </a:lnTo>
                  <a:lnTo>
                    <a:pt x="0" y="71755"/>
                  </a:lnTo>
                  <a:lnTo>
                    <a:pt x="0" y="116205"/>
                  </a:lnTo>
                  <a:lnTo>
                    <a:pt x="17272" y="123952"/>
                  </a:lnTo>
                  <a:lnTo>
                    <a:pt x="1095502" y="123952"/>
                  </a:lnTo>
                  <a:cubicBezTo>
                    <a:pt x="1105027" y="123952"/>
                    <a:pt x="1112774" y="116205"/>
                    <a:pt x="1112774" y="106680"/>
                  </a:cubicBezTo>
                  <a:lnTo>
                    <a:pt x="1112774" y="71755"/>
                  </a:lnTo>
                  <a:lnTo>
                    <a:pt x="1111377" y="67310"/>
                  </a:lnTo>
                  <a:lnTo>
                    <a:pt x="1112520" y="67310"/>
                  </a:lnTo>
                  <a:cubicBezTo>
                    <a:pt x="1112520" y="30099"/>
                    <a:pt x="1060323" y="0"/>
                    <a:pt x="996061" y="0"/>
                  </a:cubicBezTo>
                  <a:close/>
                </a:path>
              </a:pathLst>
            </a:custGeom>
            <a:blipFill>
              <a:blip r:embed="rId22"/>
              <a:stretch>
                <a:fillRect l="-1605" t="-13903" r="-1608" b="-13944"/>
              </a:stretch>
            </a:blipFill>
          </p:spPr>
        </p:sp>
      </p:grpSp>
      <p:grpSp>
        <p:nvGrpSpPr>
          <p:cNvPr id="145" name="Group 145"/>
          <p:cNvGrpSpPr>
            <a:grpSpLocks noChangeAspect="1"/>
          </p:cNvGrpSpPr>
          <p:nvPr/>
        </p:nvGrpSpPr>
        <p:grpSpPr>
          <a:xfrm>
            <a:off x="10674560" y="3874691"/>
            <a:ext cx="502572" cy="589373"/>
            <a:chOff x="0" y="0"/>
            <a:chExt cx="1143508" cy="1341006"/>
          </a:xfrm>
        </p:grpSpPr>
        <p:sp>
          <p:nvSpPr>
            <p:cNvPr id="146" name="Freeform 146"/>
            <p:cNvSpPr/>
            <p:nvPr/>
          </p:nvSpPr>
          <p:spPr>
            <a:xfrm>
              <a:off x="138938" y="511810"/>
              <a:ext cx="876935" cy="770890"/>
            </a:xfrm>
            <a:custGeom>
              <a:avLst/>
              <a:gdLst/>
              <a:ahLst/>
              <a:cxnLst/>
              <a:rect l="l" t="t" r="r" b="b"/>
              <a:pathLst>
                <a:path w="876935" h="770890">
                  <a:moveTo>
                    <a:pt x="876300" y="717804"/>
                  </a:moveTo>
                  <a:lnTo>
                    <a:pt x="876300" y="231267"/>
                  </a:lnTo>
                  <a:cubicBezTo>
                    <a:pt x="876300" y="25273"/>
                    <a:pt x="804799" y="2921"/>
                    <a:pt x="790448" y="508"/>
                  </a:cubicBezTo>
                  <a:lnTo>
                    <a:pt x="790321" y="1143"/>
                  </a:lnTo>
                  <a:lnTo>
                    <a:pt x="786003" y="0"/>
                  </a:lnTo>
                  <a:cubicBezTo>
                    <a:pt x="772287" y="0"/>
                    <a:pt x="763016" y="9271"/>
                    <a:pt x="763016" y="20701"/>
                  </a:cubicBezTo>
                  <a:cubicBezTo>
                    <a:pt x="763016" y="31877"/>
                    <a:pt x="771906" y="40894"/>
                    <a:pt x="782955" y="41275"/>
                  </a:cubicBezTo>
                  <a:cubicBezTo>
                    <a:pt x="787781" y="43180"/>
                    <a:pt x="835025" y="66802"/>
                    <a:pt x="835025" y="231267"/>
                  </a:cubicBezTo>
                  <a:lnTo>
                    <a:pt x="835025" y="703961"/>
                  </a:lnTo>
                  <a:cubicBezTo>
                    <a:pt x="828929" y="694182"/>
                    <a:pt x="820801" y="679958"/>
                    <a:pt x="810514" y="659384"/>
                  </a:cubicBezTo>
                  <a:cubicBezTo>
                    <a:pt x="805561" y="645033"/>
                    <a:pt x="788289" y="623697"/>
                    <a:pt x="749808" y="623697"/>
                  </a:cubicBezTo>
                  <a:lnTo>
                    <a:pt x="127000" y="623697"/>
                  </a:lnTo>
                  <a:cubicBezTo>
                    <a:pt x="88519" y="623697"/>
                    <a:pt x="71120" y="644906"/>
                    <a:pt x="66294" y="659384"/>
                  </a:cubicBezTo>
                  <a:cubicBezTo>
                    <a:pt x="56007" y="679831"/>
                    <a:pt x="47879" y="694055"/>
                    <a:pt x="41783" y="703961"/>
                  </a:cubicBezTo>
                  <a:lnTo>
                    <a:pt x="41783" y="231267"/>
                  </a:lnTo>
                  <a:cubicBezTo>
                    <a:pt x="41783" y="66675"/>
                    <a:pt x="89027" y="43180"/>
                    <a:pt x="93853" y="41275"/>
                  </a:cubicBezTo>
                  <a:cubicBezTo>
                    <a:pt x="104902" y="40894"/>
                    <a:pt x="113792" y="31877"/>
                    <a:pt x="113792" y="20701"/>
                  </a:cubicBezTo>
                  <a:cubicBezTo>
                    <a:pt x="113792" y="9271"/>
                    <a:pt x="104521" y="0"/>
                    <a:pt x="93091" y="0"/>
                  </a:cubicBezTo>
                  <a:lnTo>
                    <a:pt x="88519" y="508"/>
                  </a:lnTo>
                  <a:lnTo>
                    <a:pt x="86360" y="635"/>
                  </a:lnTo>
                  <a:cubicBezTo>
                    <a:pt x="72009" y="3048"/>
                    <a:pt x="508" y="25400"/>
                    <a:pt x="508" y="231394"/>
                  </a:cubicBezTo>
                  <a:lnTo>
                    <a:pt x="508" y="717804"/>
                  </a:lnTo>
                  <a:cubicBezTo>
                    <a:pt x="0" y="730377"/>
                    <a:pt x="1397" y="758825"/>
                    <a:pt x="23876" y="764667"/>
                  </a:cubicBezTo>
                  <a:cubicBezTo>
                    <a:pt x="47625" y="770890"/>
                    <a:pt x="67945" y="748665"/>
                    <a:pt x="104140" y="676275"/>
                  </a:cubicBezTo>
                  <a:lnTo>
                    <a:pt x="105410" y="674370"/>
                  </a:lnTo>
                  <a:cubicBezTo>
                    <a:pt x="106680" y="670814"/>
                    <a:pt x="111252" y="664972"/>
                    <a:pt x="127254" y="664972"/>
                  </a:cubicBezTo>
                  <a:lnTo>
                    <a:pt x="749681" y="664972"/>
                  </a:lnTo>
                  <a:cubicBezTo>
                    <a:pt x="765683" y="664972"/>
                    <a:pt x="770255" y="670814"/>
                    <a:pt x="771271" y="672592"/>
                  </a:cubicBezTo>
                  <a:lnTo>
                    <a:pt x="771779" y="674243"/>
                  </a:lnTo>
                  <a:cubicBezTo>
                    <a:pt x="805053" y="740918"/>
                    <a:pt x="824738" y="765556"/>
                    <a:pt x="845566" y="765556"/>
                  </a:cubicBezTo>
                  <a:lnTo>
                    <a:pt x="850519" y="765175"/>
                  </a:lnTo>
                  <a:cubicBezTo>
                    <a:pt x="875538" y="758571"/>
                    <a:pt x="876935" y="730250"/>
                    <a:pt x="876300" y="717677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47" name="Freeform 147"/>
            <p:cNvSpPr/>
            <p:nvPr/>
          </p:nvSpPr>
          <p:spPr>
            <a:xfrm>
              <a:off x="295529" y="222758"/>
              <a:ext cx="41402" cy="236347"/>
            </a:xfrm>
            <a:custGeom>
              <a:avLst/>
              <a:gdLst/>
              <a:ahLst/>
              <a:cxnLst/>
              <a:rect l="l" t="t" r="r" b="b"/>
              <a:pathLst>
                <a:path w="41402" h="236347">
                  <a:moveTo>
                    <a:pt x="20701" y="236220"/>
                  </a:moveTo>
                  <a:cubicBezTo>
                    <a:pt x="9271" y="236220"/>
                    <a:pt x="0" y="226949"/>
                    <a:pt x="0" y="215519"/>
                  </a:cubicBezTo>
                  <a:lnTo>
                    <a:pt x="0" y="20701"/>
                  </a:lnTo>
                  <a:cubicBezTo>
                    <a:pt x="0" y="9271"/>
                    <a:pt x="9271" y="0"/>
                    <a:pt x="20701" y="0"/>
                  </a:cubicBezTo>
                  <a:cubicBezTo>
                    <a:pt x="32131" y="0"/>
                    <a:pt x="41402" y="9271"/>
                    <a:pt x="41402" y="20701"/>
                  </a:cubicBezTo>
                  <a:lnTo>
                    <a:pt x="41402" y="215646"/>
                  </a:lnTo>
                  <a:cubicBezTo>
                    <a:pt x="41402" y="227076"/>
                    <a:pt x="32131" y="236347"/>
                    <a:pt x="20701" y="236347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816864" y="222758"/>
              <a:ext cx="41402" cy="236347"/>
            </a:xfrm>
            <a:custGeom>
              <a:avLst/>
              <a:gdLst/>
              <a:ahLst/>
              <a:cxnLst/>
              <a:rect l="l" t="t" r="r" b="b"/>
              <a:pathLst>
                <a:path w="41402" h="236347">
                  <a:moveTo>
                    <a:pt x="20701" y="236220"/>
                  </a:moveTo>
                  <a:cubicBezTo>
                    <a:pt x="9271" y="236220"/>
                    <a:pt x="0" y="226949"/>
                    <a:pt x="0" y="215519"/>
                  </a:cubicBezTo>
                  <a:lnTo>
                    <a:pt x="0" y="20701"/>
                  </a:lnTo>
                  <a:cubicBezTo>
                    <a:pt x="0" y="9271"/>
                    <a:pt x="9271" y="0"/>
                    <a:pt x="20701" y="0"/>
                  </a:cubicBezTo>
                  <a:cubicBezTo>
                    <a:pt x="32131" y="0"/>
                    <a:pt x="41402" y="9271"/>
                    <a:pt x="41402" y="20701"/>
                  </a:cubicBezTo>
                  <a:lnTo>
                    <a:pt x="41402" y="215646"/>
                  </a:lnTo>
                  <a:cubicBezTo>
                    <a:pt x="41402" y="227076"/>
                    <a:pt x="32131" y="236347"/>
                    <a:pt x="20701" y="236347"/>
                  </a:cubicBezTo>
                </a:path>
              </a:pathLst>
            </a:custGeom>
            <a:solidFill>
              <a:srgbClr val="40485F"/>
            </a:solidFill>
          </p:spPr>
        </p:sp>
        <p:sp>
          <p:nvSpPr>
            <p:cNvPr id="149" name="Freeform 149"/>
            <p:cNvSpPr/>
            <p:nvPr/>
          </p:nvSpPr>
          <p:spPr>
            <a:xfrm>
              <a:off x="61468" y="62230"/>
              <a:ext cx="159385" cy="66802"/>
            </a:xfrm>
            <a:custGeom>
              <a:avLst/>
              <a:gdLst/>
              <a:ahLst/>
              <a:cxnLst/>
              <a:rect l="l" t="t" r="r" b="b"/>
              <a:pathLst>
                <a:path w="159385" h="66802">
                  <a:moveTo>
                    <a:pt x="22733" y="66802"/>
                  </a:moveTo>
                  <a:lnTo>
                    <a:pt x="12065" y="64770"/>
                  </a:lnTo>
                  <a:cubicBezTo>
                    <a:pt x="0" y="52705"/>
                    <a:pt x="0" y="39624"/>
                    <a:pt x="8001" y="31496"/>
                  </a:cubicBezTo>
                  <a:cubicBezTo>
                    <a:pt x="39497" y="0"/>
                    <a:pt x="78105" y="889"/>
                    <a:pt x="86360" y="1397"/>
                  </a:cubicBezTo>
                  <a:lnTo>
                    <a:pt x="138684" y="1397"/>
                  </a:lnTo>
                  <a:cubicBezTo>
                    <a:pt x="150114" y="1397"/>
                    <a:pt x="159385" y="10668"/>
                    <a:pt x="159385" y="22098"/>
                  </a:cubicBezTo>
                  <a:cubicBezTo>
                    <a:pt x="159385" y="33528"/>
                    <a:pt x="150114" y="42799"/>
                    <a:pt x="138684" y="42799"/>
                  </a:cubicBezTo>
                  <a:lnTo>
                    <a:pt x="85598" y="42799"/>
                  </a:lnTo>
                  <a:cubicBezTo>
                    <a:pt x="84836" y="42799"/>
                    <a:pt x="84074" y="42799"/>
                    <a:pt x="83312" y="42672"/>
                  </a:cubicBezTo>
                  <a:cubicBezTo>
                    <a:pt x="82550" y="42545"/>
                    <a:pt x="57531" y="40513"/>
                    <a:pt x="37338" y="60706"/>
                  </a:cubicBezTo>
                  <a:lnTo>
                    <a:pt x="28067" y="66802"/>
                  </a:lnTo>
                </a:path>
              </a:pathLst>
            </a:custGeom>
            <a:solidFill>
              <a:srgbClr val="40485F"/>
            </a:solidFill>
          </p:spPr>
        </p:sp>
        <p:sp>
          <p:nvSpPr>
            <p:cNvPr id="150" name="Freeform 150"/>
            <p:cNvSpPr/>
            <p:nvPr/>
          </p:nvSpPr>
          <p:spPr>
            <a:xfrm>
              <a:off x="922655" y="62230"/>
              <a:ext cx="159512" cy="66802"/>
            </a:xfrm>
            <a:custGeom>
              <a:avLst/>
              <a:gdLst/>
              <a:ahLst/>
              <a:cxnLst/>
              <a:rect l="l" t="t" r="r" b="b"/>
              <a:pathLst>
                <a:path w="159512" h="66802">
                  <a:moveTo>
                    <a:pt x="136652" y="66802"/>
                  </a:moveTo>
                  <a:lnTo>
                    <a:pt x="126111" y="64770"/>
                  </a:lnTo>
                  <a:cubicBezTo>
                    <a:pt x="101727" y="40386"/>
                    <a:pt x="76454" y="42545"/>
                    <a:pt x="76200" y="42672"/>
                  </a:cubicBezTo>
                  <a:lnTo>
                    <a:pt x="74676" y="42799"/>
                  </a:lnTo>
                  <a:lnTo>
                    <a:pt x="20701" y="42799"/>
                  </a:lnTo>
                  <a:cubicBezTo>
                    <a:pt x="9271" y="42799"/>
                    <a:pt x="0" y="33528"/>
                    <a:pt x="0" y="22098"/>
                  </a:cubicBezTo>
                  <a:cubicBezTo>
                    <a:pt x="0" y="10668"/>
                    <a:pt x="9271" y="1397"/>
                    <a:pt x="20701" y="1397"/>
                  </a:cubicBezTo>
                  <a:lnTo>
                    <a:pt x="73025" y="1397"/>
                  </a:lnTo>
                  <a:cubicBezTo>
                    <a:pt x="81280" y="889"/>
                    <a:pt x="119888" y="0"/>
                    <a:pt x="151384" y="31496"/>
                  </a:cubicBezTo>
                  <a:cubicBezTo>
                    <a:pt x="159512" y="39624"/>
                    <a:pt x="159385" y="52705"/>
                    <a:pt x="151384" y="60706"/>
                  </a:cubicBezTo>
                  <a:lnTo>
                    <a:pt x="142113" y="66802"/>
                  </a:lnTo>
                </a:path>
              </a:pathLst>
            </a:custGeom>
            <a:solidFill>
              <a:srgbClr val="40485F"/>
            </a:solidFill>
          </p:spPr>
        </p:sp>
      </p:grpSp>
      <p:grpSp>
        <p:nvGrpSpPr>
          <p:cNvPr id="151" name="Group 151"/>
          <p:cNvGrpSpPr/>
          <p:nvPr/>
        </p:nvGrpSpPr>
        <p:grpSpPr>
          <a:xfrm rot="5400000">
            <a:off x="10832892" y="3725422"/>
            <a:ext cx="185907" cy="326599"/>
            <a:chOff x="0" y="0"/>
            <a:chExt cx="563994" cy="990816"/>
          </a:xfrm>
        </p:grpSpPr>
        <p:sp>
          <p:nvSpPr>
            <p:cNvPr id="152" name="Freeform 152"/>
            <p:cNvSpPr/>
            <p:nvPr/>
          </p:nvSpPr>
          <p:spPr>
            <a:xfrm>
              <a:off x="0" y="0"/>
              <a:ext cx="564007" cy="990854"/>
            </a:xfrm>
            <a:custGeom>
              <a:avLst/>
              <a:gdLst/>
              <a:ahLst/>
              <a:cxnLst/>
              <a:rect l="l" t="t" r="r" b="b"/>
              <a:pathLst>
                <a:path w="564007" h="990854">
                  <a:moveTo>
                    <a:pt x="0" y="887095"/>
                  </a:moveTo>
                  <a:cubicBezTo>
                    <a:pt x="0" y="944372"/>
                    <a:pt x="46482" y="990854"/>
                    <a:pt x="103759" y="990854"/>
                  </a:cubicBezTo>
                  <a:lnTo>
                    <a:pt x="460248" y="990854"/>
                  </a:lnTo>
                  <a:cubicBezTo>
                    <a:pt x="517525" y="990854"/>
                    <a:pt x="564007" y="944372"/>
                    <a:pt x="564007" y="887095"/>
                  </a:cubicBezTo>
                  <a:lnTo>
                    <a:pt x="564007" y="103759"/>
                  </a:lnTo>
                  <a:cubicBezTo>
                    <a:pt x="564007" y="46355"/>
                    <a:pt x="517525" y="0"/>
                    <a:pt x="460248" y="0"/>
                  </a:cubicBezTo>
                  <a:lnTo>
                    <a:pt x="103759" y="0"/>
                  </a:lnTo>
                  <a:cubicBezTo>
                    <a:pt x="46482" y="0"/>
                    <a:pt x="0" y="46355"/>
                    <a:pt x="0" y="103759"/>
                  </a:cubicBezTo>
                  <a:close/>
                </a:path>
              </a:pathLst>
            </a:custGeom>
            <a:blipFill>
              <a:blip r:embed="rId21"/>
              <a:stretch>
                <a:fillRect l="-3071" t="-1739" r="-3069" b="-1735"/>
              </a:stretch>
            </a:blipFill>
          </p:spPr>
        </p:sp>
      </p:grpSp>
      <p:grpSp>
        <p:nvGrpSpPr>
          <p:cNvPr id="153" name="Group 153"/>
          <p:cNvGrpSpPr/>
          <p:nvPr/>
        </p:nvGrpSpPr>
        <p:grpSpPr>
          <a:xfrm>
            <a:off x="10744876" y="4067354"/>
            <a:ext cx="366799" cy="40862"/>
            <a:chOff x="0" y="0"/>
            <a:chExt cx="1112774" cy="123965"/>
          </a:xfrm>
        </p:grpSpPr>
        <p:sp>
          <p:nvSpPr>
            <p:cNvPr id="154" name="Freeform 154"/>
            <p:cNvSpPr/>
            <p:nvPr/>
          </p:nvSpPr>
          <p:spPr>
            <a:xfrm>
              <a:off x="0" y="0"/>
              <a:ext cx="1112774" cy="123952"/>
            </a:xfrm>
            <a:custGeom>
              <a:avLst/>
              <a:gdLst/>
              <a:ahLst/>
              <a:cxnLst/>
              <a:rect l="l" t="t" r="r" b="b"/>
              <a:pathLst>
                <a:path w="1112774" h="123952">
                  <a:moveTo>
                    <a:pt x="116459" y="0"/>
                  </a:moveTo>
                  <a:cubicBezTo>
                    <a:pt x="52197" y="0"/>
                    <a:pt x="0" y="30099"/>
                    <a:pt x="0" y="67310"/>
                  </a:cubicBezTo>
                  <a:lnTo>
                    <a:pt x="1397" y="67310"/>
                  </a:lnTo>
                  <a:lnTo>
                    <a:pt x="0" y="71755"/>
                  </a:lnTo>
                  <a:lnTo>
                    <a:pt x="0" y="116205"/>
                  </a:lnTo>
                  <a:lnTo>
                    <a:pt x="17272" y="123952"/>
                  </a:lnTo>
                  <a:lnTo>
                    <a:pt x="1095502" y="123952"/>
                  </a:lnTo>
                  <a:cubicBezTo>
                    <a:pt x="1105027" y="123952"/>
                    <a:pt x="1112774" y="116205"/>
                    <a:pt x="1112774" y="106680"/>
                  </a:cubicBezTo>
                  <a:lnTo>
                    <a:pt x="1112774" y="71755"/>
                  </a:lnTo>
                  <a:lnTo>
                    <a:pt x="1111377" y="67310"/>
                  </a:lnTo>
                  <a:lnTo>
                    <a:pt x="1112520" y="67310"/>
                  </a:lnTo>
                  <a:cubicBezTo>
                    <a:pt x="1112520" y="30099"/>
                    <a:pt x="1060323" y="0"/>
                    <a:pt x="996061" y="0"/>
                  </a:cubicBezTo>
                  <a:close/>
                </a:path>
              </a:pathLst>
            </a:custGeom>
            <a:blipFill>
              <a:blip r:embed="rId22"/>
              <a:stretch>
                <a:fillRect l="-1605" t="-13924" r="-1608" b="-13924"/>
              </a:stretch>
            </a:blipFill>
          </p:spPr>
        </p:sp>
      </p:grpSp>
      <p:grpSp>
        <p:nvGrpSpPr>
          <p:cNvPr id="155" name="Group 155"/>
          <p:cNvGrpSpPr/>
          <p:nvPr/>
        </p:nvGrpSpPr>
        <p:grpSpPr>
          <a:xfrm>
            <a:off x="688164" y="745236"/>
            <a:ext cx="4501693" cy="3971865"/>
            <a:chOff x="0" y="0"/>
            <a:chExt cx="6002257" cy="5295821"/>
          </a:xfrm>
        </p:grpSpPr>
        <p:sp>
          <p:nvSpPr>
            <p:cNvPr id="156" name="TextBox 156"/>
            <p:cNvSpPr txBox="1"/>
            <p:nvPr/>
          </p:nvSpPr>
          <p:spPr>
            <a:xfrm>
              <a:off x="0" y="-76200"/>
              <a:ext cx="6002257" cy="1854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10559"/>
                </a:lnSpc>
                <a:spcBef>
                  <a:spcPct val="0"/>
                </a:spcBef>
              </a:pPr>
              <a:r>
                <a:rPr lang="en-US" sz="8799" dirty="0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Het huis </a:t>
              </a:r>
            </a:p>
          </p:txBody>
        </p:sp>
        <p:sp>
          <p:nvSpPr>
            <p:cNvPr id="157" name="TextBox 157"/>
            <p:cNvSpPr txBox="1"/>
            <p:nvPr/>
          </p:nvSpPr>
          <p:spPr>
            <a:xfrm>
              <a:off x="0" y="2530396"/>
              <a:ext cx="6002257" cy="27298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94"/>
                </a:lnSpc>
              </a:pPr>
              <a:r>
                <a:rPr lang="en-US" sz="2925" dirty="0" err="1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Betekenisvol</a:t>
              </a:r>
              <a:r>
                <a:rPr lang="en-US" sz="2925" dirty="0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925" dirty="0" err="1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beroepsonderwijs</a:t>
              </a:r>
              <a:r>
                <a:rPr lang="en-US" sz="2925" dirty="0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met </a:t>
              </a:r>
              <a:r>
                <a:rPr lang="en-US" sz="2925" dirty="0" err="1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een</a:t>
              </a:r>
              <a:r>
                <a:rPr lang="en-US" sz="2925" dirty="0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925" dirty="0" err="1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interlevensbeschouwelijk</a:t>
              </a:r>
              <a:r>
                <a:rPr lang="en-US" sz="2925" dirty="0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925" dirty="0" err="1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karakter</a:t>
              </a:r>
              <a:r>
                <a:rPr lang="en-US" sz="2925" dirty="0">
                  <a:solidFill>
                    <a:srgbClr val="3A5757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</a:p>
          </p:txBody>
        </p:sp>
      </p:grpSp>
      <p:grpSp>
        <p:nvGrpSpPr>
          <p:cNvPr id="158" name="Group 158"/>
          <p:cNvGrpSpPr/>
          <p:nvPr/>
        </p:nvGrpSpPr>
        <p:grpSpPr>
          <a:xfrm rot="-4254761">
            <a:off x="9898386" y="3820758"/>
            <a:ext cx="9609403" cy="9594028"/>
            <a:chOff x="0" y="0"/>
            <a:chExt cx="6350000" cy="6339840"/>
          </a:xfrm>
        </p:grpSpPr>
        <p:sp>
          <p:nvSpPr>
            <p:cNvPr id="159" name="Freeform 15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D034"/>
            </a:solid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  <a:alpha val="9882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08947" y="647700"/>
            <a:ext cx="16889105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84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bg1"/>
                </a:solidFill>
                <a:latin typeface="Sailors Condensed"/>
                <a:sym typeface="Sailors Condensed"/>
              </a:rPr>
              <a:t>verbinden</a:t>
            </a:r>
            <a:r>
              <a:rPr lang="en-US" sz="6000" dirty="0">
                <a:solidFill>
                  <a:schemeClr val="bg1"/>
                </a:solidFill>
                <a:latin typeface="Sailors Condensed"/>
                <a:sym typeface="Sailors Condensed"/>
              </a:rPr>
              <a:t> (</a:t>
            </a:r>
            <a:r>
              <a:rPr lang="en-US" sz="6000" dirty="0" err="1">
                <a:solidFill>
                  <a:schemeClr val="bg1"/>
                </a:solidFill>
                <a:latin typeface="Sailors Condensed"/>
                <a:sym typeface="Sailors Condensed"/>
              </a:rPr>
              <a:t>spel</a:t>
            </a:r>
            <a:r>
              <a:rPr lang="en-US" sz="6000" dirty="0">
                <a:solidFill>
                  <a:schemeClr val="bg1"/>
                </a:solidFill>
                <a:latin typeface="Sailors Condensed"/>
                <a:sym typeface="Sailors Condensed"/>
              </a:rPr>
              <a:t>) - </a:t>
            </a:r>
            <a:r>
              <a:rPr lang="en-US" sz="6000" dirty="0" err="1">
                <a:solidFill>
                  <a:schemeClr val="bg1"/>
                </a:solidFill>
                <a:latin typeface="Sailors Condensed"/>
                <a:sym typeface="Sailors Condensed"/>
              </a:rPr>
              <a:t>delen</a:t>
            </a:r>
            <a:r>
              <a:rPr lang="en-US" sz="6000" dirty="0">
                <a:solidFill>
                  <a:schemeClr val="bg1"/>
                </a:solidFill>
                <a:latin typeface="Sailors Condensed"/>
                <a:sym typeface="Sailors Condensed"/>
              </a:rPr>
              <a:t> – </a:t>
            </a:r>
            <a:r>
              <a:rPr lang="en-US" sz="6000" dirty="0" err="1">
                <a:solidFill>
                  <a:schemeClr val="bg1"/>
                </a:solidFill>
                <a:latin typeface="Sailors Condensed"/>
                <a:sym typeface="Sailors Condensed"/>
              </a:rPr>
              <a:t>waarden</a:t>
            </a:r>
            <a:r>
              <a:rPr lang="en-US" sz="6000" dirty="0">
                <a:solidFill>
                  <a:schemeClr val="bg1"/>
                </a:solidFill>
                <a:latin typeface="Sailors Condensed"/>
                <a:sym typeface="Sailors Condensed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Sailors Condensed"/>
                <a:sym typeface="Sailors Condensed"/>
              </a:rPr>
              <a:t>bepalen</a:t>
            </a:r>
            <a:endParaRPr lang="en-US" sz="5700" dirty="0">
              <a:solidFill>
                <a:schemeClr val="bg1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6FFB6051-467F-D070-23E4-C7ABB4852CDE}"/>
              </a:ext>
            </a:extLst>
          </p:cNvPr>
          <p:cNvSpPr/>
          <p:nvPr/>
        </p:nvSpPr>
        <p:spPr>
          <a:xfrm>
            <a:off x="2857498" y="1714500"/>
            <a:ext cx="12192001" cy="8153400"/>
          </a:xfrm>
          <a:custGeom>
            <a:avLst/>
            <a:gdLst/>
            <a:ahLst/>
            <a:cxnLst/>
            <a:rect l="l" t="t" r="r" b="b"/>
            <a:pathLst>
              <a:path w="8538926" h="5689060">
                <a:moveTo>
                  <a:pt x="0" y="0"/>
                </a:moveTo>
                <a:lnTo>
                  <a:pt x="8538927" y="0"/>
                </a:lnTo>
                <a:lnTo>
                  <a:pt x="8538927" y="5689060"/>
                </a:lnTo>
                <a:lnTo>
                  <a:pt x="0" y="568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02882" y="1386831"/>
            <a:ext cx="3767019" cy="7513339"/>
            <a:chOff x="0" y="0"/>
            <a:chExt cx="5022691" cy="10017785"/>
          </a:xfrm>
        </p:grpSpPr>
        <p:sp>
          <p:nvSpPr>
            <p:cNvPr id="3" name="Freeform 3"/>
            <p:cNvSpPr/>
            <p:nvPr/>
          </p:nvSpPr>
          <p:spPr>
            <a:xfrm rot="-10800000">
              <a:off x="0" y="0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0"/>
                  </a:moveTo>
                  <a:lnTo>
                    <a:pt x="5022691" y="0"/>
                  </a:lnTo>
                  <a:lnTo>
                    <a:pt x="5022691" y="5022691"/>
                  </a:lnTo>
                  <a:lnTo>
                    <a:pt x="0" y="5022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10800000" flipV="1">
              <a:off x="0" y="4995093"/>
              <a:ext cx="5022691" cy="5022691"/>
            </a:xfrm>
            <a:custGeom>
              <a:avLst/>
              <a:gdLst/>
              <a:ahLst/>
              <a:cxnLst/>
              <a:rect l="l" t="t" r="r" b="b"/>
              <a:pathLst>
                <a:path w="5022691" h="5022691">
                  <a:moveTo>
                    <a:pt x="0" y="5022692"/>
                  </a:moveTo>
                  <a:lnTo>
                    <a:pt x="5022691" y="5022692"/>
                  </a:lnTo>
                  <a:lnTo>
                    <a:pt x="5022691" y="0"/>
                  </a:lnTo>
                  <a:lnTo>
                    <a:pt x="0" y="0"/>
                  </a:lnTo>
                  <a:lnTo>
                    <a:pt x="0" y="5022692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4254761">
            <a:off x="9776701" y="3820758"/>
            <a:ext cx="9609403" cy="9594028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3A5757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-90088" y="0"/>
            <a:ext cx="18468177" cy="704850"/>
            <a:chOff x="0" y="0"/>
            <a:chExt cx="6186311" cy="2361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186311" cy="236105"/>
            </a:xfrm>
            <a:custGeom>
              <a:avLst/>
              <a:gdLst/>
              <a:ahLst/>
              <a:cxnLst/>
              <a:rect l="l" t="t" r="r" b="b"/>
              <a:pathLst>
                <a:path w="6186311" h="236105">
                  <a:moveTo>
                    <a:pt x="0" y="0"/>
                  </a:moveTo>
                  <a:lnTo>
                    <a:pt x="6186311" y="0"/>
                  </a:lnTo>
                  <a:lnTo>
                    <a:pt x="6186311" y="236105"/>
                  </a:lnTo>
                  <a:lnTo>
                    <a:pt x="0" y="236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922516" y="3733800"/>
            <a:ext cx="9108855" cy="2505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59"/>
              </a:lnSpc>
              <a:spcBef>
                <a:spcPct val="0"/>
              </a:spcBef>
            </a:pPr>
            <a:r>
              <a:rPr lang="en-US" sz="8799" dirty="0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workshop 1  </a:t>
            </a:r>
            <a:r>
              <a:rPr lang="en-US" sz="8799" dirty="0" err="1">
                <a:solidFill>
                  <a:srgbClr val="838E6D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kernwaarden</a:t>
            </a:r>
            <a:endParaRPr lang="en-US" sz="8799" dirty="0">
              <a:solidFill>
                <a:srgbClr val="838E6D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10" name="Freeform 10"/>
          <p:cNvSpPr/>
          <p:nvPr/>
        </p:nvSpPr>
        <p:spPr>
          <a:xfrm rot="5400000">
            <a:off x="-2135066" y="3163766"/>
            <a:ext cx="8604800" cy="4334668"/>
          </a:xfrm>
          <a:custGeom>
            <a:avLst/>
            <a:gdLst/>
            <a:ahLst/>
            <a:cxnLst/>
            <a:rect l="l" t="t" r="r" b="b"/>
            <a:pathLst>
              <a:path w="8604800" h="4334668">
                <a:moveTo>
                  <a:pt x="0" y="0"/>
                </a:moveTo>
                <a:lnTo>
                  <a:pt x="8604800" y="0"/>
                </a:lnTo>
                <a:lnTo>
                  <a:pt x="8604800" y="4334668"/>
                </a:lnTo>
                <a:lnTo>
                  <a:pt x="0" y="4334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65390" y="1805071"/>
            <a:ext cx="3213663" cy="4590948"/>
            <a:chOff x="0" y="0"/>
            <a:chExt cx="4445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2"/>
              <a:stretch>
                <a:fillRect t="-2532" b="-253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523040" y="1805071"/>
            <a:ext cx="3213663" cy="4590948"/>
            <a:chOff x="0" y="0"/>
            <a:chExt cx="4445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55235" r="-55235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028700" y="2851971"/>
            <a:ext cx="6020820" cy="554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Kennismakings-spellen</a:t>
            </a:r>
            <a:r>
              <a:rPr lang="en-US" sz="6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&amp; Energizers</a:t>
            </a:r>
          </a:p>
          <a:p>
            <a:pPr algn="l">
              <a:lnSpc>
                <a:spcPts val="7200"/>
              </a:lnSpc>
            </a:pPr>
            <a:endParaRPr lang="en-US" sz="60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Neem </a:t>
            </a:r>
            <a:r>
              <a:rPr lang="en-US" sz="3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hier</a:t>
            </a:r>
            <a:r>
              <a:rPr lang="en-US" sz="3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uitgebreid</a:t>
            </a:r>
            <a:r>
              <a:rPr lang="en-US" sz="3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de </a:t>
            </a:r>
            <a:r>
              <a:rPr lang="en-US" sz="3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tijd</a:t>
            </a:r>
            <a:r>
              <a:rPr lang="en-US" sz="3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voor</a:t>
            </a:r>
            <a:r>
              <a:rPr lang="en-US" sz="3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:</a:t>
            </a:r>
          </a:p>
          <a:p>
            <a:pPr algn="l">
              <a:lnSpc>
                <a:spcPts val="3600"/>
              </a:lnSpc>
            </a:pPr>
            <a:r>
              <a:rPr lang="en-US" sz="3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verbinding</a:t>
            </a:r>
            <a:r>
              <a:rPr lang="en-US" sz="3000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creëren</a:t>
            </a:r>
            <a:endParaRPr lang="en-US" sz="30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274042" y="7800956"/>
            <a:ext cx="3711660" cy="118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Ik ben cool, jij bent cool! </a:t>
            </a:r>
          </a:p>
          <a:p>
            <a:pPr marL="0" lvl="0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Doel: Raakvlakken (h)erkennen.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16391" y="7581900"/>
            <a:ext cx="3711660" cy="2317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Bijv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: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Ik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ga op reis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en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neem mee... (tot max 15 pers)</a:t>
            </a:r>
          </a:p>
          <a:p>
            <a:pPr marL="0" lvl="0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Doel :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namen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leren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kennen</a:t>
            </a:r>
            <a:endParaRPr lang="en-US" sz="2199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  <a:p>
            <a:pPr marL="0" lvl="0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+ </a:t>
            </a:r>
          </a:p>
          <a:p>
            <a:pPr marL="0" lvl="0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Talloze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andere</a:t>
            </a:r>
            <a:r>
              <a:rPr lang="en-US" sz="2199" dirty="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kennismakingsspellen</a:t>
            </a:r>
            <a:endParaRPr lang="en-US" sz="2199" dirty="0">
              <a:solidFill>
                <a:srgbClr val="000000"/>
              </a:solidFill>
              <a:latin typeface="Sailors Condensed"/>
              <a:ea typeface="Sailors Condensed"/>
              <a:cs typeface="Sailors Condensed"/>
              <a:sym typeface="Sailors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426169" y="6943866"/>
            <a:ext cx="3292106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Kennismaken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83819" y="6943866"/>
            <a:ext cx="3292106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Sailors Condensed"/>
                <a:ea typeface="Sailors Condensed"/>
                <a:cs typeface="Sailors Condensed"/>
                <a:sym typeface="Sailors Condensed"/>
              </a:rPr>
              <a:t>Verbinden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0"/>
            <a:ext cx="6826178" cy="10287000"/>
            <a:chOff x="0" y="0"/>
            <a:chExt cx="2354580" cy="35483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48335"/>
            </a:xfrm>
            <a:custGeom>
              <a:avLst/>
              <a:gdLst/>
              <a:ahLst/>
              <a:cxnLst/>
              <a:rect l="l" t="t" r="r" b="b"/>
              <a:pathLst>
                <a:path w="2353310" h="3548335">
                  <a:moveTo>
                    <a:pt x="784860" y="3481025"/>
                  </a:moveTo>
                  <a:cubicBezTo>
                    <a:pt x="905510" y="3521665"/>
                    <a:pt x="1042670" y="3548335"/>
                    <a:pt x="1177290" y="3548335"/>
                  </a:cubicBezTo>
                  <a:cubicBezTo>
                    <a:pt x="1311910" y="3548335"/>
                    <a:pt x="1441450" y="3525475"/>
                    <a:pt x="1560830" y="3484835"/>
                  </a:cubicBezTo>
                  <a:cubicBezTo>
                    <a:pt x="1563370" y="3483565"/>
                    <a:pt x="1565910" y="3483565"/>
                    <a:pt x="1568450" y="3482295"/>
                  </a:cubicBezTo>
                  <a:cubicBezTo>
                    <a:pt x="2016760" y="3319735"/>
                    <a:pt x="2346960" y="2890475"/>
                    <a:pt x="2353310" y="238673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384942"/>
                  </a:lnTo>
                  <a:cubicBezTo>
                    <a:pt x="6350" y="2893015"/>
                    <a:pt x="331470" y="3322275"/>
                    <a:pt x="784860" y="3481025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8446557" y="3569240"/>
            <a:ext cx="8538926" cy="5689060"/>
          </a:xfrm>
          <a:custGeom>
            <a:avLst/>
            <a:gdLst/>
            <a:ahLst/>
            <a:cxnLst/>
            <a:rect l="l" t="t" r="r" b="b"/>
            <a:pathLst>
              <a:path w="8538926" h="5689060">
                <a:moveTo>
                  <a:pt x="0" y="0"/>
                </a:moveTo>
                <a:lnTo>
                  <a:pt x="8538927" y="0"/>
                </a:lnTo>
                <a:lnTo>
                  <a:pt x="8538927" y="5689060"/>
                </a:lnTo>
                <a:lnTo>
                  <a:pt x="0" y="568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-60000">
            <a:off x="340432" y="857446"/>
            <a:ext cx="5514491" cy="5098430"/>
            <a:chOff x="-1" y="76201"/>
            <a:chExt cx="7352654" cy="6797906"/>
          </a:xfrm>
        </p:grpSpPr>
        <p:sp>
          <p:nvSpPr>
            <p:cNvPr id="8" name="TextBox 8"/>
            <p:cNvSpPr txBox="1"/>
            <p:nvPr/>
          </p:nvSpPr>
          <p:spPr>
            <a:xfrm>
              <a:off x="0" y="76201"/>
              <a:ext cx="7352653" cy="135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085"/>
                </a:lnSpc>
                <a:spcBef>
                  <a:spcPct val="0"/>
                </a:spcBef>
              </a:pPr>
              <a:r>
                <a:rPr lang="en-US" sz="7085">
                  <a:solidFill>
                    <a:srgbClr val="FFD034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De kring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1" y="1828966"/>
              <a:ext cx="7352653" cy="5045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75"/>
                </a:lnSpc>
              </a:pP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In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deze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oefening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staan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we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stil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bij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de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indivduen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in de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groep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. Wat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zijn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negatieve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ervaringen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die de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studenten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hebben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met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groep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?</a:t>
              </a:r>
            </a:p>
            <a:p>
              <a:pPr algn="l">
                <a:lnSpc>
                  <a:spcPts val="2975"/>
                </a:lnSpc>
              </a:pPr>
              <a:endParaRPr lang="en-US" sz="2289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494198" lvl="1" indent="-247099" algn="l">
                <a:lnSpc>
                  <a:spcPts val="2975"/>
                </a:lnSpc>
                <a:buFont typeface="Arial"/>
                <a:buChar char="•"/>
              </a:pP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Eigen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voorbeeld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eerst</a:t>
              </a:r>
              <a:endParaRPr lang="en-US" sz="2289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494198" lvl="1" indent="-247099" algn="l">
                <a:lnSpc>
                  <a:spcPts val="2975"/>
                </a:lnSpc>
                <a:buFont typeface="Arial"/>
                <a:buChar char="•"/>
              </a:pP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Anoniem</a:t>
              </a:r>
              <a:endParaRPr lang="en-US" sz="2289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494198" lvl="1" indent="-247099" algn="l">
                <a:lnSpc>
                  <a:spcPts val="2975"/>
                </a:lnSpc>
                <a:buFont typeface="Arial"/>
                <a:buChar char="•"/>
              </a:pP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Geen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oordeel</a:t>
              </a:r>
              <a:endParaRPr lang="en-US" sz="2289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494198" lvl="1" indent="-247099" algn="l">
                <a:lnSpc>
                  <a:spcPts val="2975"/>
                </a:lnSpc>
                <a:buFont typeface="Arial"/>
                <a:buChar char="•"/>
              </a:pP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luisteren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,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niet</a:t>
              </a:r>
              <a:r>
                <a:rPr lang="en-US" sz="2289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289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reageren</a:t>
              </a:r>
              <a:endParaRPr lang="en-US" sz="2289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algn="ctr">
                <a:lnSpc>
                  <a:spcPts val="2975"/>
                </a:lnSpc>
              </a:pPr>
              <a:endParaRPr lang="en-US" sz="2289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5897610" y="312170"/>
            <a:ext cx="2383512" cy="5641449"/>
          </a:xfrm>
          <a:custGeom>
            <a:avLst/>
            <a:gdLst/>
            <a:ahLst/>
            <a:cxnLst/>
            <a:rect l="l" t="t" r="r" b="b"/>
            <a:pathLst>
              <a:path w="2383512" h="5641449">
                <a:moveTo>
                  <a:pt x="0" y="0"/>
                </a:moveTo>
                <a:lnTo>
                  <a:pt x="2383513" y="0"/>
                </a:lnTo>
                <a:lnTo>
                  <a:pt x="2383513" y="5641448"/>
                </a:lnTo>
                <a:lnTo>
                  <a:pt x="0" y="56414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0"/>
            <a:ext cx="6826178" cy="10287000"/>
            <a:chOff x="0" y="0"/>
            <a:chExt cx="2354580" cy="35483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48335"/>
            </a:xfrm>
            <a:custGeom>
              <a:avLst/>
              <a:gdLst/>
              <a:ahLst/>
              <a:cxnLst/>
              <a:rect l="l" t="t" r="r" b="b"/>
              <a:pathLst>
                <a:path w="2353310" h="3548335">
                  <a:moveTo>
                    <a:pt x="784860" y="3481025"/>
                  </a:moveTo>
                  <a:cubicBezTo>
                    <a:pt x="905510" y="3521665"/>
                    <a:pt x="1042670" y="3548335"/>
                    <a:pt x="1177290" y="3548335"/>
                  </a:cubicBezTo>
                  <a:cubicBezTo>
                    <a:pt x="1311910" y="3548335"/>
                    <a:pt x="1441450" y="3525475"/>
                    <a:pt x="1560830" y="3484835"/>
                  </a:cubicBezTo>
                  <a:cubicBezTo>
                    <a:pt x="1563370" y="3483565"/>
                    <a:pt x="1565910" y="3483565"/>
                    <a:pt x="1568450" y="3482295"/>
                  </a:cubicBezTo>
                  <a:cubicBezTo>
                    <a:pt x="2016760" y="3319735"/>
                    <a:pt x="2346960" y="2890475"/>
                    <a:pt x="2353310" y="238673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384942"/>
                  </a:lnTo>
                  <a:cubicBezTo>
                    <a:pt x="6350" y="2893015"/>
                    <a:pt x="331470" y="3322275"/>
                    <a:pt x="784860" y="3481025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5424644" y="468684"/>
            <a:ext cx="3373829" cy="4559228"/>
          </a:xfrm>
          <a:custGeom>
            <a:avLst/>
            <a:gdLst/>
            <a:ahLst/>
            <a:cxnLst/>
            <a:rect l="l" t="t" r="r" b="b"/>
            <a:pathLst>
              <a:path w="3373829" h="4559228">
                <a:moveTo>
                  <a:pt x="0" y="0"/>
                </a:moveTo>
                <a:lnTo>
                  <a:pt x="3373829" y="0"/>
                </a:lnTo>
                <a:lnTo>
                  <a:pt x="3373829" y="4559228"/>
                </a:lnTo>
                <a:lnTo>
                  <a:pt x="0" y="4559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446557" y="3569240"/>
            <a:ext cx="8538926" cy="5689060"/>
          </a:xfrm>
          <a:custGeom>
            <a:avLst/>
            <a:gdLst/>
            <a:ahLst/>
            <a:cxnLst/>
            <a:rect l="l" t="t" r="r" b="b"/>
            <a:pathLst>
              <a:path w="8538926" h="5689060">
                <a:moveTo>
                  <a:pt x="0" y="0"/>
                </a:moveTo>
                <a:lnTo>
                  <a:pt x="8538927" y="0"/>
                </a:lnTo>
                <a:lnTo>
                  <a:pt x="8538927" y="5689060"/>
                </a:lnTo>
                <a:lnTo>
                  <a:pt x="0" y="56890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65513" y="970466"/>
            <a:ext cx="5059131" cy="5578092"/>
            <a:chOff x="0" y="57151"/>
            <a:chExt cx="6745509" cy="7437456"/>
          </a:xfrm>
        </p:grpSpPr>
        <p:sp>
          <p:nvSpPr>
            <p:cNvPr id="9" name="TextBox 9"/>
            <p:cNvSpPr txBox="1"/>
            <p:nvPr/>
          </p:nvSpPr>
          <p:spPr>
            <a:xfrm>
              <a:off x="0" y="57151"/>
              <a:ext cx="6745509" cy="1255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FFD034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De kring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36334"/>
              <a:ext cx="6745509" cy="55582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In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deze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oefening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staan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we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stil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bij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de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indivduen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in de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groep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. Wat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zijn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positieve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ervaringen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die de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studenten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hebben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met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groep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?</a:t>
              </a:r>
            </a:p>
            <a:p>
              <a:pPr marL="496571" lvl="1" indent="-248285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eigen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voorbeeld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eerst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</a:p>
            <a:p>
              <a:pPr marL="496571" lvl="1" indent="-248285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Anoniem</a:t>
              </a:r>
              <a:endParaRPr lang="en-US" sz="23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496571" lvl="1" indent="-248285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Geen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oordeel</a:t>
              </a:r>
              <a:endParaRPr lang="en-US" sz="23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496571" lvl="1" indent="-248285" algn="l">
                <a:lnSpc>
                  <a:spcPts val="2990"/>
                </a:lnSpc>
                <a:buFont typeface="Arial"/>
                <a:buChar char="•"/>
              </a:pP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Met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wordcloud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/flap-over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zichtbaar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23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maken</a:t>
              </a:r>
              <a:r>
                <a:rPr lang="en-US" sz="23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etc.</a:t>
              </a:r>
            </a:p>
            <a:p>
              <a:pPr algn="ctr">
                <a:lnSpc>
                  <a:spcPts val="2990"/>
                </a:lnSpc>
              </a:pPr>
              <a:endParaRPr lang="en-US" sz="23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algn="ctr">
                <a:lnSpc>
                  <a:spcPts val="2990"/>
                </a:lnSpc>
              </a:pPr>
              <a:endParaRPr lang="en-US" sz="23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5044" y="878236"/>
            <a:ext cx="6826178" cy="9582150"/>
            <a:chOff x="0" y="0"/>
            <a:chExt cx="2354580" cy="3305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305208"/>
            </a:xfrm>
            <a:custGeom>
              <a:avLst/>
              <a:gdLst/>
              <a:ahLst/>
              <a:cxnLst/>
              <a:rect l="l" t="t" r="r" b="b"/>
              <a:pathLst>
                <a:path w="2353310" h="3305208">
                  <a:moveTo>
                    <a:pt x="784860" y="3237898"/>
                  </a:moveTo>
                  <a:cubicBezTo>
                    <a:pt x="905510" y="3278538"/>
                    <a:pt x="1042670" y="3305208"/>
                    <a:pt x="1177290" y="3305208"/>
                  </a:cubicBezTo>
                  <a:cubicBezTo>
                    <a:pt x="1311910" y="3305208"/>
                    <a:pt x="1441450" y="3282348"/>
                    <a:pt x="1560830" y="3241708"/>
                  </a:cubicBezTo>
                  <a:cubicBezTo>
                    <a:pt x="1563370" y="3240438"/>
                    <a:pt x="1565910" y="3240438"/>
                    <a:pt x="1568450" y="3239168"/>
                  </a:cubicBezTo>
                  <a:cubicBezTo>
                    <a:pt x="2016760" y="3076608"/>
                    <a:pt x="2346960" y="2647348"/>
                    <a:pt x="2353310" y="2144356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42750"/>
                  </a:lnTo>
                  <a:cubicBezTo>
                    <a:pt x="6350" y="2649888"/>
                    <a:pt x="331470" y="3079148"/>
                    <a:pt x="784860" y="3237898"/>
                  </a:cubicBezTo>
                  <a:close/>
                </a:path>
              </a:pathLst>
            </a:custGeom>
            <a:solidFill>
              <a:srgbClr val="FFD03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45044" y="-149297"/>
            <a:ext cx="6826178" cy="10436297"/>
            <a:chOff x="0" y="0"/>
            <a:chExt cx="2354580" cy="3599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3599833"/>
            </a:xfrm>
            <a:custGeom>
              <a:avLst/>
              <a:gdLst/>
              <a:ahLst/>
              <a:cxnLst/>
              <a:rect l="l" t="t" r="r" b="b"/>
              <a:pathLst>
                <a:path w="2353310" h="3599833">
                  <a:moveTo>
                    <a:pt x="784860" y="3532522"/>
                  </a:moveTo>
                  <a:cubicBezTo>
                    <a:pt x="905510" y="3573163"/>
                    <a:pt x="1042670" y="3599833"/>
                    <a:pt x="1177290" y="3599833"/>
                  </a:cubicBezTo>
                  <a:cubicBezTo>
                    <a:pt x="1311910" y="3599833"/>
                    <a:pt x="1441450" y="3576972"/>
                    <a:pt x="1560830" y="3536333"/>
                  </a:cubicBezTo>
                  <a:cubicBezTo>
                    <a:pt x="1563370" y="3535063"/>
                    <a:pt x="1565910" y="3535063"/>
                    <a:pt x="1568450" y="3533792"/>
                  </a:cubicBezTo>
                  <a:cubicBezTo>
                    <a:pt x="2016760" y="3371233"/>
                    <a:pt x="2346960" y="2941972"/>
                    <a:pt x="2353310" y="243807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436241"/>
                  </a:lnTo>
                  <a:cubicBezTo>
                    <a:pt x="6350" y="2944512"/>
                    <a:pt x="331470" y="3373772"/>
                    <a:pt x="784860" y="3532522"/>
                  </a:cubicBezTo>
                  <a:close/>
                </a:path>
              </a:pathLst>
            </a:custGeom>
            <a:solidFill>
              <a:srgbClr val="3A5757"/>
            </a:solidFill>
          </p:spPr>
        </p:sp>
      </p:grpSp>
      <p:sp>
        <p:nvSpPr>
          <p:cNvPr id="6" name="Freeform 6"/>
          <p:cNvSpPr/>
          <p:nvPr/>
        </p:nvSpPr>
        <p:spPr>
          <a:xfrm rot="863795">
            <a:off x="10002155" y="1896392"/>
            <a:ext cx="3033332" cy="2839957"/>
          </a:xfrm>
          <a:custGeom>
            <a:avLst/>
            <a:gdLst/>
            <a:ahLst/>
            <a:cxnLst/>
            <a:rect l="l" t="t" r="r" b="b"/>
            <a:pathLst>
              <a:path w="3033332" h="2839957">
                <a:moveTo>
                  <a:pt x="0" y="0"/>
                </a:moveTo>
                <a:lnTo>
                  <a:pt x="3033333" y="0"/>
                </a:lnTo>
                <a:lnTo>
                  <a:pt x="3033333" y="2839958"/>
                </a:lnTo>
                <a:lnTo>
                  <a:pt x="0" y="2839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191094" y="272127"/>
            <a:ext cx="6655455" cy="9593449"/>
          </a:xfrm>
          <a:custGeom>
            <a:avLst/>
            <a:gdLst/>
            <a:ahLst/>
            <a:cxnLst/>
            <a:rect l="l" t="t" r="r" b="b"/>
            <a:pathLst>
              <a:path w="6655455" h="9593449">
                <a:moveTo>
                  <a:pt x="0" y="0"/>
                </a:moveTo>
                <a:lnTo>
                  <a:pt x="6655455" y="0"/>
                </a:lnTo>
                <a:lnTo>
                  <a:pt x="6655455" y="9593449"/>
                </a:lnTo>
                <a:lnTo>
                  <a:pt x="0" y="9593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91828" y="2917383"/>
            <a:ext cx="5752434" cy="5745163"/>
            <a:chOff x="0" y="298953"/>
            <a:chExt cx="7669912" cy="7660216"/>
          </a:xfrm>
        </p:grpSpPr>
        <p:sp>
          <p:nvSpPr>
            <p:cNvPr id="9" name="TextBox 9"/>
            <p:cNvSpPr txBox="1"/>
            <p:nvPr/>
          </p:nvSpPr>
          <p:spPr>
            <a:xfrm>
              <a:off x="0" y="298953"/>
              <a:ext cx="7669912" cy="76602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00"/>
                </a:lnSpc>
              </a:pP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Welke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kernwaarden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haal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je </a:t>
              </a: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uit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de </a:t>
              </a: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groene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</a:t>
              </a: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briefjes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?</a:t>
              </a:r>
            </a:p>
            <a:p>
              <a:pPr marL="0" lvl="0" indent="0" algn="ctr">
                <a:lnSpc>
                  <a:spcPts val="5600"/>
                </a:lnSpc>
              </a:pPr>
              <a:endParaRPr lang="en-US" sz="56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0" lvl="0" indent="0" algn="ctr">
                <a:lnSpc>
                  <a:spcPts val="560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Max 5</a:t>
              </a:r>
            </a:p>
            <a:p>
              <a:pPr marL="0" lvl="0" indent="0" algn="ctr">
                <a:lnSpc>
                  <a:spcPts val="5600"/>
                </a:lnSpc>
              </a:pPr>
              <a:endParaRPr lang="en-US" sz="5600" dirty="0">
                <a:solidFill>
                  <a:srgbClr val="FFFFFF"/>
                </a:solidFill>
                <a:latin typeface="Sailors Condensed"/>
                <a:ea typeface="Sailors Condensed"/>
                <a:cs typeface="Sailors Condensed"/>
                <a:sym typeface="Sailors Condensed"/>
              </a:endParaRPr>
            </a:p>
            <a:p>
              <a:pPr marL="0" lvl="0" indent="0" algn="ctr">
                <a:lnSpc>
                  <a:spcPts val="5600"/>
                </a:lnSpc>
              </a:pPr>
              <a:r>
                <a:rPr lang="en-US" sz="5600" dirty="0" err="1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Schrijf</a:t>
              </a:r>
              <a:r>
                <a:rPr lang="en-US" sz="5600" dirty="0">
                  <a:solidFill>
                    <a:srgbClr val="FFFFFF"/>
                  </a:solidFill>
                  <a:latin typeface="Sailors Condensed"/>
                  <a:ea typeface="Sailors Condensed"/>
                  <a:cs typeface="Sailors Condensed"/>
                  <a:sym typeface="Sailors Condensed"/>
                </a:rPr>
                <a:t> ze op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144904"/>
              <a:ext cx="7669912" cy="102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29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 rot="1431077">
            <a:off x="10444429" y="2641116"/>
            <a:ext cx="2206559" cy="1219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Benedict"/>
                <a:ea typeface="Benedict"/>
                <a:cs typeface="Benedict"/>
                <a:sym typeface="Benedict"/>
              </a:rPr>
              <a:t>Respect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509</Words>
  <Application>Microsoft Office PowerPoint</Application>
  <PresentationFormat>Aangepast</PresentationFormat>
  <Paragraphs>105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9" baseType="lpstr">
      <vt:lpstr>Sailors</vt:lpstr>
      <vt:lpstr>Arial</vt:lpstr>
      <vt:lpstr>Sailors Condensed</vt:lpstr>
      <vt:lpstr>Calibri</vt:lpstr>
      <vt:lpstr>Benedict</vt:lpstr>
      <vt:lpstr>Aleppo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Gouden weken - een goede start voor een veilig leerklimaat</dc:title>
  <dc:creator>Anke van Rees</dc:creator>
  <cp:lastModifiedBy>Anke van Rees</cp:lastModifiedBy>
  <cp:revision>3</cp:revision>
  <dcterms:created xsi:type="dcterms:W3CDTF">2006-08-16T00:00:00Z</dcterms:created>
  <dcterms:modified xsi:type="dcterms:W3CDTF">2025-07-08T12:06:44Z</dcterms:modified>
  <dc:identifier>DAGJCt78umQ</dc:identifier>
</cp:coreProperties>
</file>