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4" r:id="rId4"/>
    <p:sldMasterId id="2147483648" r:id="rId5"/>
  </p:sldMasterIdLst>
  <p:notesMasterIdLst>
    <p:notesMasterId r:id="rId19"/>
  </p:notesMasterIdLst>
  <p:sldIdLst>
    <p:sldId id="270" r:id="rId6"/>
    <p:sldId id="325" r:id="rId7"/>
    <p:sldId id="326" r:id="rId8"/>
    <p:sldId id="327" r:id="rId9"/>
    <p:sldId id="322" r:id="rId10"/>
    <p:sldId id="321" r:id="rId11"/>
    <p:sldId id="313" r:id="rId12"/>
    <p:sldId id="328" r:id="rId13"/>
    <p:sldId id="330" r:id="rId14"/>
    <p:sldId id="315" r:id="rId15"/>
    <p:sldId id="329" r:id="rId16"/>
    <p:sldId id="331" r:id="rId17"/>
    <p:sldId id="319" r:id="rId1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2D8D8"/>
    <a:srgbClr val="DF3138"/>
    <a:srgbClr val="F9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ADFC1B-D12D-47D4-A8C2-8FE045B45AB1}" v="24" dt="2025-06-30T13:52:07.8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8" d="100"/>
          <a:sy n="128" d="100"/>
        </p:scale>
        <p:origin x="498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ma van der Schaaf" userId="4e46af89-4d73-4469-a892-8b30738de22d" providerId="ADAL" clId="{CEADFC1B-D12D-47D4-A8C2-8FE045B45AB1}"/>
    <pc:docChg chg="undo custSel addSld delSld modSld sldOrd">
      <pc:chgData name="Wilma van der Schaaf" userId="4e46af89-4d73-4469-a892-8b30738de22d" providerId="ADAL" clId="{CEADFC1B-D12D-47D4-A8C2-8FE045B45AB1}" dt="2025-06-30T14:03:59.951" v="1323" actId="1076"/>
      <pc:docMkLst>
        <pc:docMk/>
      </pc:docMkLst>
      <pc:sldChg chg="addSp delSp modSp add mod chgLayout">
        <pc:chgData name="Wilma van der Schaaf" userId="4e46af89-4d73-4469-a892-8b30738de22d" providerId="ADAL" clId="{CEADFC1B-D12D-47D4-A8C2-8FE045B45AB1}" dt="2025-06-30T12:42:25.135" v="76" actId="20577"/>
        <pc:sldMkLst>
          <pc:docMk/>
          <pc:sldMk cId="1691343525" sldId="270"/>
        </pc:sldMkLst>
        <pc:spChg chg="mod ord">
          <ac:chgData name="Wilma van der Schaaf" userId="4e46af89-4d73-4469-a892-8b30738de22d" providerId="ADAL" clId="{CEADFC1B-D12D-47D4-A8C2-8FE045B45AB1}" dt="2025-06-30T12:42:25.135" v="76" actId="20577"/>
          <ac:spMkLst>
            <pc:docMk/>
            <pc:sldMk cId="1691343525" sldId="270"/>
            <ac:spMk id="2" creationId="{235ECDEE-D81F-DE04-0DB2-6AEDFBF95E44}"/>
          </ac:spMkLst>
        </pc:spChg>
        <pc:spChg chg="add del mod ord">
          <ac:chgData name="Wilma van der Schaaf" userId="4e46af89-4d73-4469-a892-8b30738de22d" providerId="ADAL" clId="{CEADFC1B-D12D-47D4-A8C2-8FE045B45AB1}" dt="2025-06-30T12:38:50.645" v="2" actId="700"/>
          <ac:spMkLst>
            <pc:docMk/>
            <pc:sldMk cId="1691343525" sldId="270"/>
            <ac:spMk id="3" creationId="{897B7450-1301-A55E-EDA7-4E76C3F839A5}"/>
          </ac:spMkLst>
        </pc:spChg>
      </pc:sldChg>
      <pc:sldChg chg="del">
        <pc:chgData name="Wilma van der Schaaf" userId="4e46af89-4d73-4469-a892-8b30738de22d" providerId="ADAL" clId="{CEADFC1B-D12D-47D4-A8C2-8FE045B45AB1}" dt="2025-06-30T13:19:46.923" v="522" actId="47"/>
        <pc:sldMkLst>
          <pc:docMk/>
          <pc:sldMk cId="24483165" sldId="284"/>
        </pc:sldMkLst>
      </pc:sldChg>
      <pc:sldChg chg="del">
        <pc:chgData name="Wilma van der Schaaf" userId="4e46af89-4d73-4469-a892-8b30738de22d" providerId="ADAL" clId="{CEADFC1B-D12D-47D4-A8C2-8FE045B45AB1}" dt="2025-06-30T12:48:38.495" v="295" actId="47"/>
        <pc:sldMkLst>
          <pc:docMk/>
          <pc:sldMk cId="2647421296" sldId="304"/>
        </pc:sldMkLst>
      </pc:sldChg>
      <pc:sldChg chg="delSp modSp del mod">
        <pc:chgData name="Wilma van der Schaaf" userId="4e46af89-4d73-4469-a892-8b30738de22d" providerId="ADAL" clId="{CEADFC1B-D12D-47D4-A8C2-8FE045B45AB1}" dt="2025-06-30T12:48:33.927" v="294" actId="47"/>
        <pc:sldMkLst>
          <pc:docMk/>
          <pc:sldMk cId="1558235402" sldId="306"/>
        </pc:sldMkLst>
        <pc:spChg chg="mod">
          <ac:chgData name="Wilma van der Schaaf" userId="4e46af89-4d73-4469-a892-8b30738de22d" providerId="ADAL" clId="{CEADFC1B-D12D-47D4-A8C2-8FE045B45AB1}" dt="2025-06-30T12:47:03.846" v="200" actId="14100"/>
          <ac:spMkLst>
            <pc:docMk/>
            <pc:sldMk cId="1558235402" sldId="306"/>
            <ac:spMk id="141" creationId="{00000000-0000-0000-0000-000000000000}"/>
          </ac:spMkLst>
        </pc:spChg>
        <pc:picChg chg="del">
          <ac:chgData name="Wilma van der Schaaf" userId="4e46af89-4d73-4469-a892-8b30738de22d" providerId="ADAL" clId="{CEADFC1B-D12D-47D4-A8C2-8FE045B45AB1}" dt="2025-06-30T12:47:49.961" v="278" actId="21"/>
          <ac:picMkLst>
            <pc:docMk/>
            <pc:sldMk cId="1558235402" sldId="306"/>
            <ac:picMk id="4" creationId="{793ABE29-A152-2E0A-A333-A15E46C8C258}"/>
          </ac:picMkLst>
        </pc:picChg>
      </pc:sldChg>
      <pc:sldChg chg="del">
        <pc:chgData name="Wilma van der Schaaf" userId="4e46af89-4d73-4469-a892-8b30738de22d" providerId="ADAL" clId="{CEADFC1B-D12D-47D4-A8C2-8FE045B45AB1}" dt="2025-06-30T12:45:34.755" v="128" actId="47"/>
        <pc:sldMkLst>
          <pc:docMk/>
          <pc:sldMk cId="2923089855" sldId="307"/>
        </pc:sldMkLst>
      </pc:sldChg>
      <pc:sldChg chg="del ord">
        <pc:chgData name="Wilma van der Schaaf" userId="4e46af89-4d73-4469-a892-8b30738de22d" providerId="ADAL" clId="{CEADFC1B-D12D-47D4-A8C2-8FE045B45AB1}" dt="2025-06-30T12:48:32.801" v="293" actId="47"/>
        <pc:sldMkLst>
          <pc:docMk/>
          <pc:sldMk cId="2051811274" sldId="311"/>
        </pc:sldMkLst>
      </pc:sldChg>
      <pc:sldChg chg="modSp del mod">
        <pc:chgData name="Wilma van der Schaaf" userId="4e46af89-4d73-4469-a892-8b30738de22d" providerId="ADAL" clId="{CEADFC1B-D12D-47D4-A8C2-8FE045B45AB1}" dt="2025-06-30T12:53:30.981" v="331" actId="47"/>
        <pc:sldMkLst>
          <pc:docMk/>
          <pc:sldMk cId="1788814472" sldId="312"/>
        </pc:sldMkLst>
        <pc:spChg chg="mod">
          <ac:chgData name="Wilma van der Schaaf" userId="4e46af89-4d73-4469-a892-8b30738de22d" providerId="ADAL" clId="{CEADFC1B-D12D-47D4-A8C2-8FE045B45AB1}" dt="2025-06-30T12:49:15.557" v="316" actId="1076"/>
          <ac:spMkLst>
            <pc:docMk/>
            <pc:sldMk cId="1788814472" sldId="312"/>
            <ac:spMk id="3" creationId="{91B71DB2-A968-8B99-9875-1E6EB94D030F}"/>
          </ac:spMkLst>
        </pc:spChg>
      </pc:sldChg>
      <pc:sldChg chg="addSp delSp modSp mod setBg">
        <pc:chgData name="Wilma van der Schaaf" userId="4e46af89-4d73-4469-a892-8b30738de22d" providerId="ADAL" clId="{CEADFC1B-D12D-47D4-A8C2-8FE045B45AB1}" dt="2025-06-30T13:18:29.028" v="519" actId="26606"/>
        <pc:sldMkLst>
          <pc:docMk/>
          <pc:sldMk cId="2069818475" sldId="313"/>
        </pc:sldMkLst>
        <pc:spChg chg="mod">
          <ac:chgData name="Wilma van der Schaaf" userId="4e46af89-4d73-4469-a892-8b30738de22d" providerId="ADAL" clId="{CEADFC1B-D12D-47D4-A8C2-8FE045B45AB1}" dt="2025-06-30T13:18:29.028" v="519" actId="26606"/>
          <ac:spMkLst>
            <pc:docMk/>
            <pc:sldMk cId="2069818475" sldId="313"/>
            <ac:spMk id="2" creationId="{D445D930-F2F5-4456-8B00-1A8DBAE329FB}"/>
          </ac:spMkLst>
        </pc:spChg>
        <pc:spChg chg="add del mod">
          <ac:chgData name="Wilma van der Schaaf" userId="4e46af89-4d73-4469-a892-8b30738de22d" providerId="ADAL" clId="{CEADFC1B-D12D-47D4-A8C2-8FE045B45AB1}" dt="2025-06-30T13:18:19.750" v="518" actId="478"/>
          <ac:spMkLst>
            <pc:docMk/>
            <pc:sldMk cId="2069818475" sldId="313"/>
            <ac:spMk id="7" creationId="{E3FDFC51-4275-B296-DED4-E563CCFE0DAA}"/>
          </ac:spMkLst>
        </pc:spChg>
        <pc:spChg chg="add">
          <ac:chgData name="Wilma van der Schaaf" userId="4e46af89-4d73-4469-a892-8b30738de22d" providerId="ADAL" clId="{CEADFC1B-D12D-47D4-A8C2-8FE045B45AB1}" dt="2025-06-30T13:18:29.028" v="519" actId="26606"/>
          <ac:spMkLst>
            <pc:docMk/>
            <pc:sldMk cId="2069818475" sldId="313"/>
            <ac:spMk id="10" creationId="{2151139A-886F-4B97-8815-729AD3831BBD}"/>
          </ac:spMkLst>
        </pc:spChg>
        <pc:spChg chg="add">
          <ac:chgData name="Wilma van der Schaaf" userId="4e46af89-4d73-4469-a892-8b30738de22d" providerId="ADAL" clId="{CEADFC1B-D12D-47D4-A8C2-8FE045B45AB1}" dt="2025-06-30T13:18:29.028" v="519" actId="26606"/>
          <ac:spMkLst>
            <pc:docMk/>
            <pc:sldMk cId="2069818475" sldId="313"/>
            <ac:spMk id="12" creationId="{AB5E08C4-8CDD-4623-A5B8-E998C6DEE3B7}"/>
          </ac:spMkLst>
        </pc:spChg>
        <pc:spChg chg="add">
          <ac:chgData name="Wilma van der Schaaf" userId="4e46af89-4d73-4469-a892-8b30738de22d" providerId="ADAL" clId="{CEADFC1B-D12D-47D4-A8C2-8FE045B45AB1}" dt="2025-06-30T13:18:29.028" v="519" actId="26606"/>
          <ac:spMkLst>
            <pc:docMk/>
            <pc:sldMk cId="2069818475" sldId="313"/>
            <ac:spMk id="14" creationId="{15F33878-D502-4FFA-8ACE-F2AECDB2A23F}"/>
          </ac:spMkLst>
        </pc:spChg>
        <pc:spChg chg="add">
          <ac:chgData name="Wilma van der Schaaf" userId="4e46af89-4d73-4469-a892-8b30738de22d" providerId="ADAL" clId="{CEADFC1B-D12D-47D4-A8C2-8FE045B45AB1}" dt="2025-06-30T13:18:29.028" v="519" actId="26606"/>
          <ac:spMkLst>
            <pc:docMk/>
            <pc:sldMk cId="2069818475" sldId="313"/>
            <ac:spMk id="16" creationId="{D3539FEE-81D3-4406-802E-60B20B16F4F6}"/>
          </ac:spMkLst>
        </pc:spChg>
        <pc:spChg chg="add">
          <ac:chgData name="Wilma van der Schaaf" userId="4e46af89-4d73-4469-a892-8b30738de22d" providerId="ADAL" clId="{CEADFC1B-D12D-47D4-A8C2-8FE045B45AB1}" dt="2025-06-30T13:18:29.028" v="519" actId="26606"/>
          <ac:spMkLst>
            <pc:docMk/>
            <pc:sldMk cId="2069818475" sldId="313"/>
            <ac:spMk id="18" creationId="{DC701763-729E-462F-A5A8-E0DEFEB1E2E4}"/>
          </ac:spMkLst>
        </pc:spChg>
        <pc:picChg chg="mod">
          <ac:chgData name="Wilma van der Schaaf" userId="4e46af89-4d73-4469-a892-8b30738de22d" providerId="ADAL" clId="{CEADFC1B-D12D-47D4-A8C2-8FE045B45AB1}" dt="2025-06-30T13:18:29.028" v="519" actId="26606"/>
          <ac:picMkLst>
            <pc:docMk/>
            <pc:sldMk cId="2069818475" sldId="313"/>
            <ac:picMk id="3" creationId="{AEE9A45D-FC97-E440-7E02-BB5C1C16CEA8}"/>
          </ac:picMkLst>
        </pc:picChg>
        <pc:picChg chg="del">
          <ac:chgData name="Wilma van der Schaaf" userId="4e46af89-4d73-4469-a892-8b30738de22d" providerId="ADAL" clId="{CEADFC1B-D12D-47D4-A8C2-8FE045B45AB1}" dt="2025-06-30T13:18:15.788" v="517" actId="478"/>
          <ac:picMkLst>
            <pc:docMk/>
            <pc:sldMk cId="2069818475" sldId="313"/>
            <ac:picMk id="4" creationId="{56558EF2-B66D-4256-BC14-2A208D98F343}"/>
          </ac:picMkLst>
        </pc:picChg>
        <pc:picChg chg="mod ord">
          <ac:chgData name="Wilma van der Schaaf" userId="4e46af89-4d73-4469-a892-8b30738de22d" providerId="ADAL" clId="{CEADFC1B-D12D-47D4-A8C2-8FE045B45AB1}" dt="2025-06-30T13:18:29.028" v="519" actId="26606"/>
          <ac:picMkLst>
            <pc:docMk/>
            <pc:sldMk cId="2069818475" sldId="313"/>
            <ac:picMk id="5" creationId="{D4228A16-423E-4531-957A-AEE2ADC05FB3}"/>
          </ac:picMkLst>
        </pc:picChg>
      </pc:sldChg>
      <pc:sldChg chg="del">
        <pc:chgData name="Wilma van der Schaaf" userId="4e46af89-4d73-4469-a892-8b30738de22d" providerId="ADAL" clId="{CEADFC1B-D12D-47D4-A8C2-8FE045B45AB1}" dt="2025-06-30T13:28:39.463" v="591" actId="47"/>
        <pc:sldMkLst>
          <pc:docMk/>
          <pc:sldMk cId="2302514135" sldId="314"/>
        </pc:sldMkLst>
      </pc:sldChg>
      <pc:sldChg chg="addSp delSp modSp mod modClrScheme chgLayout">
        <pc:chgData name="Wilma van der Schaaf" userId="4e46af89-4d73-4469-a892-8b30738de22d" providerId="ADAL" clId="{CEADFC1B-D12D-47D4-A8C2-8FE045B45AB1}" dt="2025-06-30T13:28:11.777" v="590"/>
        <pc:sldMkLst>
          <pc:docMk/>
          <pc:sldMk cId="1250582512" sldId="315"/>
        </pc:sldMkLst>
        <pc:spChg chg="add del mod">
          <ac:chgData name="Wilma van der Schaaf" userId="4e46af89-4d73-4469-a892-8b30738de22d" providerId="ADAL" clId="{CEADFC1B-D12D-47D4-A8C2-8FE045B45AB1}" dt="2025-06-30T13:26:38.777" v="554" actId="26606"/>
          <ac:spMkLst>
            <pc:docMk/>
            <pc:sldMk cId="1250582512" sldId="315"/>
            <ac:spMk id="7" creationId="{05706399-190C-12E5-96CC-C7399D47E583}"/>
          </ac:spMkLst>
        </pc:spChg>
        <pc:spChg chg="add del mod">
          <ac:chgData name="Wilma van der Schaaf" userId="4e46af89-4d73-4469-a892-8b30738de22d" providerId="ADAL" clId="{CEADFC1B-D12D-47D4-A8C2-8FE045B45AB1}" dt="2025-06-30T13:26:38.777" v="554" actId="26606"/>
          <ac:spMkLst>
            <pc:docMk/>
            <pc:sldMk cId="1250582512" sldId="315"/>
            <ac:spMk id="9" creationId="{F8CA2AD9-6A49-C20C-2238-F32051A71E01}"/>
          </ac:spMkLst>
        </pc:spChg>
        <pc:spChg chg="add mod">
          <ac:chgData name="Wilma van der Schaaf" userId="4e46af89-4d73-4469-a892-8b30738de22d" providerId="ADAL" clId="{CEADFC1B-D12D-47D4-A8C2-8FE045B45AB1}" dt="2025-06-30T13:26:56.886" v="571" actId="20577"/>
          <ac:spMkLst>
            <pc:docMk/>
            <pc:sldMk cId="1250582512" sldId="315"/>
            <ac:spMk id="11" creationId="{6768FA64-0DFC-53F8-7C2D-BD1FA21BD951}"/>
          </ac:spMkLst>
        </pc:spChg>
        <pc:spChg chg="add mod">
          <ac:chgData name="Wilma van der Schaaf" userId="4e46af89-4d73-4469-a892-8b30738de22d" providerId="ADAL" clId="{CEADFC1B-D12D-47D4-A8C2-8FE045B45AB1}" dt="2025-06-30T13:28:11.777" v="590"/>
          <ac:spMkLst>
            <pc:docMk/>
            <pc:sldMk cId="1250582512" sldId="315"/>
            <ac:spMk id="12" creationId="{01E758EB-EDD8-8D93-648F-5335702E2CAF}"/>
          </ac:spMkLst>
        </pc:spChg>
        <pc:picChg chg="mod">
          <ac:chgData name="Wilma van der Schaaf" userId="4e46af89-4d73-4469-a892-8b30738de22d" providerId="ADAL" clId="{CEADFC1B-D12D-47D4-A8C2-8FE045B45AB1}" dt="2025-06-30T13:26:38.781" v="555" actId="26606"/>
          <ac:picMkLst>
            <pc:docMk/>
            <pc:sldMk cId="1250582512" sldId="315"/>
            <ac:picMk id="2" creationId="{BFD6B217-E90A-5911-9D9C-E59DCB714610}"/>
          </ac:picMkLst>
        </pc:picChg>
      </pc:sldChg>
      <pc:sldChg chg="del">
        <pc:chgData name="Wilma van der Schaaf" userId="4e46af89-4d73-4469-a892-8b30738de22d" providerId="ADAL" clId="{CEADFC1B-D12D-47D4-A8C2-8FE045B45AB1}" dt="2025-06-30T13:21:01.727" v="528" actId="47"/>
        <pc:sldMkLst>
          <pc:docMk/>
          <pc:sldMk cId="4221613777" sldId="316"/>
        </pc:sldMkLst>
      </pc:sldChg>
      <pc:sldChg chg="addSp delSp modSp del mod">
        <pc:chgData name="Wilma van der Schaaf" userId="4e46af89-4d73-4469-a892-8b30738de22d" providerId="ADAL" clId="{CEADFC1B-D12D-47D4-A8C2-8FE045B45AB1}" dt="2025-06-30T13:21:47.087" v="546" actId="47"/>
        <pc:sldMkLst>
          <pc:docMk/>
          <pc:sldMk cId="3328962044" sldId="317"/>
        </pc:sldMkLst>
        <pc:spChg chg="del">
          <ac:chgData name="Wilma van der Schaaf" userId="4e46af89-4d73-4469-a892-8b30738de22d" providerId="ADAL" clId="{CEADFC1B-D12D-47D4-A8C2-8FE045B45AB1}" dt="2025-06-30T13:20:17.778" v="523" actId="478"/>
          <ac:spMkLst>
            <pc:docMk/>
            <pc:sldMk cId="3328962044" sldId="317"/>
            <ac:spMk id="3" creationId="{DA9499B1-758D-298E-AAF8-98B1D36BB264}"/>
          </ac:spMkLst>
        </pc:spChg>
        <pc:spChg chg="add del mod">
          <ac:chgData name="Wilma van der Schaaf" userId="4e46af89-4d73-4469-a892-8b30738de22d" providerId="ADAL" clId="{CEADFC1B-D12D-47D4-A8C2-8FE045B45AB1}" dt="2025-06-30T13:20:19.910" v="524" actId="478"/>
          <ac:spMkLst>
            <pc:docMk/>
            <pc:sldMk cId="3328962044" sldId="317"/>
            <ac:spMk id="5" creationId="{271D151F-CBF7-CE42-A242-0707F059E2CE}"/>
          </ac:spMkLst>
        </pc:spChg>
      </pc:sldChg>
      <pc:sldChg chg="modSp del mod">
        <pc:chgData name="Wilma van der Schaaf" userId="4e46af89-4d73-4469-a892-8b30738de22d" providerId="ADAL" clId="{CEADFC1B-D12D-47D4-A8C2-8FE045B45AB1}" dt="2025-06-30T13:52:23.038" v="1290" actId="47"/>
        <pc:sldMkLst>
          <pc:docMk/>
          <pc:sldMk cId="2624094564" sldId="318"/>
        </pc:sldMkLst>
        <pc:spChg chg="mod">
          <ac:chgData name="Wilma van der Schaaf" userId="4e46af89-4d73-4469-a892-8b30738de22d" providerId="ADAL" clId="{CEADFC1B-D12D-47D4-A8C2-8FE045B45AB1}" dt="2025-06-30T13:42:09.331" v="1022" actId="1076"/>
          <ac:spMkLst>
            <pc:docMk/>
            <pc:sldMk cId="2624094564" sldId="318"/>
            <ac:spMk id="2" creationId="{F37E0166-0703-AC47-E541-1769C9058979}"/>
          </ac:spMkLst>
        </pc:spChg>
        <pc:spChg chg="mod">
          <ac:chgData name="Wilma van der Schaaf" userId="4e46af89-4d73-4469-a892-8b30738de22d" providerId="ADAL" clId="{CEADFC1B-D12D-47D4-A8C2-8FE045B45AB1}" dt="2025-06-30T13:28:56.163" v="594" actId="5793"/>
          <ac:spMkLst>
            <pc:docMk/>
            <pc:sldMk cId="2624094564" sldId="318"/>
            <ac:spMk id="3" creationId="{DA9499B1-758D-298E-AAF8-98B1D36BB264}"/>
          </ac:spMkLst>
        </pc:spChg>
        <pc:spChg chg="mod">
          <ac:chgData name="Wilma van der Schaaf" userId="4e46af89-4d73-4469-a892-8b30738de22d" providerId="ADAL" clId="{CEADFC1B-D12D-47D4-A8C2-8FE045B45AB1}" dt="2025-06-30T13:29:10.137" v="597" actId="1076"/>
          <ac:spMkLst>
            <pc:docMk/>
            <pc:sldMk cId="2624094564" sldId="318"/>
            <ac:spMk id="6" creationId="{E7740254-C9C8-42EE-E044-6305642C44F2}"/>
          </ac:spMkLst>
        </pc:spChg>
      </pc:sldChg>
      <pc:sldChg chg="addSp delSp modSp mod modClrScheme chgLayout">
        <pc:chgData name="Wilma van der Schaaf" userId="4e46af89-4d73-4469-a892-8b30738de22d" providerId="ADAL" clId="{CEADFC1B-D12D-47D4-A8C2-8FE045B45AB1}" dt="2025-06-30T13:53:37.160" v="1308" actId="255"/>
        <pc:sldMkLst>
          <pc:docMk/>
          <pc:sldMk cId="4245081422" sldId="319"/>
        </pc:sldMkLst>
        <pc:spChg chg="add del mod">
          <ac:chgData name="Wilma van der Schaaf" userId="4e46af89-4d73-4469-a892-8b30738de22d" providerId="ADAL" clId="{CEADFC1B-D12D-47D4-A8C2-8FE045B45AB1}" dt="2025-06-30T13:53:18.753" v="1307" actId="26606"/>
          <ac:spMkLst>
            <pc:docMk/>
            <pc:sldMk cId="4245081422" sldId="319"/>
            <ac:spMk id="2" creationId="{F37E0166-0703-AC47-E541-1769C9058979}"/>
          </ac:spMkLst>
        </pc:spChg>
        <pc:spChg chg="add del mod ord">
          <ac:chgData name="Wilma van der Schaaf" userId="4e46af89-4d73-4469-a892-8b30738de22d" providerId="ADAL" clId="{CEADFC1B-D12D-47D4-A8C2-8FE045B45AB1}" dt="2025-06-30T13:52:43.475" v="1292" actId="700"/>
          <ac:spMkLst>
            <pc:docMk/>
            <pc:sldMk cId="4245081422" sldId="319"/>
            <ac:spMk id="3" creationId="{666E2207-B52B-2B35-7EF2-216B409D85A2}"/>
          </ac:spMkLst>
        </pc:spChg>
        <pc:spChg chg="mod ord">
          <ac:chgData name="Wilma van der Schaaf" userId="4e46af89-4d73-4469-a892-8b30738de22d" providerId="ADAL" clId="{CEADFC1B-D12D-47D4-A8C2-8FE045B45AB1}" dt="2025-06-30T13:53:37.160" v="1308" actId="255"/>
          <ac:spMkLst>
            <pc:docMk/>
            <pc:sldMk cId="4245081422" sldId="319"/>
            <ac:spMk id="4" creationId="{C202F2A7-D272-6799-A858-EB26A4F477D3}"/>
          </ac:spMkLst>
        </pc:spChg>
        <pc:graphicFrameChg chg="add del">
          <ac:chgData name="Wilma van der Schaaf" userId="4e46af89-4d73-4469-a892-8b30738de22d" providerId="ADAL" clId="{CEADFC1B-D12D-47D4-A8C2-8FE045B45AB1}" dt="2025-06-30T13:52:54.635" v="1294" actId="26606"/>
          <ac:graphicFrameMkLst>
            <pc:docMk/>
            <pc:sldMk cId="4245081422" sldId="319"/>
            <ac:graphicFrameMk id="8" creationId="{6864C6FA-A7BA-5AB8-56E2-0E4C0EB054C3}"/>
          </ac:graphicFrameMkLst>
        </pc:graphicFrameChg>
        <pc:graphicFrameChg chg="add del">
          <ac:chgData name="Wilma van der Schaaf" userId="4e46af89-4d73-4469-a892-8b30738de22d" providerId="ADAL" clId="{CEADFC1B-D12D-47D4-A8C2-8FE045B45AB1}" dt="2025-06-30T13:52:56.791" v="1296" actId="26606"/>
          <ac:graphicFrameMkLst>
            <pc:docMk/>
            <pc:sldMk cId="4245081422" sldId="319"/>
            <ac:graphicFrameMk id="10" creationId="{6D01D581-413F-11B4-A293-8A7C04C63C02}"/>
          </ac:graphicFrameMkLst>
        </pc:graphicFrameChg>
        <pc:graphicFrameChg chg="add del">
          <ac:chgData name="Wilma van der Schaaf" userId="4e46af89-4d73-4469-a892-8b30738de22d" providerId="ADAL" clId="{CEADFC1B-D12D-47D4-A8C2-8FE045B45AB1}" dt="2025-06-30T13:53:02.528" v="1298" actId="26606"/>
          <ac:graphicFrameMkLst>
            <pc:docMk/>
            <pc:sldMk cId="4245081422" sldId="319"/>
            <ac:graphicFrameMk id="12" creationId="{9EE15BD3-81E5-5F16-51EE-176EB3D5B77B}"/>
          </ac:graphicFrameMkLst>
        </pc:graphicFrameChg>
        <pc:graphicFrameChg chg="add del">
          <ac:chgData name="Wilma van der Schaaf" userId="4e46af89-4d73-4469-a892-8b30738de22d" providerId="ADAL" clId="{CEADFC1B-D12D-47D4-A8C2-8FE045B45AB1}" dt="2025-06-30T13:53:05.517" v="1300" actId="26606"/>
          <ac:graphicFrameMkLst>
            <pc:docMk/>
            <pc:sldMk cId="4245081422" sldId="319"/>
            <ac:graphicFrameMk id="14" creationId="{E4E34364-76BF-900A-C8CF-13EBD1C2456C}"/>
          </ac:graphicFrameMkLst>
        </pc:graphicFrameChg>
        <pc:graphicFrameChg chg="add del">
          <ac:chgData name="Wilma van der Schaaf" userId="4e46af89-4d73-4469-a892-8b30738de22d" providerId="ADAL" clId="{CEADFC1B-D12D-47D4-A8C2-8FE045B45AB1}" dt="2025-06-30T13:53:10.633" v="1302" actId="26606"/>
          <ac:graphicFrameMkLst>
            <pc:docMk/>
            <pc:sldMk cId="4245081422" sldId="319"/>
            <ac:graphicFrameMk id="16" creationId="{B1588691-7659-2EFF-2CC3-ACEFEEBCC6F8}"/>
          </ac:graphicFrameMkLst>
        </pc:graphicFrameChg>
        <pc:graphicFrameChg chg="add del">
          <ac:chgData name="Wilma van der Schaaf" userId="4e46af89-4d73-4469-a892-8b30738de22d" providerId="ADAL" clId="{CEADFC1B-D12D-47D4-A8C2-8FE045B45AB1}" dt="2025-06-30T13:53:15.578" v="1304" actId="26606"/>
          <ac:graphicFrameMkLst>
            <pc:docMk/>
            <pc:sldMk cId="4245081422" sldId="319"/>
            <ac:graphicFrameMk id="18" creationId="{BF145956-534F-4A1D-BE3E-7E3B834FC268}"/>
          </ac:graphicFrameMkLst>
        </pc:graphicFrameChg>
        <pc:graphicFrameChg chg="add del">
          <ac:chgData name="Wilma van der Schaaf" userId="4e46af89-4d73-4469-a892-8b30738de22d" providerId="ADAL" clId="{CEADFC1B-D12D-47D4-A8C2-8FE045B45AB1}" dt="2025-06-30T13:53:18.732" v="1306" actId="26606"/>
          <ac:graphicFrameMkLst>
            <pc:docMk/>
            <pc:sldMk cId="4245081422" sldId="319"/>
            <ac:graphicFrameMk id="20" creationId="{73A1131A-9C08-657F-00EC-0C685158C3D3}"/>
          </ac:graphicFrameMkLst>
        </pc:graphicFrameChg>
        <pc:graphicFrameChg chg="add">
          <ac:chgData name="Wilma van der Schaaf" userId="4e46af89-4d73-4469-a892-8b30738de22d" providerId="ADAL" clId="{CEADFC1B-D12D-47D4-A8C2-8FE045B45AB1}" dt="2025-06-30T13:53:18.753" v="1307" actId="26606"/>
          <ac:graphicFrameMkLst>
            <pc:docMk/>
            <pc:sldMk cId="4245081422" sldId="319"/>
            <ac:graphicFrameMk id="22" creationId="{B1588691-7659-2EFF-2CC3-ACEFEEBCC6F8}"/>
          </ac:graphicFrameMkLst>
        </pc:graphicFrameChg>
        <pc:picChg chg="add del">
          <ac:chgData name="Wilma van der Schaaf" userId="4e46af89-4d73-4469-a892-8b30738de22d" providerId="ADAL" clId="{CEADFC1B-D12D-47D4-A8C2-8FE045B45AB1}" dt="2025-06-30T13:53:05.517" v="1300" actId="26606"/>
          <ac:picMkLst>
            <pc:docMk/>
            <pc:sldMk cId="4245081422" sldId="319"/>
            <ac:picMk id="9" creationId="{F1752D78-D35A-0E42-6C69-05BC71AEB961}"/>
          </ac:picMkLst>
        </pc:picChg>
      </pc:sldChg>
      <pc:sldChg chg="del">
        <pc:chgData name="Wilma van der Schaaf" userId="4e46af89-4d73-4469-a892-8b30738de22d" providerId="ADAL" clId="{CEADFC1B-D12D-47D4-A8C2-8FE045B45AB1}" dt="2025-06-30T12:46:26.193" v="132" actId="47"/>
        <pc:sldMkLst>
          <pc:docMk/>
          <pc:sldMk cId="4183367693" sldId="320"/>
        </pc:sldMkLst>
      </pc:sldChg>
      <pc:sldChg chg="addSp modSp mod">
        <pc:chgData name="Wilma van der Schaaf" userId="4e46af89-4d73-4469-a892-8b30738de22d" providerId="ADAL" clId="{CEADFC1B-D12D-47D4-A8C2-8FE045B45AB1}" dt="2025-06-30T13:40:49.276" v="1018" actId="20577"/>
        <pc:sldMkLst>
          <pc:docMk/>
          <pc:sldMk cId="2858038351" sldId="321"/>
        </pc:sldMkLst>
        <pc:spChg chg="add mod">
          <ac:chgData name="Wilma van der Schaaf" userId="4e46af89-4d73-4469-a892-8b30738de22d" providerId="ADAL" clId="{CEADFC1B-D12D-47D4-A8C2-8FE045B45AB1}" dt="2025-06-30T13:40:49.276" v="1018" actId="20577"/>
          <ac:spMkLst>
            <pc:docMk/>
            <pc:sldMk cId="2858038351" sldId="321"/>
            <ac:spMk id="4" creationId="{DA2ACF93-F7D8-07A3-8ABA-4A33C643DC46}"/>
          </ac:spMkLst>
        </pc:spChg>
        <pc:picChg chg="mod">
          <ac:chgData name="Wilma van der Schaaf" userId="4e46af89-4d73-4469-a892-8b30738de22d" providerId="ADAL" clId="{CEADFC1B-D12D-47D4-A8C2-8FE045B45AB1}" dt="2025-06-30T13:40:05.530" v="944" actId="1076"/>
          <ac:picMkLst>
            <pc:docMk/>
            <pc:sldMk cId="2858038351" sldId="321"/>
            <ac:picMk id="2" creationId="{C2F257D2-F237-5B9F-1F71-100376434CE8}"/>
          </ac:picMkLst>
        </pc:picChg>
      </pc:sldChg>
      <pc:sldChg chg="modSp add del mod">
        <pc:chgData name="Wilma van der Schaaf" userId="4e46af89-4d73-4469-a892-8b30738de22d" providerId="ADAL" clId="{CEADFC1B-D12D-47D4-A8C2-8FE045B45AB1}" dt="2025-06-30T12:45:46.259" v="131" actId="47"/>
        <pc:sldMkLst>
          <pc:docMk/>
          <pc:sldMk cId="4075349969" sldId="323"/>
        </pc:sldMkLst>
        <pc:spChg chg="mod">
          <ac:chgData name="Wilma van der Schaaf" userId="4e46af89-4d73-4469-a892-8b30738de22d" providerId="ADAL" clId="{CEADFC1B-D12D-47D4-A8C2-8FE045B45AB1}" dt="2025-06-30T12:43:08.545" v="78" actId="27636"/>
          <ac:spMkLst>
            <pc:docMk/>
            <pc:sldMk cId="4075349969" sldId="323"/>
            <ac:spMk id="3" creationId="{00000000-0000-0000-0000-000000000000}"/>
          </ac:spMkLst>
        </pc:spChg>
      </pc:sldChg>
      <pc:sldChg chg="addSp delSp modSp new del mod chgLayout">
        <pc:chgData name="Wilma van der Schaaf" userId="4e46af89-4d73-4469-a892-8b30738de22d" providerId="ADAL" clId="{CEADFC1B-D12D-47D4-A8C2-8FE045B45AB1}" dt="2025-06-30T12:42:12.416" v="68" actId="47"/>
        <pc:sldMkLst>
          <pc:docMk/>
          <pc:sldMk cId="758225988" sldId="324"/>
        </pc:sldMkLst>
        <pc:spChg chg="del mod ord">
          <ac:chgData name="Wilma van der Schaaf" userId="4e46af89-4d73-4469-a892-8b30738de22d" providerId="ADAL" clId="{CEADFC1B-D12D-47D4-A8C2-8FE045B45AB1}" dt="2025-06-30T12:39:00.592" v="4" actId="700"/>
          <ac:spMkLst>
            <pc:docMk/>
            <pc:sldMk cId="758225988" sldId="324"/>
            <ac:spMk id="2" creationId="{08140C09-43E3-5F5C-19A0-7D1D046C7C3E}"/>
          </ac:spMkLst>
        </pc:spChg>
        <pc:spChg chg="add mod ord">
          <ac:chgData name="Wilma van der Schaaf" userId="4e46af89-4d73-4469-a892-8b30738de22d" providerId="ADAL" clId="{CEADFC1B-D12D-47D4-A8C2-8FE045B45AB1}" dt="2025-06-30T12:39:00.592" v="4" actId="700"/>
          <ac:spMkLst>
            <pc:docMk/>
            <pc:sldMk cId="758225988" sldId="324"/>
            <ac:spMk id="3" creationId="{989B4B11-AA56-0B40-C53A-768641C5E162}"/>
          </ac:spMkLst>
        </pc:spChg>
        <pc:spChg chg="add mod ord">
          <ac:chgData name="Wilma van der Schaaf" userId="4e46af89-4d73-4469-a892-8b30738de22d" providerId="ADAL" clId="{CEADFC1B-D12D-47D4-A8C2-8FE045B45AB1}" dt="2025-06-30T12:39:00.592" v="4" actId="700"/>
          <ac:spMkLst>
            <pc:docMk/>
            <pc:sldMk cId="758225988" sldId="324"/>
            <ac:spMk id="4" creationId="{B1D5A7D1-B7E2-8D9D-6A4C-AA6565D543EB}"/>
          </ac:spMkLst>
        </pc:spChg>
      </pc:sldChg>
      <pc:sldChg chg="addSp delSp modSp add mod">
        <pc:chgData name="Wilma van der Schaaf" userId="4e46af89-4d73-4469-a892-8b30738de22d" providerId="ADAL" clId="{CEADFC1B-D12D-47D4-A8C2-8FE045B45AB1}" dt="2025-06-30T12:45:27.632" v="127" actId="20577"/>
        <pc:sldMkLst>
          <pc:docMk/>
          <pc:sldMk cId="3277211164" sldId="325"/>
        </pc:sldMkLst>
        <pc:spChg chg="mod">
          <ac:chgData name="Wilma van der Schaaf" userId="4e46af89-4d73-4469-a892-8b30738de22d" providerId="ADAL" clId="{CEADFC1B-D12D-47D4-A8C2-8FE045B45AB1}" dt="2025-06-30T12:44:49.195" v="110" actId="1076"/>
          <ac:spMkLst>
            <pc:docMk/>
            <pc:sldMk cId="3277211164" sldId="325"/>
            <ac:spMk id="3" creationId="{4C5C72D2-ABC9-DC7E-51C4-015410E83CEB}"/>
          </ac:spMkLst>
        </pc:spChg>
        <pc:spChg chg="del mod">
          <ac:chgData name="Wilma van der Schaaf" userId="4e46af89-4d73-4469-a892-8b30738de22d" providerId="ADAL" clId="{CEADFC1B-D12D-47D4-A8C2-8FE045B45AB1}" dt="2025-06-30T12:41:51.473" v="64" actId="478"/>
          <ac:spMkLst>
            <pc:docMk/>
            <pc:sldMk cId="3277211164" sldId="325"/>
            <ac:spMk id="4" creationId="{DD627C54-04F8-361B-3775-6104520810B4}"/>
          </ac:spMkLst>
        </pc:spChg>
        <pc:spChg chg="add mod">
          <ac:chgData name="Wilma van der Schaaf" userId="4e46af89-4d73-4469-a892-8b30738de22d" providerId="ADAL" clId="{CEADFC1B-D12D-47D4-A8C2-8FE045B45AB1}" dt="2025-06-30T12:45:27.632" v="127" actId="20577"/>
          <ac:spMkLst>
            <pc:docMk/>
            <pc:sldMk cId="3277211164" sldId="325"/>
            <ac:spMk id="6" creationId="{E8BAE0F3-77EB-3906-63D4-A296E7E23B0F}"/>
          </ac:spMkLst>
        </pc:spChg>
        <pc:picChg chg="del">
          <ac:chgData name="Wilma van der Schaaf" userId="4e46af89-4d73-4469-a892-8b30738de22d" providerId="ADAL" clId="{CEADFC1B-D12D-47D4-A8C2-8FE045B45AB1}" dt="2025-06-30T12:41:45.512" v="62" actId="478"/>
          <ac:picMkLst>
            <pc:docMk/>
            <pc:sldMk cId="3277211164" sldId="325"/>
            <ac:picMk id="2" creationId="{254687F6-A723-45A5-391B-070601EF3EE0}"/>
          </ac:picMkLst>
        </pc:picChg>
      </pc:sldChg>
      <pc:sldChg chg="addSp modSp new mod ord">
        <pc:chgData name="Wilma van der Schaaf" userId="4e46af89-4d73-4469-a892-8b30738de22d" providerId="ADAL" clId="{CEADFC1B-D12D-47D4-A8C2-8FE045B45AB1}" dt="2025-06-30T14:03:59.951" v="1323" actId="1076"/>
        <pc:sldMkLst>
          <pc:docMk/>
          <pc:sldMk cId="125411006" sldId="326"/>
        </pc:sldMkLst>
        <pc:spChg chg="mod">
          <ac:chgData name="Wilma van der Schaaf" userId="4e46af89-4d73-4469-a892-8b30738de22d" providerId="ADAL" clId="{CEADFC1B-D12D-47D4-A8C2-8FE045B45AB1}" dt="2025-06-30T14:03:59.951" v="1323" actId="1076"/>
          <ac:spMkLst>
            <pc:docMk/>
            <pc:sldMk cId="125411006" sldId="326"/>
            <ac:spMk id="2" creationId="{AF5C1B08-E74A-D115-454D-35A00C05E2B8}"/>
          </ac:spMkLst>
        </pc:spChg>
        <pc:spChg chg="mod">
          <ac:chgData name="Wilma van der Schaaf" userId="4e46af89-4d73-4469-a892-8b30738de22d" providerId="ADAL" clId="{CEADFC1B-D12D-47D4-A8C2-8FE045B45AB1}" dt="2025-06-30T13:59:54.257" v="1317" actId="14100"/>
          <ac:spMkLst>
            <pc:docMk/>
            <pc:sldMk cId="125411006" sldId="326"/>
            <ac:spMk id="3" creationId="{E894D544-1492-4CDE-B716-D86E27F5A1F5}"/>
          </ac:spMkLst>
        </pc:spChg>
        <pc:picChg chg="add mod">
          <ac:chgData name="Wilma van der Schaaf" userId="4e46af89-4d73-4469-a892-8b30738de22d" providerId="ADAL" clId="{CEADFC1B-D12D-47D4-A8C2-8FE045B45AB1}" dt="2025-06-30T12:48:12.364" v="284" actId="14100"/>
          <ac:picMkLst>
            <pc:docMk/>
            <pc:sldMk cId="125411006" sldId="326"/>
            <ac:picMk id="4" creationId="{793ABE29-A152-2E0A-A333-A15E46C8C258}"/>
          </ac:picMkLst>
        </pc:picChg>
        <pc:picChg chg="add mod">
          <ac:chgData name="Wilma van der Schaaf" userId="4e46af89-4d73-4469-a892-8b30738de22d" providerId="ADAL" clId="{CEADFC1B-D12D-47D4-A8C2-8FE045B45AB1}" dt="2025-06-30T13:59:46.727" v="1315" actId="1076"/>
          <ac:picMkLst>
            <pc:docMk/>
            <pc:sldMk cId="125411006" sldId="326"/>
            <ac:picMk id="6" creationId="{562ECA45-1060-ECD3-77B6-F3820727C8E5}"/>
          </ac:picMkLst>
        </pc:picChg>
      </pc:sldChg>
      <pc:sldChg chg="addSp delSp modSp add mod chgLayout">
        <pc:chgData name="Wilma van der Schaaf" userId="4e46af89-4d73-4469-a892-8b30738de22d" providerId="ADAL" clId="{CEADFC1B-D12D-47D4-A8C2-8FE045B45AB1}" dt="2025-06-30T12:53:25.398" v="330" actId="26606"/>
        <pc:sldMkLst>
          <pc:docMk/>
          <pc:sldMk cId="235829428" sldId="327"/>
        </pc:sldMkLst>
        <pc:spChg chg="mod">
          <ac:chgData name="Wilma van der Schaaf" userId="4e46af89-4d73-4469-a892-8b30738de22d" providerId="ADAL" clId="{CEADFC1B-D12D-47D4-A8C2-8FE045B45AB1}" dt="2025-06-30T12:53:25.398" v="330" actId="26606"/>
          <ac:spMkLst>
            <pc:docMk/>
            <pc:sldMk cId="235829428" sldId="327"/>
            <ac:spMk id="3" creationId="{325E14BD-8E04-CCC1-B139-93460CF2DE2A}"/>
          </ac:spMkLst>
        </pc:spChg>
        <pc:spChg chg="mod">
          <ac:chgData name="Wilma van der Schaaf" userId="4e46af89-4d73-4469-a892-8b30738de22d" providerId="ADAL" clId="{CEADFC1B-D12D-47D4-A8C2-8FE045B45AB1}" dt="2025-06-30T12:53:25.398" v="330" actId="26606"/>
          <ac:spMkLst>
            <pc:docMk/>
            <pc:sldMk cId="235829428" sldId="327"/>
            <ac:spMk id="4" creationId="{22455B0C-32CD-2A96-A763-9A1C14E793C1}"/>
          </ac:spMkLst>
        </pc:spChg>
        <pc:spChg chg="add del mod">
          <ac:chgData name="Wilma van der Schaaf" userId="4e46af89-4d73-4469-a892-8b30738de22d" providerId="ADAL" clId="{CEADFC1B-D12D-47D4-A8C2-8FE045B45AB1}" dt="2025-06-30T12:53:02.288" v="327"/>
          <ac:spMkLst>
            <pc:docMk/>
            <pc:sldMk cId="235829428" sldId="327"/>
            <ac:spMk id="5" creationId="{730FFB34-D8A4-3240-D661-2C2A658757BC}"/>
          </ac:spMkLst>
        </pc:spChg>
        <pc:spChg chg="add del mod">
          <ac:chgData name="Wilma van der Schaaf" userId="4e46af89-4d73-4469-a892-8b30738de22d" providerId="ADAL" clId="{CEADFC1B-D12D-47D4-A8C2-8FE045B45AB1}" dt="2025-06-30T12:53:25.395" v="329" actId="26606"/>
          <ac:spMkLst>
            <pc:docMk/>
            <pc:sldMk cId="235829428" sldId="327"/>
            <ac:spMk id="1031" creationId="{B0A049A8-CAB6-9349-3FB0-EE61862F47CB}"/>
          </ac:spMkLst>
        </pc:spChg>
        <pc:spChg chg="add del mod">
          <ac:chgData name="Wilma van der Schaaf" userId="4e46af89-4d73-4469-a892-8b30738de22d" providerId="ADAL" clId="{CEADFC1B-D12D-47D4-A8C2-8FE045B45AB1}" dt="2025-06-30T12:53:25.395" v="329" actId="26606"/>
          <ac:spMkLst>
            <pc:docMk/>
            <pc:sldMk cId="235829428" sldId="327"/>
            <ac:spMk id="1033" creationId="{66BAAA66-89BD-0BD3-3010-AC98A1E10A63}"/>
          </ac:spMkLst>
        </pc:spChg>
        <pc:picChg chg="del">
          <ac:chgData name="Wilma van der Schaaf" userId="4e46af89-4d73-4469-a892-8b30738de22d" providerId="ADAL" clId="{CEADFC1B-D12D-47D4-A8C2-8FE045B45AB1}" dt="2025-06-30T12:49:38.344" v="318" actId="478"/>
          <ac:picMkLst>
            <pc:docMk/>
            <pc:sldMk cId="235829428" sldId="327"/>
            <ac:picMk id="6" creationId="{E893A6A6-90BC-BD79-46DB-C95C0DA5F8A7}"/>
          </ac:picMkLst>
        </pc:picChg>
        <pc:picChg chg="add mod ord">
          <ac:chgData name="Wilma van der Schaaf" userId="4e46af89-4d73-4469-a892-8b30738de22d" providerId="ADAL" clId="{CEADFC1B-D12D-47D4-A8C2-8FE045B45AB1}" dt="2025-06-30T12:53:25.398" v="330" actId="26606"/>
          <ac:picMkLst>
            <pc:docMk/>
            <pc:sldMk cId="235829428" sldId="327"/>
            <ac:picMk id="1026" creationId="{51EB2602-A416-79F3-024D-700FD7771F73}"/>
          </ac:picMkLst>
        </pc:picChg>
      </pc:sldChg>
      <pc:sldChg chg="addSp delSp modSp new mod">
        <pc:chgData name="Wilma van der Schaaf" userId="4e46af89-4d73-4469-a892-8b30738de22d" providerId="ADAL" clId="{CEADFC1B-D12D-47D4-A8C2-8FE045B45AB1}" dt="2025-06-30T13:41:34.600" v="1021" actId="14100"/>
        <pc:sldMkLst>
          <pc:docMk/>
          <pc:sldMk cId="2079080587" sldId="328"/>
        </pc:sldMkLst>
        <pc:spChg chg="del">
          <ac:chgData name="Wilma van der Schaaf" userId="4e46af89-4d73-4469-a892-8b30738de22d" providerId="ADAL" clId="{CEADFC1B-D12D-47D4-A8C2-8FE045B45AB1}" dt="2025-06-30T13:11:48.636" v="479" actId="478"/>
          <ac:spMkLst>
            <pc:docMk/>
            <pc:sldMk cId="2079080587" sldId="328"/>
            <ac:spMk id="2" creationId="{72E643A3-2D73-4F2E-62EB-F058FDC905E1}"/>
          </ac:spMkLst>
        </pc:spChg>
        <pc:graphicFrameChg chg="add del mod modGraphic">
          <ac:chgData name="Wilma van der Schaaf" userId="4e46af89-4d73-4469-a892-8b30738de22d" providerId="ADAL" clId="{CEADFC1B-D12D-47D4-A8C2-8FE045B45AB1}" dt="2025-06-30T13:11:25.719" v="476" actId="478"/>
          <ac:graphicFrameMkLst>
            <pc:docMk/>
            <pc:sldMk cId="2079080587" sldId="328"/>
            <ac:graphicFrameMk id="5" creationId="{6FBD22C7-55FD-5099-3C69-62C16C9FD14A}"/>
          </ac:graphicFrameMkLst>
        </pc:graphicFrameChg>
        <pc:picChg chg="add del mod">
          <ac:chgData name="Wilma van der Schaaf" userId="4e46af89-4d73-4469-a892-8b30738de22d" providerId="ADAL" clId="{CEADFC1B-D12D-47D4-A8C2-8FE045B45AB1}" dt="2025-06-30T13:08:34.178" v="335" actId="478"/>
          <ac:picMkLst>
            <pc:docMk/>
            <pc:sldMk cId="2079080587" sldId="328"/>
            <ac:picMk id="4" creationId="{3494623D-15C9-5B6B-8625-114F05B1C850}"/>
          </ac:picMkLst>
        </pc:picChg>
        <pc:picChg chg="add mod">
          <ac:chgData name="Wilma van der Schaaf" userId="4e46af89-4d73-4469-a892-8b30738de22d" providerId="ADAL" clId="{CEADFC1B-D12D-47D4-A8C2-8FE045B45AB1}" dt="2025-06-30T13:14:35.054" v="491" actId="14100"/>
          <ac:picMkLst>
            <pc:docMk/>
            <pc:sldMk cId="2079080587" sldId="328"/>
            <ac:picMk id="7" creationId="{6C602180-CE04-1DE7-7597-7026539EDE01}"/>
          </ac:picMkLst>
        </pc:picChg>
        <pc:picChg chg="add mod">
          <ac:chgData name="Wilma van der Schaaf" userId="4e46af89-4d73-4469-a892-8b30738de22d" providerId="ADAL" clId="{CEADFC1B-D12D-47D4-A8C2-8FE045B45AB1}" dt="2025-06-30T13:41:34.600" v="1021" actId="14100"/>
          <ac:picMkLst>
            <pc:docMk/>
            <pc:sldMk cId="2079080587" sldId="328"/>
            <ac:picMk id="9" creationId="{B1341E5B-6A26-33B3-3B15-8512F9A3FA8B}"/>
          </ac:picMkLst>
        </pc:picChg>
        <pc:picChg chg="add mod">
          <ac:chgData name="Wilma van der Schaaf" userId="4e46af89-4d73-4469-a892-8b30738de22d" providerId="ADAL" clId="{CEADFC1B-D12D-47D4-A8C2-8FE045B45AB1}" dt="2025-06-30T13:41:29.741" v="1020" actId="14100"/>
          <ac:picMkLst>
            <pc:docMk/>
            <pc:sldMk cId="2079080587" sldId="328"/>
            <ac:picMk id="11" creationId="{B39CCB96-90C8-573F-9D5D-6EE6823E99A3}"/>
          </ac:picMkLst>
        </pc:picChg>
        <pc:picChg chg="add mod">
          <ac:chgData name="Wilma van der Schaaf" userId="4e46af89-4d73-4469-a892-8b30738de22d" providerId="ADAL" clId="{CEADFC1B-D12D-47D4-A8C2-8FE045B45AB1}" dt="2025-06-30T13:14:59.722" v="498" actId="14100"/>
          <ac:picMkLst>
            <pc:docMk/>
            <pc:sldMk cId="2079080587" sldId="328"/>
            <ac:picMk id="13" creationId="{D2CF9DA9-8C56-6677-DD00-77399626185E}"/>
          </ac:picMkLst>
        </pc:picChg>
        <pc:picChg chg="add mod ord">
          <ac:chgData name="Wilma van der Schaaf" userId="4e46af89-4d73-4469-a892-8b30738de22d" providerId="ADAL" clId="{CEADFC1B-D12D-47D4-A8C2-8FE045B45AB1}" dt="2025-06-30T13:18:51.222" v="520" actId="1076"/>
          <ac:picMkLst>
            <pc:docMk/>
            <pc:sldMk cId="2079080587" sldId="328"/>
            <ac:picMk id="15" creationId="{18FC5EAE-A1CA-EF1A-248B-6627279AD51F}"/>
          </ac:picMkLst>
        </pc:picChg>
        <pc:picChg chg="add mod">
          <ac:chgData name="Wilma van der Schaaf" userId="4e46af89-4d73-4469-a892-8b30738de22d" providerId="ADAL" clId="{CEADFC1B-D12D-47D4-A8C2-8FE045B45AB1}" dt="2025-06-30T13:18:54.596" v="521" actId="1076"/>
          <ac:picMkLst>
            <pc:docMk/>
            <pc:sldMk cId="2079080587" sldId="328"/>
            <ac:picMk id="17" creationId="{0776E0CD-FB99-4C3C-D790-F225379C51C0}"/>
          </ac:picMkLst>
        </pc:picChg>
        <pc:picChg chg="add mod">
          <ac:chgData name="Wilma van der Schaaf" userId="4e46af89-4d73-4469-a892-8b30738de22d" providerId="ADAL" clId="{CEADFC1B-D12D-47D4-A8C2-8FE045B45AB1}" dt="2025-06-30T13:17:22.230" v="511" actId="1076"/>
          <ac:picMkLst>
            <pc:docMk/>
            <pc:sldMk cId="2079080587" sldId="328"/>
            <ac:picMk id="19" creationId="{7CE6FE93-9FCE-2582-CE6B-4092982E00CE}"/>
          </ac:picMkLst>
        </pc:picChg>
        <pc:picChg chg="add mod">
          <ac:chgData name="Wilma van der Schaaf" userId="4e46af89-4d73-4469-a892-8b30738de22d" providerId="ADAL" clId="{CEADFC1B-D12D-47D4-A8C2-8FE045B45AB1}" dt="2025-06-30T13:18:08.873" v="516" actId="1076"/>
          <ac:picMkLst>
            <pc:docMk/>
            <pc:sldMk cId="2079080587" sldId="328"/>
            <ac:picMk id="21" creationId="{15F340CA-9945-998C-A0C0-F71B9142E294}"/>
          </ac:picMkLst>
        </pc:picChg>
      </pc:sldChg>
      <pc:sldChg chg="addSp delSp modSp new mod ord">
        <pc:chgData name="Wilma van der Schaaf" userId="4e46af89-4d73-4469-a892-8b30738de22d" providerId="ADAL" clId="{CEADFC1B-D12D-47D4-A8C2-8FE045B45AB1}" dt="2025-06-30T13:25:23.683" v="551" actId="962"/>
        <pc:sldMkLst>
          <pc:docMk/>
          <pc:sldMk cId="1772919983" sldId="329"/>
        </pc:sldMkLst>
        <pc:spChg chg="mod">
          <ac:chgData name="Wilma van der Schaaf" userId="4e46af89-4d73-4469-a892-8b30738de22d" providerId="ADAL" clId="{CEADFC1B-D12D-47D4-A8C2-8FE045B45AB1}" dt="2025-06-30T13:21:31.189" v="544" actId="20577"/>
          <ac:spMkLst>
            <pc:docMk/>
            <pc:sldMk cId="1772919983" sldId="329"/>
            <ac:spMk id="2" creationId="{1FC204F7-33C0-BEC2-CDF0-3B7C508895F1}"/>
          </ac:spMkLst>
        </pc:spChg>
        <pc:spChg chg="mod">
          <ac:chgData name="Wilma van der Schaaf" userId="4e46af89-4d73-4469-a892-8b30738de22d" providerId="ADAL" clId="{CEADFC1B-D12D-47D4-A8C2-8FE045B45AB1}" dt="2025-06-30T13:21:33.298" v="545" actId="6549"/>
          <ac:spMkLst>
            <pc:docMk/>
            <pc:sldMk cId="1772919983" sldId="329"/>
            <ac:spMk id="3" creationId="{61239064-62B3-831E-7233-6D41B7A5797E}"/>
          </ac:spMkLst>
        </pc:spChg>
        <pc:spChg chg="del">
          <ac:chgData name="Wilma van der Schaaf" userId="4e46af89-4d73-4469-a892-8b30738de22d" providerId="ADAL" clId="{CEADFC1B-D12D-47D4-A8C2-8FE045B45AB1}" dt="2025-06-30T13:25:22.312" v="549" actId="931"/>
          <ac:spMkLst>
            <pc:docMk/>
            <pc:sldMk cId="1772919983" sldId="329"/>
            <ac:spMk id="4" creationId="{13D50844-C4DE-3996-8873-C20BE7D9154D}"/>
          </ac:spMkLst>
        </pc:spChg>
        <pc:spChg chg="add mod">
          <ac:chgData name="Wilma van der Schaaf" userId="4e46af89-4d73-4469-a892-8b30738de22d" providerId="ADAL" clId="{CEADFC1B-D12D-47D4-A8C2-8FE045B45AB1}" dt="2025-06-30T13:25:23.683" v="551" actId="962"/>
          <ac:spMkLst>
            <pc:docMk/>
            <pc:sldMk cId="1772919983" sldId="329"/>
            <ac:spMk id="7" creationId="{DF4E1556-E2DB-982D-559F-648920F5E1AA}"/>
          </ac:spMkLst>
        </pc:spChg>
        <pc:picChg chg="add mod">
          <ac:chgData name="Wilma van der Schaaf" userId="4e46af89-4d73-4469-a892-8b30738de22d" providerId="ADAL" clId="{CEADFC1B-D12D-47D4-A8C2-8FE045B45AB1}" dt="2025-06-30T13:25:23.683" v="551" actId="962"/>
          <ac:picMkLst>
            <pc:docMk/>
            <pc:sldMk cId="1772919983" sldId="329"/>
            <ac:picMk id="6" creationId="{E3B5CE80-DB99-AD5C-3C03-114FC20E9869}"/>
          </ac:picMkLst>
        </pc:picChg>
        <pc:picChg chg="add del">
          <ac:chgData name="Wilma van der Schaaf" userId="4e46af89-4d73-4469-a892-8b30738de22d" providerId="ADAL" clId="{CEADFC1B-D12D-47D4-A8C2-8FE045B45AB1}" dt="2025-06-30T13:24:27.464" v="548" actId="478"/>
          <ac:picMkLst>
            <pc:docMk/>
            <pc:sldMk cId="1772919983" sldId="329"/>
            <ac:picMk id="2050" creationId="{FD66DBCB-2FE0-FE46-D79F-CD9669F68464}"/>
          </ac:picMkLst>
        </pc:picChg>
      </pc:sldChg>
      <pc:sldChg chg="addSp delSp modSp new mod modClrScheme chgLayout">
        <pc:chgData name="Wilma van der Schaaf" userId="4e46af89-4d73-4469-a892-8b30738de22d" providerId="ADAL" clId="{CEADFC1B-D12D-47D4-A8C2-8FE045B45AB1}" dt="2025-06-30T13:39:30.614" v="943" actId="1076"/>
        <pc:sldMkLst>
          <pc:docMk/>
          <pc:sldMk cId="1812859627" sldId="330"/>
        </pc:sldMkLst>
        <pc:spChg chg="del mod ord">
          <ac:chgData name="Wilma van der Schaaf" userId="4e46af89-4d73-4469-a892-8b30738de22d" providerId="ADAL" clId="{CEADFC1B-D12D-47D4-A8C2-8FE045B45AB1}" dt="2025-06-30T13:34:28.547" v="802" actId="478"/>
          <ac:spMkLst>
            <pc:docMk/>
            <pc:sldMk cId="1812859627" sldId="330"/>
            <ac:spMk id="2" creationId="{9EA9991F-D8B2-CBE7-C714-51966B801FB8}"/>
          </ac:spMkLst>
        </pc:spChg>
        <pc:spChg chg="add del mod">
          <ac:chgData name="Wilma van der Schaaf" userId="4e46af89-4d73-4469-a892-8b30738de22d" providerId="ADAL" clId="{CEADFC1B-D12D-47D4-A8C2-8FE045B45AB1}" dt="2025-06-30T13:33:56.534" v="793" actId="478"/>
          <ac:spMkLst>
            <pc:docMk/>
            <pc:sldMk cId="1812859627" sldId="330"/>
            <ac:spMk id="6" creationId="{4CAF38B0-D135-0B91-33E1-46EF47764D71}"/>
          </ac:spMkLst>
        </pc:spChg>
        <pc:spChg chg="add del mod">
          <ac:chgData name="Wilma van der Schaaf" userId="4e46af89-4d73-4469-a892-8b30738de22d" providerId="ADAL" clId="{CEADFC1B-D12D-47D4-A8C2-8FE045B45AB1}" dt="2025-06-30T13:33:53.982" v="788" actId="478"/>
          <ac:spMkLst>
            <pc:docMk/>
            <pc:sldMk cId="1812859627" sldId="330"/>
            <ac:spMk id="8" creationId="{BA2C56EF-E67A-8868-7D76-9FE0066E8DF3}"/>
          </ac:spMkLst>
        </pc:spChg>
        <pc:spChg chg="add del mod ord">
          <ac:chgData name="Wilma van der Schaaf" userId="4e46af89-4d73-4469-a892-8b30738de22d" providerId="ADAL" clId="{CEADFC1B-D12D-47D4-A8C2-8FE045B45AB1}" dt="2025-06-30T13:35:56.178" v="857" actId="478"/>
          <ac:spMkLst>
            <pc:docMk/>
            <pc:sldMk cId="1812859627" sldId="330"/>
            <ac:spMk id="9" creationId="{29125976-579A-434D-5803-30C3C941F64E}"/>
          </ac:spMkLst>
        </pc:spChg>
        <pc:spChg chg="add del mod">
          <ac:chgData name="Wilma van der Schaaf" userId="4e46af89-4d73-4469-a892-8b30738de22d" providerId="ADAL" clId="{CEADFC1B-D12D-47D4-A8C2-8FE045B45AB1}" dt="2025-06-30T13:34:30.592" v="803" actId="478"/>
          <ac:spMkLst>
            <pc:docMk/>
            <pc:sldMk cId="1812859627" sldId="330"/>
            <ac:spMk id="11" creationId="{6C486613-3253-1271-CADD-A41CD81D9633}"/>
          </ac:spMkLst>
        </pc:spChg>
        <pc:spChg chg="add del mod">
          <ac:chgData name="Wilma van der Schaaf" userId="4e46af89-4d73-4469-a892-8b30738de22d" providerId="ADAL" clId="{CEADFC1B-D12D-47D4-A8C2-8FE045B45AB1}" dt="2025-06-30T13:38:43.695" v="934" actId="1076"/>
          <ac:spMkLst>
            <pc:docMk/>
            <pc:sldMk cId="1812859627" sldId="330"/>
            <ac:spMk id="15" creationId="{6EC40655-7B40-294C-3137-B3705A56E914}"/>
          </ac:spMkLst>
        </pc:spChg>
        <pc:spChg chg="add mod">
          <ac:chgData name="Wilma van der Schaaf" userId="4e46af89-4d73-4469-a892-8b30738de22d" providerId="ADAL" clId="{CEADFC1B-D12D-47D4-A8C2-8FE045B45AB1}" dt="2025-06-30T13:39:00.137" v="939" actId="6549"/>
          <ac:spMkLst>
            <pc:docMk/>
            <pc:sldMk cId="1812859627" sldId="330"/>
            <ac:spMk id="18" creationId="{49DF3E29-B6A0-2F43-84A6-27D9DFD12D9E}"/>
          </ac:spMkLst>
        </pc:spChg>
        <pc:picChg chg="add del mod ord">
          <ac:chgData name="Wilma van der Schaaf" userId="4e46af89-4d73-4469-a892-8b30738de22d" providerId="ADAL" clId="{CEADFC1B-D12D-47D4-A8C2-8FE045B45AB1}" dt="2025-06-30T13:35:19.408" v="806" actId="478"/>
          <ac:picMkLst>
            <pc:docMk/>
            <pc:sldMk cId="1812859627" sldId="330"/>
            <ac:picMk id="4" creationId="{93F80C41-29D4-4448-0225-6DF71E55A53D}"/>
          </ac:picMkLst>
        </pc:picChg>
        <pc:picChg chg="add mod">
          <ac:chgData name="Wilma van der Schaaf" userId="4e46af89-4d73-4469-a892-8b30738de22d" providerId="ADAL" clId="{CEADFC1B-D12D-47D4-A8C2-8FE045B45AB1}" dt="2025-06-30T13:38:56.422" v="937" actId="14100"/>
          <ac:picMkLst>
            <pc:docMk/>
            <pc:sldMk cId="1812859627" sldId="330"/>
            <ac:picMk id="13" creationId="{FA6C33AE-5659-6E2A-3728-111171C40C06}"/>
          </ac:picMkLst>
        </pc:picChg>
        <pc:picChg chg="add mod">
          <ac:chgData name="Wilma van der Schaaf" userId="4e46af89-4d73-4469-a892-8b30738de22d" providerId="ADAL" clId="{CEADFC1B-D12D-47D4-A8C2-8FE045B45AB1}" dt="2025-06-30T13:39:30.614" v="943" actId="1076"/>
          <ac:picMkLst>
            <pc:docMk/>
            <pc:sldMk cId="1812859627" sldId="330"/>
            <ac:picMk id="17" creationId="{8BBB9EFD-E8BB-B1C9-9F54-3A8B24FF841A}"/>
          </ac:picMkLst>
        </pc:picChg>
      </pc:sldChg>
      <pc:sldChg chg="addSp delSp modSp new mod modClrScheme modAnim chgLayout">
        <pc:chgData name="Wilma van der Schaaf" userId="4e46af89-4d73-4469-a892-8b30738de22d" providerId="ADAL" clId="{CEADFC1B-D12D-47D4-A8C2-8FE045B45AB1}" dt="2025-06-30T13:52:12.823" v="1289" actId="14100"/>
        <pc:sldMkLst>
          <pc:docMk/>
          <pc:sldMk cId="521202564" sldId="331"/>
        </pc:sldMkLst>
        <pc:spChg chg="del mod ord">
          <ac:chgData name="Wilma van der Schaaf" userId="4e46af89-4d73-4469-a892-8b30738de22d" providerId="ADAL" clId="{CEADFC1B-D12D-47D4-A8C2-8FE045B45AB1}" dt="2025-06-30T13:43:14.774" v="1027" actId="700"/>
          <ac:spMkLst>
            <pc:docMk/>
            <pc:sldMk cId="521202564" sldId="331"/>
            <ac:spMk id="2" creationId="{AA16F478-1E23-72DB-21D3-A8EDDD0D00B0}"/>
          </ac:spMkLst>
        </pc:spChg>
        <pc:spChg chg="del">
          <ac:chgData name="Wilma van der Schaaf" userId="4e46af89-4d73-4469-a892-8b30738de22d" providerId="ADAL" clId="{CEADFC1B-D12D-47D4-A8C2-8FE045B45AB1}" dt="2025-06-30T13:43:14.774" v="1027" actId="700"/>
          <ac:spMkLst>
            <pc:docMk/>
            <pc:sldMk cId="521202564" sldId="331"/>
            <ac:spMk id="3" creationId="{E2548220-E262-6C12-C229-32B92476293F}"/>
          </ac:spMkLst>
        </pc:spChg>
        <pc:spChg chg="add del mod ord">
          <ac:chgData name="Wilma van der Schaaf" userId="4e46af89-4d73-4469-a892-8b30738de22d" providerId="ADAL" clId="{CEADFC1B-D12D-47D4-A8C2-8FE045B45AB1}" dt="2025-06-30T13:43:32.307" v="1028" actId="700"/>
          <ac:spMkLst>
            <pc:docMk/>
            <pc:sldMk cId="521202564" sldId="331"/>
            <ac:spMk id="4" creationId="{ACC73224-04D8-7AF6-DD6D-05B5F2AF75B6}"/>
          </ac:spMkLst>
        </pc:spChg>
        <pc:spChg chg="add del mod ord">
          <ac:chgData name="Wilma van der Schaaf" userId="4e46af89-4d73-4469-a892-8b30738de22d" providerId="ADAL" clId="{CEADFC1B-D12D-47D4-A8C2-8FE045B45AB1}" dt="2025-06-30T13:43:42.063" v="1029" actId="700"/>
          <ac:spMkLst>
            <pc:docMk/>
            <pc:sldMk cId="521202564" sldId="331"/>
            <ac:spMk id="5" creationId="{68D3FB4F-F9BE-84E8-3413-4BBA587BA01C}"/>
          </ac:spMkLst>
        </pc:spChg>
        <pc:spChg chg="add del mod ord">
          <ac:chgData name="Wilma van der Schaaf" userId="4e46af89-4d73-4469-a892-8b30738de22d" providerId="ADAL" clId="{CEADFC1B-D12D-47D4-A8C2-8FE045B45AB1}" dt="2025-06-30T13:43:42.063" v="1029" actId="700"/>
          <ac:spMkLst>
            <pc:docMk/>
            <pc:sldMk cId="521202564" sldId="331"/>
            <ac:spMk id="6" creationId="{71A42ADB-0331-7A7B-6B3D-BD292AAAD5CD}"/>
          </ac:spMkLst>
        </pc:spChg>
        <pc:spChg chg="add del mod ord">
          <ac:chgData name="Wilma van der Schaaf" userId="4e46af89-4d73-4469-a892-8b30738de22d" providerId="ADAL" clId="{CEADFC1B-D12D-47D4-A8C2-8FE045B45AB1}" dt="2025-06-30T13:43:42.063" v="1029" actId="700"/>
          <ac:spMkLst>
            <pc:docMk/>
            <pc:sldMk cId="521202564" sldId="331"/>
            <ac:spMk id="7" creationId="{9944D5E3-8DDD-09A4-E7A2-E7948A1A5653}"/>
          </ac:spMkLst>
        </pc:spChg>
        <pc:spChg chg="add del mod ord">
          <ac:chgData name="Wilma van der Schaaf" userId="4e46af89-4d73-4469-a892-8b30738de22d" providerId="ADAL" clId="{CEADFC1B-D12D-47D4-A8C2-8FE045B45AB1}" dt="2025-06-30T13:43:47.771" v="1030" actId="700"/>
          <ac:spMkLst>
            <pc:docMk/>
            <pc:sldMk cId="521202564" sldId="331"/>
            <ac:spMk id="8" creationId="{E7B265D4-F19D-3AF4-C6F6-27985F11D889}"/>
          </ac:spMkLst>
        </pc:spChg>
        <pc:spChg chg="add del mod ord">
          <ac:chgData name="Wilma van der Schaaf" userId="4e46af89-4d73-4469-a892-8b30738de22d" providerId="ADAL" clId="{CEADFC1B-D12D-47D4-A8C2-8FE045B45AB1}" dt="2025-06-30T13:43:47.771" v="1030" actId="700"/>
          <ac:spMkLst>
            <pc:docMk/>
            <pc:sldMk cId="521202564" sldId="331"/>
            <ac:spMk id="9" creationId="{AD287B67-F3B1-0848-0A18-5F5EB9F5C45F}"/>
          </ac:spMkLst>
        </pc:spChg>
        <pc:spChg chg="add mod ord">
          <ac:chgData name="Wilma van der Schaaf" userId="4e46af89-4d73-4469-a892-8b30738de22d" providerId="ADAL" clId="{CEADFC1B-D12D-47D4-A8C2-8FE045B45AB1}" dt="2025-06-30T13:52:12.823" v="1289" actId="14100"/>
          <ac:spMkLst>
            <pc:docMk/>
            <pc:sldMk cId="521202564" sldId="331"/>
            <ac:spMk id="10" creationId="{47765FAA-BBB8-340F-3AFC-3E276963BC64}"/>
          </ac:spMkLst>
        </pc:spChg>
        <pc:spChg chg="add del mod ord">
          <ac:chgData name="Wilma van der Schaaf" userId="4e46af89-4d73-4469-a892-8b30738de22d" providerId="ADAL" clId="{CEADFC1B-D12D-47D4-A8C2-8FE045B45AB1}" dt="2025-06-30T13:49:34.423" v="1250" actId="478"/>
          <ac:spMkLst>
            <pc:docMk/>
            <pc:sldMk cId="521202564" sldId="331"/>
            <ac:spMk id="11" creationId="{123C6CEB-6B76-9239-3C31-1906260B1E09}"/>
          </ac:spMkLst>
        </pc:spChg>
        <pc:spChg chg="add del mod ord">
          <ac:chgData name="Wilma van der Schaaf" userId="4e46af89-4d73-4469-a892-8b30738de22d" providerId="ADAL" clId="{CEADFC1B-D12D-47D4-A8C2-8FE045B45AB1}" dt="2025-06-30T13:44:38.484" v="1031" actId="931"/>
          <ac:spMkLst>
            <pc:docMk/>
            <pc:sldMk cId="521202564" sldId="331"/>
            <ac:spMk id="12" creationId="{4468CA5B-81F7-F647-07ED-5D6F54718D03}"/>
          </ac:spMkLst>
        </pc:spChg>
        <pc:spChg chg="add mod">
          <ac:chgData name="Wilma van der Schaaf" userId="4e46af89-4d73-4469-a892-8b30738de22d" providerId="ADAL" clId="{CEADFC1B-D12D-47D4-A8C2-8FE045B45AB1}" dt="2025-06-30T13:51:25.256" v="1284" actId="20577"/>
          <ac:spMkLst>
            <pc:docMk/>
            <pc:sldMk cId="521202564" sldId="331"/>
            <ac:spMk id="15" creationId="{329A92B7-82F8-F5DD-BEC9-574E7ECCC83A}"/>
          </ac:spMkLst>
        </pc:spChg>
        <pc:spChg chg="add del mod">
          <ac:chgData name="Wilma van der Schaaf" userId="4e46af89-4d73-4469-a892-8b30738de22d" providerId="ADAL" clId="{CEADFC1B-D12D-47D4-A8C2-8FE045B45AB1}" dt="2025-06-30T13:46:14.869" v="1132" actId="478"/>
          <ac:spMkLst>
            <pc:docMk/>
            <pc:sldMk cId="521202564" sldId="331"/>
            <ac:spMk id="17" creationId="{0290219F-7A1D-92A3-1BD9-5194FA364CBE}"/>
          </ac:spMkLst>
        </pc:spChg>
        <pc:spChg chg="add mod">
          <ac:chgData name="Wilma van der Schaaf" userId="4e46af89-4d73-4469-a892-8b30738de22d" providerId="ADAL" clId="{CEADFC1B-D12D-47D4-A8C2-8FE045B45AB1}" dt="2025-06-30T13:51:00.437" v="1265" actId="1076"/>
          <ac:spMkLst>
            <pc:docMk/>
            <pc:sldMk cId="521202564" sldId="331"/>
            <ac:spMk id="18" creationId="{826590E1-8A01-22C3-FB8F-AF022585F0F5}"/>
          </ac:spMkLst>
        </pc:spChg>
        <pc:spChg chg="add del mod">
          <ac:chgData name="Wilma van der Schaaf" userId="4e46af89-4d73-4469-a892-8b30738de22d" providerId="ADAL" clId="{CEADFC1B-D12D-47D4-A8C2-8FE045B45AB1}" dt="2025-06-30T13:47:05.715" v="1135" actId="26606"/>
          <ac:spMkLst>
            <pc:docMk/>
            <pc:sldMk cId="521202564" sldId="331"/>
            <ac:spMk id="20" creationId="{68DBD712-D09D-0B30-2424-D2754D626E46}"/>
          </ac:spMkLst>
        </pc:spChg>
        <pc:spChg chg="add del mod">
          <ac:chgData name="Wilma van der Schaaf" userId="4e46af89-4d73-4469-a892-8b30738de22d" providerId="ADAL" clId="{CEADFC1B-D12D-47D4-A8C2-8FE045B45AB1}" dt="2025-06-30T13:49:36.611" v="1251" actId="478"/>
          <ac:spMkLst>
            <pc:docMk/>
            <pc:sldMk cId="521202564" sldId="331"/>
            <ac:spMk id="21" creationId="{6655293F-642C-4C6A-F292-BDE6866B1BE7}"/>
          </ac:spMkLst>
        </pc:spChg>
        <pc:picChg chg="add del mod">
          <ac:chgData name="Wilma van der Schaaf" userId="4e46af89-4d73-4469-a892-8b30738de22d" providerId="ADAL" clId="{CEADFC1B-D12D-47D4-A8C2-8FE045B45AB1}" dt="2025-06-30T13:48:17.815" v="1161" actId="29295"/>
          <ac:picMkLst>
            <pc:docMk/>
            <pc:sldMk cId="521202564" sldId="331"/>
            <ac:picMk id="14" creationId="{590D8500-5AC1-F67D-7485-39230E51E7A3}"/>
          </ac:picMkLst>
        </pc:picChg>
      </pc:sldChg>
      <pc:sldMasterChg chg="delSldLayout">
        <pc:chgData name="Wilma van der Schaaf" userId="4e46af89-4d73-4469-a892-8b30738de22d" providerId="ADAL" clId="{CEADFC1B-D12D-47D4-A8C2-8FE045B45AB1}" dt="2025-06-30T12:45:34.755" v="128" actId="47"/>
        <pc:sldMasterMkLst>
          <pc:docMk/>
          <pc:sldMasterMk cId="0" sldId="2147483674"/>
        </pc:sldMasterMkLst>
        <pc:sldLayoutChg chg="del">
          <pc:chgData name="Wilma van der Schaaf" userId="4e46af89-4d73-4469-a892-8b30738de22d" providerId="ADAL" clId="{CEADFC1B-D12D-47D4-A8C2-8FE045B45AB1}" dt="2025-06-30T12:45:34.755" v="128" actId="47"/>
          <pc:sldLayoutMkLst>
            <pc:docMk/>
            <pc:sldMasterMk cId="0" sldId="2147483674"/>
            <pc:sldLayoutMk cId="0" sldId="2147483675"/>
          </pc:sldLayoutMkLst>
        </pc:sldLayoutChg>
        <pc:sldLayoutChg chg="del">
          <pc:chgData name="Wilma van der Schaaf" userId="4e46af89-4d73-4469-a892-8b30738de22d" providerId="ADAL" clId="{CEADFC1B-D12D-47D4-A8C2-8FE045B45AB1}" dt="2025-06-30T12:42:12.416" v="68" actId="47"/>
          <pc:sldLayoutMkLst>
            <pc:docMk/>
            <pc:sldMasterMk cId="0" sldId="2147483674"/>
            <pc:sldLayoutMk cId="0" sldId="2147483683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20EB7E-9B11-449E-9825-72FDAC13F31E}" type="doc">
      <dgm:prSet loTypeId="urn:microsoft.com/office/officeart/2005/8/layout/hierarchy1" loCatId="hierarchy" qsTypeId="urn:microsoft.com/office/officeart/2005/8/quickstyle/simple2" qsCatId="simple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F40F6811-C34D-48B6-9241-5C735F5D5530}">
      <dgm:prSet/>
      <dgm:spPr/>
      <dgm:t>
        <a:bodyPr/>
        <a:lstStyle/>
        <a:p>
          <a:r>
            <a:rPr lang="nl-NL"/>
            <a:t>Wat heb je nu geleerd, helder? </a:t>
          </a:r>
          <a:endParaRPr lang="en-US"/>
        </a:p>
      </dgm:t>
    </dgm:pt>
    <dgm:pt modelId="{C5A44257-2B73-4D03-947A-CDD2B74D55CA}" type="parTrans" cxnId="{8265B5A6-C82C-4E19-80C9-0336BEF158A2}">
      <dgm:prSet/>
      <dgm:spPr/>
      <dgm:t>
        <a:bodyPr/>
        <a:lstStyle/>
        <a:p>
          <a:endParaRPr lang="en-US"/>
        </a:p>
      </dgm:t>
    </dgm:pt>
    <dgm:pt modelId="{6BD31FC9-E55A-411E-AF88-5C34F48726EA}" type="sibTrans" cxnId="{8265B5A6-C82C-4E19-80C9-0336BEF158A2}">
      <dgm:prSet/>
      <dgm:spPr/>
      <dgm:t>
        <a:bodyPr/>
        <a:lstStyle/>
        <a:p>
          <a:endParaRPr lang="en-US"/>
        </a:p>
      </dgm:t>
    </dgm:pt>
    <dgm:pt modelId="{35780F02-80BF-49BF-A5B8-24B3F2A68FA8}">
      <dgm:prSet/>
      <dgm:spPr/>
      <dgm:t>
        <a:bodyPr/>
        <a:lstStyle/>
        <a:p>
          <a:r>
            <a:rPr lang="nl-NL"/>
            <a:t>Welke vragen leven er nu om verder te kunnen? </a:t>
          </a:r>
          <a:endParaRPr lang="en-US"/>
        </a:p>
      </dgm:t>
    </dgm:pt>
    <dgm:pt modelId="{477820CE-F009-4435-9461-2425331FF1C4}" type="parTrans" cxnId="{13F30830-F407-4D88-81B6-4DD5D1C090E8}">
      <dgm:prSet/>
      <dgm:spPr/>
      <dgm:t>
        <a:bodyPr/>
        <a:lstStyle/>
        <a:p>
          <a:endParaRPr lang="en-US"/>
        </a:p>
      </dgm:t>
    </dgm:pt>
    <dgm:pt modelId="{120A8F8E-F9D3-4E38-A46A-5EBB3EC3FF58}" type="sibTrans" cxnId="{13F30830-F407-4D88-81B6-4DD5D1C090E8}">
      <dgm:prSet/>
      <dgm:spPr/>
      <dgm:t>
        <a:bodyPr/>
        <a:lstStyle/>
        <a:p>
          <a:endParaRPr lang="en-US"/>
        </a:p>
      </dgm:t>
    </dgm:pt>
    <dgm:pt modelId="{4BE88C9F-E1A8-4C10-85A9-E5094758947E}" type="pres">
      <dgm:prSet presAssocID="{D520EB7E-9B11-449E-9825-72FDAC13F31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B0C998D-CC43-4DC1-85D9-144850BEB0BD}" type="pres">
      <dgm:prSet presAssocID="{F40F6811-C34D-48B6-9241-5C735F5D5530}" presName="hierRoot1" presStyleCnt="0"/>
      <dgm:spPr/>
    </dgm:pt>
    <dgm:pt modelId="{0DD993C2-8D66-498D-8EB2-3243449E6790}" type="pres">
      <dgm:prSet presAssocID="{F40F6811-C34D-48B6-9241-5C735F5D5530}" presName="composite" presStyleCnt="0"/>
      <dgm:spPr/>
    </dgm:pt>
    <dgm:pt modelId="{F704F93B-EB75-49B0-82A6-3AEF19FABADD}" type="pres">
      <dgm:prSet presAssocID="{F40F6811-C34D-48B6-9241-5C735F5D5530}" presName="background" presStyleLbl="node0" presStyleIdx="0" presStyleCnt="2"/>
      <dgm:spPr/>
    </dgm:pt>
    <dgm:pt modelId="{24C0C1B3-5408-4A9D-A988-369219F09A32}" type="pres">
      <dgm:prSet presAssocID="{F40F6811-C34D-48B6-9241-5C735F5D5530}" presName="text" presStyleLbl="fgAcc0" presStyleIdx="0" presStyleCnt="2">
        <dgm:presLayoutVars>
          <dgm:chPref val="3"/>
        </dgm:presLayoutVars>
      </dgm:prSet>
      <dgm:spPr/>
    </dgm:pt>
    <dgm:pt modelId="{F05B207E-B15A-4F17-BFF7-892E4036D507}" type="pres">
      <dgm:prSet presAssocID="{F40F6811-C34D-48B6-9241-5C735F5D5530}" presName="hierChild2" presStyleCnt="0"/>
      <dgm:spPr/>
    </dgm:pt>
    <dgm:pt modelId="{F7681DA0-92E4-4430-ACAC-DEE3BB7283A2}" type="pres">
      <dgm:prSet presAssocID="{35780F02-80BF-49BF-A5B8-24B3F2A68FA8}" presName="hierRoot1" presStyleCnt="0"/>
      <dgm:spPr/>
    </dgm:pt>
    <dgm:pt modelId="{88F23C3E-B91B-4ED9-9C21-84BAF627254A}" type="pres">
      <dgm:prSet presAssocID="{35780F02-80BF-49BF-A5B8-24B3F2A68FA8}" presName="composite" presStyleCnt="0"/>
      <dgm:spPr/>
    </dgm:pt>
    <dgm:pt modelId="{C2CFFB0A-0517-4179-83A5-22132F2C9832}" type="pres">
      <dgm:prSet presAssocID="{35780F02-80BF-49BF-A5B8-24B3F2A68FA8}" presName="background" presStyleLbl="node0" presStyleIdx="1" presStyleCnt="2"/>
      <dgm:spPr/>
    </dgm:pt>
    <dgm:pt modelId="{4F751C15-E834-4644-AF37-B70962003DB8}" type="pres">
      <dgm:prSet presAssocID="{35780F02-80BF-49BF-A5B8-24B3F2A68FA8}" presName="text" presStyleLbl="fgAcc0" presStyleIdx="1" presStyleCnt="2">
        <dgm:presLayoutVars>
          <dgm:chPref val="3"/>
        </dgm:presLayoutVars>
      </dgm:prSet>
      <dgm:spPr/>
    </dgm:pt>
    <dgm:pt modelId="{51A6EDB0-003A-4770-A04A-BCAD712ED3DE}" type="pres">
      <dgm:prSet presAssocID="{35780F02-80BF-49BF-A5B8-24B3F2A68FA8}" presName="hierChild2" presStyleCnt="0"/>
      <dgm:spPr/>
    </dgm:pt>
  </dgm:ptLst>
  <dgm:cxnLst>
    <dgm:cxn modelId="{13F30830-F407-4D88-81B6-4DD5D1C090E8}" srcId="{D520EB7E-9B11-449E-9825-72FDAC13F31E}" destId="{35780F02-80BF-49BF-A5B8-24B3F2A68FA8}" srcOrd="1" destOrd="0" parTransId="{477820CE-F009-4435-9461-2425331FF1C4}" sibTransId="{120A8F8E-F9D3-4E38-A46A-5EBB3EC3FF58}"/>
    <dgm:cxn modelId="{A691FFA4-4E26-4C02-846C-C698F798FC6F}" type="presOf" srcId="{35780F02-80BF-49BF-A5B8-24B3F2A68FA8}" destId="{4F751C15-E834-4644-AF37-B70962003DB8}" srcOrd="0" destOrd="0" presId="urn:microsoft.com/office/officeart/2005/8/layout/hierarchy1"/>
    <dgm:cxn modelId="{8265B5A6-C82C-4E19-80C9-0336BEF158A2}" srcId="{D520EB7E-9B11-449E-9825-72FDAC13F31E}" destId="{F40F6811-C34D-48B6-9241-5C735F5D5530}" srcOrd="0" destOrd="0" parTransId="{C5A44257-2B73-4D03-947A-CDD2B74D55CA}" sibTransId="{6BD31FC9-E55A-411E-AF88-5C34F48726EA}"/>
    <dgm:cxn modelId="{D8BF67C8-9BC9-4CF2-B1B6-00687732AB92}" type="presOf" srcId="{F40F6811-C34D-48B6-9241-5C735F5D5530}" destId="{24C0C1B3-5408-4A9D-A988-369219F09A32}" srcOrd="0" destOrd="0" presId="urn:microsoft.com/office/officeart/2005/8/layout/hierarchy1"/>
    <dgm:cxn modelId="{DD1302D0-43C3-4A4E-ADCE-4138E5E9509F}" type="presOf" srcId="{D520EB7E-9B11-449E-9825-72FDAC13F31E}" destId="{4BE88C9F-E1A8-4C10-85A9-E5094758947E}" srcOrd="0" destOrd="0" presId="urn:microsoft.com/office/officeart/2005/8/layout/hierarchy1"/>
    <dgm:cxn modelId="{00DC2960-804D-4D53-99C2-895EC6ECE960}" type="presParOf" srcId="{4BE88C9F-E1A8-4C10-85A9-E5094758947E}" destId="{EB0C998D-CC43-4DC1-85D9-144850BEB0BD}" srcOrd="0" destOrd="0" presId="urn:microsoft.com/office/officeart/2005/8/layout/hierarchy1"/>
    <dgm:cxn modelId="{B8657210-416E-4323-9432-63EB1B691B35}" type="presParOf" srcId="{EB0C998D-CC43-4DC1-85D9-144850BEB0BD}" destId="{0DD993C2-8D66-498D-8EB2-3243449E6790}" srcOrd="0" destOrd="0" presId="urn:microsoft.com/office/officeart/2005/8/layout/hierarchy1"/>
    <dgm:cxn modelId="{7092E502-B372-4F40-9D31-2A3BB6BA9476}" type="presParOf" srcId="{0DD993C2-8D66-498D-8EB2-3243449E6790}" destId="{F704F93B-EB75-49B0-82A6-3AEF19FABADD}" srcOrd="0" destOrd="0" presId="urn:microsoft.com/office/officeart/2005/8/layout/hierarchy1"/>
    <dgm:cxn modelId="{A85F79D5-A6BE-47BB-A1C0-C0C045DF0E87}" type="presParOf" srcId="{0DD993C2-8D66-498D-8EB2-3243449E6790}" destId="{24C0C1B3-5408-4A9D-A988-369219F09A32}" srcOrd="1" destOrd="0" presId="urn:microsoft.com/office/officeart/2005/8/layout/hierarchy1"/>
    <dgm:cxn modelId="{4F5B3FC2-30B5-45B0-A3C1-C5E986139F76}" type="presParOf" srcId="{EB0C998D-CC43-4DC1-85D9-144850BEB0BD}" destId="{F05B207E-B15A-4F17-BFF7-892E4036D507}" srcOrd="1" destOrd="0" presId="urn:microsoft.com/office/officeart/2005/8/layout/hierarchy1"/>
    <dgm:cxn modelId="{5765107F-BEB8-4BBD-831D-14B5D262CA85}" type="presParOf" srcId="{4BE88C9F-E1A8-4C10-85A9-E5094758947E}" destId="{F7681DA0-92E4-4430-ACAC-DEE3BB7283A2}" srcOrd="1" destOrd="0" presId="urn:microsoft.com/office/officeart/2005/8/layout/hierarchy1"/>
    <dgm:cxn modelId="{22313E78-6888-43F3-BD15-D1AC6FFD6AEF}" type="presParOf" srcId="{F7681DA0-92E4-4430-ACAC-DEE3BB7283A2}" destId="{88F23C3E-B91B-4ED9-9C21-84BAF627254A}" srcOrd="0" destOrd="0" presId="urn:microsoft.com/office/officeart/2005/8/layout/hierarchy1"/>
    <dgm:cxn modelId="{1CB9AAAC-3222-4264-8AAC-46A082B8F324}" type="presParOf" srcId="{88F23C3E-B91B-4ED9-9C21-84BAF627254A}" destId="{C2CFFB0A-0517-4179-83A5-22132F2C9832}" srcOrd="0" destOrd="0" presId="urn:microsoft.com/office/officeart/2005/8/layout/hierarchy1"/>
    <dgm:cxn modelId="{820A7735-E8AA-4E15-BD4C-DDC506107808}" type="presParOf" srcId="{88F23C3E-B91B-4ED9-9C21-84BAF627254A}" destId="{4F751C15-E834-4644-AF37-B70962003DB8}" srcOrd="1" destOrd="0" presId="urn:microsoft.com/office/officeart/2005/8/layout/hierarchy1"/>
    <dgm:cxn modelId="{FDACEC61-74BB-4B7D-9D15-8E0375859DE8}" type="presParOf" srcId="{F7681DA0-92E4-4430-ACAC-DEE3BB7283A2}" destId="{51A6EDB0-003A-4770-A04A-BCAD712ED3D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04F93B-EB75-49B0-82A6-3AEF19FABADD}">
      <dsp:nvSpPr>
        <dsp:cNvPr id="0" name=""/>
        <dsp:cNvSpPr/>
      </dsp:nvSpPr>
      <dsp:spPr>
        <a:xfrm>
          <a:off x="785" y="610756"/>
          <a:ext cx="2758597" cy="175170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4C0C1B3-5408-4A9D-A988-369219F09A32}">
      <dsp:nvSpPr>
        <dsp:cNvPr id="0" name=""/>
        <dsp:cNvSpPr/>
      </dsp:nvSpPr>
      <dsp:spPr>
        <a:xfrm>
          <a:off x="307296" y="901941"/>
          <a:ext cx="2758597" cy="17517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700" kern="1200"/>
            <a:t>Wat heb je nu geleerd, helder? </a:t>
          </a:r>
          <a:endParaRPr lang="en-US" sz="2700" kern="1200"/>
        </a:p>
      </dsp:txBody>
      <dsp:txXfrm>
        <a:off x="358602" y="953247"/>
        <a:ext cx="2655985" cy="1649097"/>
      </dsp:txXfrm>
    </dsp:sp>
    <dsp:sp modelId="{C2CFFB0A-0517-4179-83A5-22132F2C9832}">
      <dsp:nvSpPr>
        <dsp:cNvPr id="0" name=""/>
        <dsp:cNvSpPr/>
      </dsp:nvSpPr>
      <dsp:spPr>
        <a:xfrm>
          <a:off x="3372405" y="610756"/>
          <a:ext cx="2758597" cy="175170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F751C15-E834-4644-AF37-B70962003DB8}">
      <dsp:nvSpPr>
        <dsp:cNvPr id="0" name=""/>
        <dsp:cNvSpPr/>
      </dsp:nvSpPr>
      <dsp:spPr>
        <a:xfrm>
          <a:off x="3678916" y="901941"/>
          <a:ext cx="2758597" cy="17517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700" kern="1200"/>
            <a:t>Welke vragen leven er nu om verder te kunnen? </a:t>
          </a:r>
          <a:endParaRPr lang="en-US" sz="2700" kern="1200"/>
        </a:p>
      </dsp:txBody>
      <dsp:txXfrm>
        <a:off x="3730222" y="953247"/>
        <a:ext cx="2655985" cy="16490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Char char="•"/>
            </a:pPr>
            <a:r>
              <a:rPr lang="nl-NL"/>
              <a:t>Kijk in de opzet de didactische verantwoording:</a:t>
            </a:r>
            <a:endParaRPr lang="en-US"/>
          </a:p>
          <a:p>
            <a:pPr marL="285750" indent="-285750">
              <a:buChar char="•"/>
            </a:pPr>
            <a:r>
              <a:rPr lang="nl-NL"/>
              <a:t>Deze werkvorm past vanuit de </a:t>
            </a:r>
            <a:r>
              <a:rPr lang="nl-NL" err="1"/>
              <a:t>leertheorien</a:t>
            </a:r>
            <a:r>
              <a:rPr lang="nl-NL"/>
              <a:t> bij het constructivisme; leerling en studenten zijn verantwoordelijk en krijgen verantwoordelijkheid en maken/creëren zelf kennis.</a:t>
            </a:r>
            <a:endParaRPr lang="en-US"/>
          </a:p>
          <a:p>
            <a:pPr marL="285750" indent="-285750">
              <a:buChar char="•"/>
            </a:pPr>
            <a:endParaRPr lang="nl-NL"/>
          </a:p>
          <a:p>
            <a:pPr marL="285750" indent="-285750">
              <a:buChar char="•"/>
            </a:pPr>
            <a:r>
              <a:rPr lang="nl-NL" err="1"/>
              <a:t>Note</a:t>
            </a:r>
            <a:r>
              <a:rPr lang="nl-NL"/>
              <a:t> voor trainer</a:t>
            </a:r>
          </a:p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l-N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nl-N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91104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el in balk, tekst, beeld rechts">
  <p:cSld name="Titel in balk, tekst, beeld rechts">
    <p:bg>
      <p:bgPr>
        <a:solidFill>
          <a:schemeClr val="lt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/>
          <p:nvPr/>
        </p:nvSpPr>
        <p:spPr>
          <a:xfrm>
            <a:off x="0" y="-1"/>
            <a:ext cx="9143700" cy="1259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3"/>
          <p:cNvSpPr>
            <a:spLocks noGrp="1"/>
          </p:cNvSpPr>
          <p:nvPr>
            <p:ph type="pic" idx="2"/>
          </p:nvPr>
        </p:nvSpPr>
        <p:spPr>
          <a:xfrm>
            <a:off x="5102352" y="1259085"/>
            <a:ext cx="4041600" cy="38844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›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urier New"/>
              <a:buChar char="o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body" idx="1"/>
          </p:nvPr>
        </p:nvSpPr>
        <p:spPr>
          <a:xfrm>
            <a:off x="546100" y="952500"/>
            <a:ext cx="4026000" cy="3875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288000" tIns="288000" rIns="180000" bIns="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2003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4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›"/>
              <a:defRPr/>
            </a:lvl4pPr>
            <a:lvl5pPr marL="2286000" lvl="4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579825" y="514350"/>
            <a:ext cx="63411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kst met beeld links">
  <p:cSld name="Tekst met beeld links">
    <p:bg>
      <p:bgPr>
        <a:solidFill>
          <a:schemeClr val="lt1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>
            <a:spLocks noGrp="1"/>
          </p:cNvSpPr>
          <p:nvPr>
            <p:ph type="title"/>
          </p:nvPr>
        </p:nvSpPr>
        <p:spPr>
          <a:xfrm>
            <a:off x="3781368" y="980694"/>
            <a:ext cx="46404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body" idx="1"/>
          </p:nvPr>
        </p:nvSpPr>
        <p:spPr>
          <a:xfrm>
            <a:off x="3781368" y="1350000"/>
            <a:ext cx="4640400" cy="32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2003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4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›"/>
              <a:defRPr/>
            </a:lvl4pPr>
            <a:lvl5pPr marL="2286000" lvl="4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>
            <a:spLocks noGrp="1"/>
          </p:cNvSpPr>
          <p:nvPr>
            <p:ph type="pic" idx="2"/>
          </p:nvPr>
        </p:nvSpPr>
        <p:spPr>
          <a:xfrm>
            <a:off x="0" y="0"/>
            <a:ext cx="2990100" cy="514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›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urier New"/>
              <a:buChar char="o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 met beeld rechtsonder">
  <p:cSld name="Tekst met beeld rechtsonder">
    <p:bg>
      <p:bgPr>
        <a:solidFill>
          <a:schemeClr val="lt1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4"/>
          <p:cNvSpPr txBox="1">
            <a:spLocks noGrp="1"/>
          </p:cNvSpPr>
          <p:nvPr>
            <p:ph type="title"/>
          </p:nvPr>
        </p:nvSpPr>
        <p:spPr>
          <a:xfrm>
            <a:off x="1980000" y="514350"/>
            <a:ext cx="3832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4"/>
          <p:cNvSpPr>
            <a:spLocks noGrp="1"/>
          </p:cNvSpPr>
          <p:nvPr>
            <p:ph type="pic" idx="2"/>
          </p:nvPr>
        </p:nvSpPr>
        <p:spPr>
          <a:xfrm>
            <a:off x="4398264" y="2359152"/>
            <a:ext cx="4745700" cy="27843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126000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›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urier New"/>
              <a:buChar char="o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1"/>
          </p:nvPr>
        </p:nvSpPr>
        <p:spPr>
          <a:xfrm>
            <a:off x="1980001" y="1385316"/>
            <a:ext cx="3506400" cy="3106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08000" tIns="72000" rIns="72000" bIns="7200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>
                <a:solidFill>
                  <a:schemeClr val="lt1"/>
                </a:solidFill>
              </a:defRPr>
            </a:lvl2pPr>
            <a:lvl3pPr marL="1371600" lvl="2" indent="-30988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Char char="▪"/>
              <a:defRPr>
                <a:solidFill>
                  <a:schemeClr val="lt1"/>
                </a:solidFill>
              </a:defRPr>
            </a:lvl3pPr>
            <a:lvl4pPr marL="1828800" lvl="3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›"/>
              <a:defRPr>
                <a:solidFill>
                  <a:schemeClr val="lt1"/>
                </a:solidFill>
              </a:defRPr>
            </a:lvl4pPr>
            <a:lvl5pPr marL="2286000" lvl="4" indent="-30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Char char="o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eeld rechts, blauwe balk">
  <p:cSld name="Beeld rechts, blauwe balk">
    <p:bg>
      <p:bgPr>
        <a:solidFill>
          <a:schemeClr val="lt1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>
            <a:spLocks noGrp="1"/>
          </p:cNvSpPr>
          <p:nvPr>
            <p:ph type="body" idx="1"/>
          </p:nvPr>
        </p:nvSpPr>
        <p:spPr>
          <a:xfrm>
            <a:off x="0" y="1404124"/>
            <a:ext cx="9144000" cy="2861700"/>
          </a:xfrm>
          <a:prstGeom prst="rect">
            <a:avLst/>
          </a:prstGeom>
          <a:solidFill>
            <a:srgbClr val="185BA7"/>
          </a:solidFill>
          <a:ln>
            <a:noFill/>
          </a:ln>
        </p:spPr>
        <p:txBody>
          <a:bodyPr spcFirstLastPara="1" wrap="square" lIns="576000" tIns="1152000" rIns="5220000" bIns="7200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>
                <a:solidFill>
                  <a:schemeClr val="lt1"/>
                </a:solidFill>
              </a:defRPr>
            </a:lvl2pPr>
            <a:lvl3pPr marL="1371600" lvl="2" indent="-30988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Char char="▪"/>
              <a:defRPr>
                <a:solidFill>
                  <a:schemeClr val="lt1"/>
                </a:solidFill>
              </a:defRPr>
            </a:lvl3pPr>
            <a:lvl4pPr marL="1828800" lvl="3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›"/>
              <a:defRPr>
                <a:solidFill>
                  <a:schemeClr val="lt1"/>
                </a:solidFill>
              </a:defRPr>
            </a:lvl4pPr>
            <a:lvl5pPr marL="2286000" lvl="4" indent="-30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Char char="o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5"/>
          <p:cNvSpPr>
            <a:spLocks noGrp="1"/>
          </p:cNvSpPr>
          <p:nvPr>
            <p:ph type="pic" idx="2"/>
          </p:nvPr>
        </p:nvSpPr>
        <p:spPr>
          <a:xfrm>
            <a:off x="4123945" y="103"/>
            <a:ext cx="4645200" cy="514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126000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›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urier New"/>
              <a:buChar char="o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title"/>
          </p:nvPr>
        </p:nvSpPr>
        <p:spPr>
          <a:xfrm>
            <a:off x="571825" y="1789938"/>
            <a:ext cx="34425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el in balk, tekst, beeld rechtsonder">
  <p:cSld name="Titel in balk, tekst, beeld rechtsonder">
    <p:bg>
      <p:bgPr>
        <a:solidFill>
          <a:schemeClr val="lt1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/>
          <p:nvPr/>
        </p:nvSpPr>
        <p:spPr>
          <a:xfrm>
            <a:off x="0" y="-1"/>
            <a:ext cx="9143700" cy="1259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16"/>
          <p:cNvSpPr txBox="1">
            <a:spLocks noGrp="1"/>
          </p:cNvSpPr>
          <p:nvPr>
            <p:ph type="body" idx="1"/>
          </p:nvPr>
        </p:nvSpPr>
        <p:spPr>
          <a:xfrm>
            <a:off x="846144" y="1549908"/>
            <a:ext cx="4256100" cy="3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2003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4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›"/>
              <a:defRPr/>
            </a:lvl4pPr>
            <a:lvl5pPr marL="2286000" lvl="4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6"/>
          <p:cNvSpPr>
            <a:spLocks noGrp="1"/>
          </p:cNvSpPr>
          <p:nvPr>
            <p:ph type="pic" idx="2"/>
          </p:nvPr>
        </p:nvSpPr>
        <p:spPr>
          <a:xfrm>
            <a:off x="5440680" y="2366010"/>
            <a:ext cx="3703200" cy="27774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›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urier New"/>
              <a:buChar char="o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79" name="Google Shape;79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3457581" cy="1056135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6"/>
          <p:cNvSpPr txBox="1">
            <a:spLocks noGrp="1"/>
          </p:cNvSpPr>
          <p:nvPr>
            <p:ph type="title"/>
          </p:nvPr>
        </p:nvSpPr>
        <p:spPr>
          <a:xfrm>
            <a:off x="1980000" y="514350"/>
            <a:ext cx="63411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rote foto tekst links">
  <p:cSld name="Grote foto tekst links">
    <p:bg>
      <p:bgPr>
        <a:solidFill>
          <a:schemeClr val="lt1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›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urier New"/>
              <a:buChar char="o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body" idx="1"/>
          </p:nvPr>
        </p:nvSpPr>
        <p:spPr>
          <a:xfrm>
            <a:off x="0" y="946404"/>
            <a:ext cx="4572000" cy="419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76000" tIns="756000" rIns="180000" bIns="3600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2003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4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›"/>
              <a:defRPr/>
            </a:lvl4pPr>
            <a:lvl5pPr marL="2286000" lvl="4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17"/>
          <p:cNvSpPr txBox="1">
            <a:spLocks noGrp="1"/>
          </p:cNvSpPr>
          <p:nvPr>
            <p:ph type="title"/>
          </p:nvPr>
        </p:nvSpPr>
        <p:spPr>
          <a:xfrm>
            <a:off x="579825" y="1186434"/>
            <a:ext cx="38277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Calibri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Quote">
  <p:cSld name="Quote">
    <p:bg>
      <p:bgPr>
        <a:solidFill>
          <a:schemeClr val="lt1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163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›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urier New"/>
              <a:buChar char="o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1"/>
          </p:nvPr>
        </p:nvSpPr>
        <p:spPr>
          <a:xfrm>
            <a:off x="0" y="1241298"/>
            <a:ext cx="4818900" cy="390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76000" tIns="648000" rIns="180000" bIns="3600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2003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4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›"/>
              <a:defRPr/>
            </a:lvl4pPr>
            <a:lvl5pPr marL="2286000" lvl="4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title"/>
          </p:nvPr>
        </p:nvSpPr>
        <p:spPr>
          <a:xfrm>
            <a:off x="579825" y="1375132"/>
            <a:ext cx="38277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Calibri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89" name="Google Shape;89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566981" y="1628736"/>
            <a:ext cx="2682627" cy="2627763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8"/>
          <p:cNvSpPr txBox="1">
            <a:spLocks noGrp="1"/>
          </p:cNvSpPr>
          <p:nvPr>
            <p:ph type="body" idx="3"/>
          </p:nvPr>
        </p:nvSpPr>
        <p:spPr>
          <a:xfrm>
            <a:off x="6263640" y="1632204"/>
            <a:ext cx="2532600" cy="24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 b="1">
                <a:solidFill>
                  <a:schemeClr val="accent2"/>
                </a:solidFill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–"/>
              <a:defRPr sz="2000" b="1">
                <a:solidFill>
                  <a:schemeClr val="accent2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Char char="▪"/>
              <a:defRPr sz="2000" b="1">
                <a:solidFill>
                  <a:schemeClr val="accent2"/>
                </a:solidFill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›"/>
              <a:defRPr sz="2000" b="1">
                <a:solidFill>
                  <a:schemeClr val="accent2"/>
                </a:solidFill>
              </a:defRPr>
            </a:lvl4pPr>
            <a:lvl5pPr marL="2286000" lvl="4" indent="-3238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Char char="o"/>
              <a:defRPr sz="2000" b="1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Hoofdstuk rood">
  <p:cSld name="Hoofdstuk rood">
    <p:bg>
      <p:bgPr>
        <a:solidFill>
          <a:schemeClr val="accent2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46889" y="561204"/>
            <a:ext cx="5472692" cy="4582297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1846888" y="1117854"/>
            <a:ext cx="4005300" cy="14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alibri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body" idx="1"/>
          </p:nvPr>
        </p:nvSpPr>
        <p:spPr>
          <a:xfrm>
            <a:off x="4572000" y="2612898"/>
            <a:ext cx="3506400" cy="2530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08000" tIns="72000" rIns="72000" bIns="18000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solidFill>
                  <a:schemeClr val="dk1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>
                <a:solidFill>
                  <a:schemeClr val="dk1"/>
                </a:solidFill>
              </a:defRPr>
            </a:lvl2pPr>
            <a:lvl3pPr marL="1371600" lvl="2" indent="-30988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80"/>
              <a:buChar char="▪"/>
              <a:defRPr>
                <a:solidFill>
                  <a:schemeClr val="dk1"/>
                </a:solidFill>
              </a:defRPr>
            </a:lvl3pPr>
            <a:lvl4pPr marL="1828800" lvl="3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›"/>
              <a:defRPr>
                <a:solidFill>
                  <a:schemeClr val="dk1"/>
                </a:solidFill>
              </a:defRPr>
            </a:lvl4pPr>
            <a:lvl5pPr marL="2286000" lvl="4" indent="-30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Char char="o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Hoofdstuk groen">
  <p:cSld name="Hoofdstuk groen">
    <p:bg>
      <p:bgPr>
        <a:solidFill>
          <a:schemeClr val="accent3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46889" y="561204"/>
            <a:ext cx="5472692" cy="4582297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20"/>
          <p:cNvSpPr txBox="1">
            <a:spLocks noGrp="1"/>
          </p:cNvSpPr>
          <p:nvPr>
            <p:ph type="title"/>
          </p:nvPr>
        </p:nvSpPr>
        <p:spPr>
          <a:xfrm>
            <a:off x="1846888" y="1117854"/>
            <a:ext cx="4005300" cy="14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alibri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body" idx="1"/>
          </p:nvPr>
        </p:nvSpPr>
        <p:spPr>
          <a:xfrm>
            <a:off x="4572000" y="2612898"/>
            <a:ext cx="3506400" cy="2530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08000" tIns="72000" rIns="72000" bIns="18000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solidFill>
                  <a:schemeClr val="dk1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>
                <a:solidFill>
                  <a:schemeClr val="dk1"/>
                </a:solidFill>
              </a:defRPr>
            </a:lvl2pPr>
            <a:lvl3pPr marL="1371600" lvl="2" indent="-30988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80"/>
              <a:buChar char="▪"/>
              <a:defRPr>
                <a:solidFill>
                  <a:schemeClr val="dk1"/>
                </a:solidFill>
              </a:defRPr>
            </a:lvl3pPr>
            <a:lvl4pPr marL="1828800" lvl="3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›"/>
              <a:defRPr>
                <a:solidFill>
                  <a:schemeClr val="dk1"/>
                </a:solidFill>
              </a:defRPr>
            </a:lvl4pPr>
            <a:lvl5pPr marL="2286000" lvl="4" indent="-30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Char char="o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auze">
  <p:cSld name="Pauze">
    <p:bg>
      <p:bgPr>
        <a:solidFill>
          <a:schemeClr val="dk2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18355" y="718372"/>
            <a:ext cx="3680468" cy="3706758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1"/>
          <p:cNvSpPr txBox="1"/>
          <p:nvPr/>
        </p:nvSpPr>
        <p:spPr>
          <a:xfrm>
            <a:off x="2194560" y="774954"/>
            <a:ext cx="4745700" cy="3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nl" sz="7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Pauze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auze met foto">
  <p:cSld name="Pauze met foto">
    <p:bg>
      <p:bgPr>
        <a:solidFill>
          <a:schemeClr val="dk2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2"/>
          <p:cNvSpPr>
            <a:spLocks noGrp="1"/>
          </p:cNvSpPr>
          <p:nvPr>
            <p:ph type="pic" idx="2"/>
          </p:nvPr>
        </p:nvSpPr>
        <p:spPr>
          <a:xfrm>
            <a:off x="-1" y="0"/>
            <a:ext cx="4920300" cy="51435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Char char="–"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Char char="▪"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Char char="›"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ourier New"/>
              <a:buChar char="o"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body" idx="1"/>
          </p:nvPr>
        </p:nvSpPr>
        <p:spPr>
          <a:xfrm>
            <a:off x="4262400" y="729344"/>
            <a:ext cx="4881600" cy="37071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48000" tIns="0" rIns="72000" bIns="720000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 b="1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2003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4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›"/>
              <a:defRPr/>
            </a:lvl4pPr>
            <a:lvl5pPr marL="2286000" lvl="4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5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eldia 2">
  <p:cSld name="Titeldia 2">
    <p:bg>
      <p:bgPr>
        <a:solidFill>
          <a:schemeClr val="lt1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>
            <a:spLocks noGrp="1"/>
          </p:cNvSpPr>
          <p:nvPr>
            <p:ph type="pic" idx="2"/>
          </p:nvPr>
        </p:nvSpPr>
        <p:spPr>
          <a:xfrm>
            <a:off x="-1" y="0"/>
            <a:ext cx="3801000" cy="514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›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urier New"/>
              <a:buChar char="o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ctrTitle"/>
          </p:nvPr>
        </p:nvSpPr>
        <p:spPr>
          <a:xfrm>
            <a:off x="4716000" y="378000"/>
            <a:ext cx="3733800" cy="23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alibri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subTitle" idx="1"/>
          </p:nvPr>
        </p:nvSpPr>
        <p:spPr>
          <a:xfrm>
            <a:off x="0" y="5143500"/>
            <a:ext cx="108000" cy="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"/>
              <a:buNone/>
              <a:defRPr sz="1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4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3"/>
          </p:nvPr>
        </p:nvSpPr>
        <p:spPr>
          <a:xfrm>
            <a:off x="511200" y="3971700"/>
            <a:ext cx="1314000" cy="7749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"/>
              <a:buNone/>
              <a:defRPr sz="1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2003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4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›"/>
              <a:defRPr/>
            </a:lvl4pPr>
            <a:lvl5pPr marL="2286000" lvl="4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27" name="Google Shape;27;p4"/>
          <p:cNvCxnSpPr/>
          <p:nvPr/>
        </p:nvCxnSpPr>
        <p:spPr>
          <a:xfrm>
            <a:off x="4294274" y="0"/>
            <a:ext cx="0" cy="3143400"/>
          </a:xfrm>
          <a:prstGeom prst="straightConnector1">
            <a:avLst/>
          </a:prstGeom>
          <a:noFill/>
          <a:ln w="762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8" name="Google Shape;28;p4"/>
          <p:cNvCxnSpPr/>
          <p:nvPr/>
        </p:nvCxnSpPr>
        <p:spPr>
          <a:xfrm rot="10800000">
            <a:off x="4331700" y="3114690"/>
            <a:ext cx="4812300" cy="0"/>
          </a:xfrm>
          <a:prstGeom prst="straightConnector1">
            <a:avLst/>
          </a:prstGeom>
          <a:noFill/>
          <a:ln w="762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lleen titel" type="titleOnly">
  <p:cSld name="TITLE_ONLY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3"/>
          <p:cNvSpPr txBox="1">
            <a:spLocks noGrp="1"/>
          </p:cNvSpPr>
          <p:nvPr>
            <p:ph type="title"/>
          </p:nvPr>
        </p:nvSpPr>
        <p:spPr>
          <a:xfrm>
            <a:off x="1980000" y="514350"/>
            <a:ext cx="64383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edankt 1">
  <p:cSld name="Bedankt 1">
    <p:bg>
      <p:bgPr>
        <a:solidFill>
          <a:schemeClr val="lt1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4"/>
          <p:cNvSpPr/>
          <p:nvPr/>
        </p:nvSpPr>
        <p:spPr>
          <a:xfrm>
            <a:off x="3694176" y="0"/>
            <a:ext cx="54498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24"/>
          <p:cNvSpPr txBox="1">
            <a:spLocks noGrp="1"/>
          </p:cNvSpPr>
          <p:nvPr>
            <p:ph type="subTitle" idx="1"/>
          </p:nvPr>
        </p:nvSpPr>
        <p:spPr>
          <a:xfrm>
            <a:off x="0" y="5143500"/>
            <a:ext cx="108000" cy="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"/>
              <a:buNone/>
              <a:defRPr sz="1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4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10" name="Google Shape;110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1583" y="3971334"/>
            <a:ext cx="986411" cy="773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62618" y="723566"/>
            <a:ext cx="3661039" cy="3706758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4"/>
          <p:cNvSpPr>
            <a:spLocks noGrp="1"/>
          </p:cNvSpPr>
          <p:nvPr>
            <p:ph type="pic" idx="2"/>
          </p:nvPr>
        </p:nvSpPr>
        <p:spPr>
          <a:xfrm>
            <a:off x="0" y="0"/>
            <a:ext cx="3694200" cy="25731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›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urier New"/>
              <a:buChar char="o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3" name="Google Shape;113;p24"/>
          <p:cNvSpPr txBox="1"/>
          <p:nvPr/>
        </p:nvSpPr>
        <p:spPr>
          <a:xfrm>
            <a:off x="4723200" y="782782"/>
            <a:ext cx="3048000" cy="35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nl" sz="3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Bedankt voor uw aandacht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edankt 2">
  <p:cSld name="Bedankt 2">
    <p:bg>
      <p:bgPr>
        <a:solidFill>
          <a:schemeClr val="lt1"/>
        </a:solid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5"/>
          <p:cNvSpPr/>
          <p:nvPr/>
        </p:nvSpPr>
        <p:spPr>
          <a:xfrm>
            <a:off x="3694176" y="0"/>
            <a:ext cx="54498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25"/>
          <p:cNvSpPr txBox="1">
            <a:spLocks noGrp="1"/>
          </p:cNvSpPr>
          <p:nvPr>
            <p:ph type="subTitle" idx="1"/>
          </p:nvPr>
        </p:nvSpPr>
        <p:spPr>
          <a:xfrm>
            <a:off x="0" y="5143500"/>
            <a:ext cx="108000" cy="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"/>
              <a:buNone/>
              <a:defRPr sz="1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4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17" name="Google Shape;117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1583" y="3971334"/>
            <a:ext cx="986411" cy="773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62618" y="723566"/>
            <a:ext cx="3661039" cy="3706758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5"/>
          <p:cNvSpPr txBox="1"/>
          <p:nvPr/>
        </p:nvSpPr>
        <p:spPr>
          <a:xfrm>
            <a:off x="4723200" y="782782"/>
            <a:ext cx="3048000" cy="35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nl" sz="3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Bedankt voor uw aandacht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2" name="Google Shape;122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3" name="Google Shape;123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7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27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7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–"/>
              <a:defRPr/>
            </a:lvl2pPr>
            <a:lvl3pPr marL="1371600" lvl="2" indent="-309880" rtl="0">
              <a:spcBef>
                <a:spcPts val="0"/>
              </a:spcBef>
              <a:spcAft>
                <a:spcPts val="0"/>
              </a:spcAft>
              <a:buSzPts val="1280"/>
              <a:buChar char="▪"/>
              <a:defRPr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›"/>
              <a:defRPr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o"/>
              <a:defRPr/>
            </a:lvl5pPr>
            <a:lvl6pPr marL="2743200" lvl="5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" name="Google Shape;128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eldia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674CF724-D228-79DA-D2C2-2E75E76D2B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63036" y="2189908"/>
            <a:ext cx="5144756" cy="985838"/>
          </a:xfrm>
        </p:spPr>
        <p:txBody>
          <a:bodyPr anchor="t" anchorCtr="0">
            <a:normAutofit/>
          </a:bodyPr>
          <a:lstStyle>
            <a:lvl1pPr algn="ctr">
              <a:defRPr sz="33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3600F509-0459-50E6-2A04-0EBA69FAB837}"/>
              </a:ext>
            </a:extLst>
          </p:cNvPr>
          <p:cNvSpPr/>
          <p:nvPr userDrawn="1"/>
        </p:nvSpPr>
        <p:spPr>
          <a:xfrm>
            <a:off x="2151551" y="2"/>
            <a:ext cx="1627091" cy="1606586"/>
          </a:xfrm>
          <a:custGeom>
            <a:avLst/>
            <a:gdLst/>
            <a:ahLst/>
            <a:cxnLst/>
            <a:rect l="l" t="t" r="r" b="b"/>
            <a:pathLst>
              <a:path w="3577590" h="3532504">
                <a:moveTo>
                  <a:pt x="822159" y="3532009"/>
                </a:moveTo>
                <a:lnTo>
                  <a:pt x="0" y="2720200"/>
                </a:lnTo>
                <a:lnTo>
                  <a:pt x="0" y="3102889"/>
                </a:lnTo>
                <a:lnTo>
                  <a:pt x="434555" y="3532009"/>
                </a:lnTo>
                <a:lnTo>
                  <a:pt x="822159" y="3532009"/>
                </a:lnTo>
                <a:close/>
              </a:path>
              <a:path w="3577590" h="3532504">
                <a:moveTo>
                  <a:pt x="1796148" y="3531984"/>
                </a:moveTo>
                <a:lnTo>
                  <a:pt x="0" y="1758467"/>
                </a:lnTo>
                <a:lnTo>
                  <a:pt x="0" y="2141105"/>
                </a:lnTo>
                <a:lnTo>
                  <a:pt x="1408620" y="3531984"/>
                </a:lnTo>
                <a:lnTo>
                  <a:pt x="1796148" y="3531984"/>
                </a:lnTo>
                <a:close/>
              </a:path>
              <a:path w="3577590" h="3532504">
                <a:moveTo>
                  <a:pt x="2770200" y="3531997"/>
                </a:moveTo>
                <a:lnTo>
                  <a:pt x="0" y="796683"/>
                </a:lnTo>
                <a:lnTo>
                  <a:pt x="0" y="1179398"/>
                </a:lnTo>
                <a:lnTo>
                  <a:pt x="2382647" y="3531997"/>
                </a:lnTo>
                <a:lnTo>
                  <a:pt x="2770200" y="3531997"/>
                </a:lnTo>
                <a:close/>
              </a:path>
              <a:path w="3577590" h="3532504">
                <a:moveTo>
                  <a:pt x="3577044" y="3366947"/>
                </a:moveTo>
                <a:lnTo>
                  <a:pt x="167144" y="12"/>
                </a:lnTo>
                <a:lnTo>
                  <a:pt x="0" y="12"/>
                </a:lnTo>
                <a:lnTo>
                  <a:pt x="0" y="217652"/>
                </a:lnTo>
                <a:lnTo>
                  <a:pt x="3356635" y="3531997"/>
                </a:lnTo>
                <a:lnTo>
                  <a:pt x="3577044" y="3531997"/>
                </a:lnTo>
                <a:lnTo>
                  <a:pt x="3577044" y="3366947"/>
                </a:lnTo>
                <a:close/>
              </a:path>
              <a:path w="3577590" h="3532504">
                <a:moveTo>
                  <a:pt x="3577044" y="1443443"/>
                </a:moveTo>
                <a:lnTo>
                  <a:pt x="2115210" y="12"/>
                </a:lnTo>
                <a:lnTo>
                  <a:pt x="1727631" y="12"/>
                </a:lnTo>
                <a:lnTo>
                  <a:pt x="3577044" y="1826094"/>
                </a:lnTo>
                <a:lnTo>
                  <a:pt x="3577044" y="1443443"/>
                </a:lnTo>
                <a:close/>
              </a:path>
              <a:path w="3577590" h="3532504">
                <a:moveTo>
                  <a:pt x="3577044" y="481698"/>
                </a:moveTo>
                <a:lnTo>
                  <a:pt x="3089186" y="0"/>
                </a:lnTo>
                <a:lnTo>
                  <a:pt x="2701671" y="0"/>
                </a:lnTo>
                <a:lnTo>
                  <a:pt x="3577044" y="864362"/>
                </a:lnTo>
                <a:lnTo>
                  <a:pt x="3577044" y="481698"/>
                </a:lnTo>
                <a:close/>
              </a:path>
              <a:path w="3577590" h="3532504">
                <a:moveTo>
                  <a:pt x="3577056" y="2405189"/>
                </a:moveTo>
                <a:lnTo>
                  <a:pt x="1141209" y="12"/>
                </a:lnTo>
                <a:lnTo>
                  <a:pt x="753643" y="12"/>
                </a:lnTo>
                <a:lnTo>
                  <a:pt x="3577056" y="2787878"/>
                </a:lnTo>
                <a:lnTo>
                  <a:pt x="3577056" y="2405189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sz="1050"/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DC007222-1048-18AC-52C9-66BC6C7BD32D}"/>
              </a:ext>
            </a:extLst>
          </p:cNvPr>
          <p:cNvSpPr/>
          <p:nvPr userDrawn="1"/>
        </p:nvSpPr>
        <p:spPr>
          <a:xfrm>
            <a:off x="8172241" y="6853"/>
            <a:ext cx="971518" cy="1907513"/>
          </a:xfrm>
          <a:custGeom>
            <a:avLst/>
            <a:gdLst/>
            <a:ahLst/>
            <a:cxnLst/>
            <a:rect l="l" t="t" r="r" b="b"/>
            <a:pathLst>
              <a:path w="2136140" h="4194175">
                <a:moveTo>
                  <a:pt x="2135955" y="0"/>
                </a:moveTo>
                <a:lnTo>
                  <a:pt x="0" y="0"/>
                </a:lnTo>
                <a:lnTo>
                  <a:pt x="0" y="4193987"/>
                </a:lnTo>
                <a:lnTo>
                  <a:pt x="2135955" y="4193987"/>
                </a:lnTo>
                <a:lnTo>
                  <a:pt x="2135955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 sz="1050"/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66D51DF4-0B06-6AC0-17F3-105671CBD7B6}"/>
              </a:ext>
            </a:extLst>
          </p:cNvPr>
          <p:cNvSpPr/>
          <p:nvPr userDrawn="1"/>
        </p:nvSpPr>
        <p:spPr>
          <a:xfrm>
            <a:off x="7830362" y="1943980"/>
            <a:ext cx="1313456" cy="1321253"/>
          </a:xfrm>
          <a:custGeom>
            <a:avLst/>
            <a:gdLst/>
            <a:ahLst/>
            <a:cxnLst/>
            <a:rect l="l" t="t" r="r" b="b"/>
            <a:pathLst>
              <a:path w="2887980" h="2905125">
                <a:moveTo>
                  <a:pt x="2887662" y="2182723"/>
                </a:moveTo>
                <a:lnTo>
                  <a:pt x="2165553" y="1460601"/>
                </a:lnTo>
                <a:lnTo>
                  <a:pt x="1443837" y="2182304"/>
                </a:lnTo>
                <a:lnTo>
                  <a:pt x="722122" y="1460576"/>
                </a:lnTo>
                <a:lnTo>
                  <a:pt x="0" y="2182698"/>
                </a:lnTo>
                <a:lnTo>
                  <a:pt x="722122" y="2904820"/>
                </a:lnTo>
                <a:lnTo>
                  <a:pt x="1443837" y="2183104"/>
                </a:lnTo>
                <a:lnTo>
                  <a:pt x="2165566" y="2904820"/>
                </a:lnTo>
                <a:lnTo>
                  <a:pt x="2887662" y="2182723"/>
                </a:lnTo>
                <a:close/>
              </a:path>
              <a:path w="2887980" h="2905125">
                <a:moveTo>
                  <a:pt x="2887662" y="722122"/>
                </a:moveTo>
                <a:lnTo>
                  <a:pt x="2165540" y="0"/>
                </a:lnTo>
                <a:lnTo>
                  <a:pt x="1443812" y="721728"/>
                </a:lnTo>
                <a:lnTo>
                  <a:pt x="722160" y="38"/>
                </a:lnTo>
                <a:lnTo>
                  <a:pt x="50" y="722134"/>
                </a:lnTo>
                <a:lnTo>
                  <a:pt x="722122" y="1444205"/>
                </a:lnTo>
                <a:lnTo>
                  <a:pt x="1443812" y="722528"/>
                </a:lnTo>
                <a:lnTo>
                  <a:pt x="2165540" y="1444231"/>
                </a:lnTo>
                <a:lnTo>
                  <a:pt x="2887662" y="722122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sz="1050"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731273ED-1C7D-8129-632D-AF3CA1E250D9}"/>
              </a:ext>
            </a:extLst>
          </p:cNvPr>
          <p:cNvSpPr/>
          <p:nvPr userDrawn="1"/>
        </p:nvSpPr>
        <p:spPr>
          <a:xfrm>
            <a:off x="7215088" y="0"/>
            <a:ext cx="473918" cy="477384"/>
          </a:xfrm>
          <a:custGeom>
            <a:avLst/>
            <a:gdLst/>
            <a:ahLst/>
            <a:cxnLst/>
            <a:rect l="l" t="t" r="r" b="b"/>
            <a:pathLst>
              <a:path w="1042034" h="1049655">
                <a:moveTo>
                  <a:pt x="1041423" y="0"/>
                </a:moveTo>
                <a:lnTo>
                  <a:pt x="0" y="0"/>
                </a:lnTo>
                <a:lnTo>
                  <a:pt x="0" y="1049392"/>
                </a:lnTo>
                <a:lnTo>
                  <a:pt x="1041423" y="1049392"/>
                </a:lnTo>
                <a:lnTo>
                  <a:pt x="1041423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 sz="1050"/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DD8159D0-C8D1-468A-51EC-731238C02138}"/>
              </a:ext>
            </a:extLst>
          </p:cNvPr>
          <p:cNvSpPr/>
          <p:nvPr userDrawn="1"/>
        </p:nvSpPr>
        <p:spPr>
          <a:xfrm>
            <a:off x="7215088" y="1437017"/>
            <a:ext cx="473918" cy="477384"/>
          </a:xfrm>
          <a:custGeom>
            <a:avLst/>
            <a:gdLst/>
            <a:ahLst/>
            <a:cxnLst/>
            <a:rect l="l" t="t" r="r" b="b"/>
            <a:pathLst>
              <a:path w="1042034" h="1049654">
                <a:moveTo>
                  <a:pt x="1041413" y="0"/>
                </a:moveTo>
                <a:lnTo>
                  <a:pt x="0" y="0"/>
                </a:lnTo>
                <a:lnTo>
                  <a:pt x="0" y="1049392"/>
                </a:lnTo>
                <a:lnTo>
                  <a:pt x="1041413" y="1049392"/>
                </a:lnTo>
                <a:lnTo>
                  <a:pt x="1041413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 sz="1050"/>
          </a:p>
        </p:txBody>
      </p:sp>
      <p:sp>
        <p:nvSpPr>
          <p:cNvPr id="10" name="object 7">
            <a:extLst>
              <a:ext uri="{FF2B5EF4-FFF2-40B4-BE49-F238E27FC236}">
                <a16:creationId xmlns:a16="http://schemas.microsoft.com/office/drawing/2014/main" id="{1A8A968E-16D9-03A8-7220-5FD1E96C5BF9}"/>
              </a:ext>
            </a:extLst>
          </p:cNvPr>
          <p:cNvSpPr/>
          <p:nvPr userDrawn="1"/>
        </p:nvSpPr>
        <p:spPr>
          <a:xfrm>
            <a:off x="8655763" y="1437017"/>
            <a:ext cx="473918" cy="477384"/>
          </a:xfrm>
          <a:custGeom>
            <a:avLst/>
            <a:gdLst/>
            <a:ahLst/>
            <a:cxnLst/>
            <a:rect l="l" t="t" r="r" b="b"/>
            <a:pathLst>
              <a:path w="1042034" h="1049654">
                <a:moveTo>
                  <a:pt x="1041413" y="0"/>
                </a:moveTo>
                <a:lnTo>
                  <a:pt x="0" y="0"/>
                </a:lnTo>
                <a:lnTo>
                  <a:pt x="0" y="1049392"/>
                </a:lnTo>
                <a:lnTo>
                  <a:pt x="1041413" y="1049392"/>
                </a:lnTo>
                <a:lnTo>
                  <a:pt x="1041413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 sz="1050"/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46EB4499-97A4-6E33-BD16-D0378183D130}"/>
              </a:ext>
            </a:extLst>
          </p:cNvPr>
          <p:cNvSpPr/>
          <p:nvPr userDrawn="1"/>
        </p:nvSpPr>
        <p:spPr>
          <a:xfrm>
            <a:off x="7677051" y="2"/>
            <a:ext cx="1452368" cy="1440527"/>
          </a:xfrm>
          <a:custGeom>
            <a:avLst/>
            <a:gdLst/>
            <a:ahLst/>
            <a:cxnLst/>
            <a:rect l="l" t="t" r="r" b="b"/>
            <a:pathLst>
              <a:path w="3193415" h="3167380">
                <a:moveTo>
                  <a:pt x="2140127" y="1049388"/>
                </a:moveTo>
                <a:lnTo>
                  <a:pt x="0" y="1049388"/>
                </a:lnTo>
                <a:lnTo>
                  <a:pt x="0" y="3166986"/>
                </a:lnTo>
                <a:lnTo>
                  <a:pt x="2140127" y="3166986"/>
                </a:lnTo>
                <a:lnTo>
                  <a:pt x="2140127" y="1049388"/>
                </a:lnTo>
                <a:close/>
              </a:path>
              <a:path w="3193415" h="3167380">
                <a:moveTo>
                  <a:pt x="3193364" y="0"/>
                </a:moveTo>
                <a:lnTo>
                  <a:pt x="2151951" y="0"/>
                </a:lnTo>
                <a:lnTo>
                  <a:pt x="2151951" y="1049388"/>
                </a:lnTo>
                <a:lnTo>
                  <a:pt x="3193364" y="1049388"/>
                </a:lnTo>
                <a:lnTo>
                  <a:pt x="3193364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 sz="1050"/>
          </a:p>
        </p:txBody>
      </p:sp>
      <p:sp>
        <p:nvSpPr>
          <p:cNvPr id="12" name="object 9">
            <a:extLst>
              <a:ext uri="{FF2B5EF4-FFF2-40B4-BE49-F238E27FC236}">
                <a16:creationId xmlns:a16="http://schemas.microsoft.com/office/drawing/2014/main" id="{8EC93642-1F13-F033-644F-A28E82792E94}"/>
              </a:ext>
            </a:extLst>
          </p:cNvPr>
          <p:cNvSpPr/>
          <p:nvPr userDrawn="1"/>
        </p:nvSpPr>
        <p:spPr>
          <a:xfrm>
            <a:off x="321" y="0"/>
            <a:ext cx="2151260" cy="3615756"/>
          </a:xfrm>
          <a:custGeom>
            <a:avLst/>
            <a:gdLst/>
            <a:ahLst/>
            <a:cxnLst/>
            <a:rect l="l" t="t" r="r" b="b"/>
            <a:pathLst>
              <a:path w="4730115" h="7950200">
                <a:moveTo>
                  <a:pt x="4730054" y="0"/>
                </a:moveTo>
                <a:lnTo>
                  <a:pt x="0" y="0"/>
                </a:lnTo>
                <a:lnTo>
                  <a:pt x="0" y="7949726"/>
                </a:lnTo>
                <a:lnTo>
                  <a:pt x="4730054" y="7949726"/>
                </a:lnTo>
                <a:lnTo>
                  <a:pt x="4730054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 sz="1050"/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20D8A439-31FF-0D84-E287-75A69ED217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484" y="341019"/>
            <a:ext cx="1621631" cy="985838"/>
          </a:xfrm>
          <a:prstGeom prst="rect">
            <a:avLst/>
          </a:prstGeom>
        </p:spPr>
      </p:pic>
      <p:pic>
        <p:nvPicPr>
          <p:cNvPr id="62" name="Graphic 61">
            <a:extLst>
              <a:ext uri="{FF2B5EF4-FFF2-40B4-BE49-F238E27FC236}">
                <a16:creationId xmlns:a16="http://schemas.microsoft.com/office/drawing/2014/main" id="{439A187A-E4AB-A63C-F7CE-CDC2B00F495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0296" y="3981179"/>
            <a:ext cx="1035844" cy="1028700"/>
          </a:xfrm>
          <a:prstGeom prst="rect">
            <a:avLst/>
          </a:prstGeom>
        </p:spPr>
      </p:pic>
      <p:sp>
        <p:nvSpPr>
          <p:cNvPr id="31" name="object 26">
            <a:extLst>
              <a:ext uri="{FF2B5EF4-FFF2-40B4-BE49-F238E27FC236}">
                <a16:creationId xmlns:a16="http://schemas.microsoft.com/office/drawing/2014/main" id="{A52DB305-78FC-3188-110B-A791F754E53C}"/>
              </a:ext>
            </a:extLst>
          </p:cNvPr>
          <p:cNvSpPr/>
          <p:nvPr userDrawn="1"/>
        </p:nvSpPr>
        <p:spPr>
          <a:xfrm>
            <a:off x="1088832" y="3001739"/>
            <a:ext cx="1651927" cy="1647017"/>
          </a:xfrm>
          <a:custGeom>
            <a:avLst/>
            <a:gdLst/>
            <a:ahLst/>
            <a:cxnLst/>
            <a:rect l="l" t="t" r="r" b="b"/>
            <a:pathLst>
              <a:path w="3632200" h="3621404">
                <a:moveTo>
                  <a:pt x="3631755" y="1823859"/>
                </a:moveTo>
                <a:lnTo>
                  <a:pt x="1794027" y="0"/>
                </a:lnTo>
                <a:lnTo>
                  <a:pt x="1807387" y="1793735"/>
                </a:lnTo>
                <a:lnTo>
                  <a:pt x="0" y="25"/>
                </a:lnTo>
                <a:lnTo>
                  <a:pt x="27025" y="3620833"/>
                </a:lnTo>
                <a:lnTo>
                  <a:pt x="1807832" y="1853565"/>
                </a:lnTo>
                <a:lnTo>
                  <a:pt x="1821014" y="3620833"/>
                </a:lnTo>
                <a:lnTo>
                  <a:pt x="3631755" y="1823859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 sz="1050"/>
          </a:p>
        </p:txBody>
      </p:sp>
    </p:spTree>
    <p:extLst>
      <p:ext uri="{BB962C8B-B14F-4D97-AF65-F5344CB8AC3E}">
        <p14:creationId xmlns:p14="http://schemas.microsoft.com/office/powerpoint/2010/main" val="7047420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 en f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0F234AFE-C731-6152-F796-7BF0A38C7A5B}"/>
              </a:ext>
            </a:extLst>
          </p:cNvPr>
          <p:cNvSpPr/>
          <p:nvPr userDrawn="1"/>
        </p:nvSpPr>
        <p:spPr>
          <a:xfrm>
            <a:off x="8145835" y="0"/>
            <a:ext cx="998087" cy="1833004"/>
          </a:xfrm>
          <a:custGeom>
            <a:avLst/>
            <a:gdLst/>
            <a:ahLst/>
            <a:cxnLst/>
            <a:rect l="l" t="t" r="r" b="b"/>
            <a:pathLst>
              <a:path w="2194559" h="4030345">
                <a:moveTo>
                  <a:pt x="2194027" y="0"/>
                </a:moveTo>
                <a:lnTo>
                  <a:pt x="0" y="0"/>
                </a:lnTo>
                <a:lnTo>
                  <a:pt x="0" y="4030034"/>
                </a:lnTo>
                <a:lnTo>
                  <a:pt x="2194027" y="4030034"/>
                </a:lnTo>
                <a:lnTo>
                  <a:pt x="2194027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 sz="1050"/>
          </a:p>
        </p:txBody>
      </p:sp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138828" y="533191"/>
            <a:ext cx="3442662" cy="4086539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4001" y="434306"/>
            <a:ext cx="3708000" cy="901944"/>
          </a:xfrm>
        </p:spPr>
        <p:txBody>
          <a:bodyPr>
            <a:normAutofit/>
          </a:bodyPr>
          <a:lstStyle>
            <a:lvl1pPr>
              <a:defRPr sz="33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64001" y="1620297"/>
            <a:ext cx="3708000" cy="312001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30">
            <a:extLst>
              <a:ext uri="{FF2B5EF4-FFF2-40B4-BE49-F238E27FC236}">
                <a16:creationId xmlns:a16="http://schemas.microsoft.com/office/drawing/2014/main" id="{3E32BBCE-FF6A-ADAB-8C1A-5E606227E2A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71723" y="3788426"/>
            <a:ext cx="2378700" cy="12015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4" name="Tijdelijke aanduiding voor tekst 30">
            <a:extLst>
              <a:ext uri="{FF2B5EF4-FFF2-40B4-BE49-F238E27FC236}">
                <a16:creationId xmlns:a16="http://schemas.microsoft.com/office/drawing/2014/main" id="{3D77DB7D-3269-0A69-F6C3-AFAEFED317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13245" y="108075"/>
            <a:ext cx="1428300" cy="1428300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890596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 en foto 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2822" y="434306"/>
            <a:ext cx="3708000" cy="901944"/>
          </a:xfrm>
        </p:spPr>
        <p:txBody>
          <a:bodyPr>
            <a:normAutofit/>
          </a:bodyPr>
          <a:lstStyle>
            <a:lvl1pPr>
              <a:defRPr sz="33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02822" y="1620297"/>
            <a:ext cx="3708000" cy="312001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91257A49-7872-961F-3BBD-BBCF3FEBEDCC}"/>
              </a:ext>
            </a:extLst>
          </p:cNvPr>
          <p:cNvSpPr/>
          <p:nvPr userDrawn="1"/>
        </p:nvSpPr>
        <p:spPr>
          <a:xfrm>
            <a:off x="421201" y="413261"/>
            <a:ext cx="4312049" cy="4316670"/>
          </a:xfrm>
          <a:custGeom>
            <a:avLst/>
            <a:gdLst/>
            <a:ahLst/>
            <a:cxnLst/>
            <a:rect l="l" t="t" r="r" b="b"/>
            <a:pathLst>
              <a:path w="9481185" h="9491345">
                <a:moveTo>
                  <a:pt x="9480873" y="0"/>
                </a:moveTo>
                <a:lnTo>
                  <a:pt x="0" y="0"/>
                </a:lnTo>
                <a:lnTo>
                  <a:pt x="0" y="9491187"/>
                </a:lnTo>
                <a:lnTo>
                  <a:pt x="9480873" y="9491187"/>
                </a:lnTo>
                <a:lnTo>
                  <a:pt x="9480873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 sz="1050"/>
          </a:p>
        </p:txBody>
      </p:sp>
      <p:sp>
        <p:nvSpPr>
          <p:cNvPr id="4" name="object 5">
            <a:extLst>
              <a:ext uri="{FF2B5EF4-FFF2-40B4-BE49-F238E27FC236}">
                <a16:creationId xmlns:a16="http://schemas.microsoft.com/office/drawing/2014/main" id="{A4EDED64-992D-1769-EC8D-9FB68B8C1D65}"/>
              </a:ext>
            </a:extLst>
          </p:cNvPr>
          <p:cNvSpPr/>
          <p:nvPr userDrawn="1"/>
        </p:nvSpPr>
        <p:spPr>
          <a:xfrm>
            <a:off x="421227" y="413239"/>
            <a:ext cx="4316670" cy="4316670"/>
          </a:xfrm>
          <a:custGeom>
            <a:avLst/>
            <a:gdLst/>
            <a:ahLst/>
            <a:cxnLst/>
            <a:rect l="l" t="t" r="r" b="b"/>
            <a:pathLst>
              <a:path w="9491345" h="9491345">
                <a:moveTo>
                  <a:pt x="2181568" y="9491345"/>
                </a:moveTo>
                <a:lnTo>
                  <a:pt x="38" y="7309802"/>
                </a:lnTo>
                <a:lnTo>
                  <a:pt x="38" y="8338198"/>
                </a:lnTo>
                <a:lnTo>
                  <a:pt x="1153033" y="9491345"/>
                </a:lnTo>
                <a:lnTo>
                  <a:pt x="2181568" y="9491345"/>
                </a:lnTo>
                <a:close/>
              </a:path>
              <a:path w="9491345" h="9491345">
                <a:moveTo>
                  <a:pt x="4765827" y="9491205"/>
                </a:moveTo>
                <a:lnTo>
                  <a:pt x="38" y="4725390"/>
                </a:lnTo>
                <a:lnTo>
                  <a:pt x="38" y="5753671"/>
                </a:lnTo>
                <a:lnTo>
                  <a:pt x="3737559" y="9491205"/>
                </a:lnTo>
                <a:lnTo>
                  <a:pt x="4765827" y="9491205"/>
                </a:lnTo>
                <a:close/>
              </a:path>
              <a:path w="9491345" h="9491345">
                <a:moveTo>
                  <a:pt x="7350341" y="9491345"/>
                </a:moveTo>
                <a:lnTo>
                  <a:pt x="38" y="2140864"/>
                </a:lnTo>
                <a:lnTo>
                  <a:pt x="38" y="3169272"/>
                </a:lnTo>
                <a:lnTo>
                  <a:pt x="6322073" y="9491345"/>
                </a:lnTo>
                <a:lnTo>
                  <a:pt x="7350341" y="9491345"/>
                </a:lnTo>
                <a:close/>
              </a:path>
              <a:path w="9491345" h="9491345">
                <a:moveTo>
                  <a:pt x="9491231" y="9047734"/>
                </a:moveTo>
                <a:lnTo>
                  <a:pt x="443598" y="63"/>
                </a:lnTo>
                <a:lnTo>
                  <a:pt x="0" y="63"/>
                </a:lnTo>
                <a:lnTo>
                  <a:pt x="0" y="584860"/>
                </a:lnTo>
                <a:lnTo>
                  <a:pt x="8906434" y="9491332"/>
                </a:lnTo>
                <a:lnTo>
                  <a:pt x="9491231" y="9491332"/>
                </a:lnTo>
                <a:lnTo>
                  <a:pt x="9491231" y="9047734"/>
                </a:lnTo>
                <a:close/>
              </a:path>
              <a:path w="9491345" h="9491345">
                <a:moveTo>
                  <a:pt x="9491231" y="6463284"/>
                </a:moveTo>
                <a:lnTo>
                  <a:pt x="3028099" y="12"/>
                </a:lnTo>
                <a:lnTo>
                  <a:pt x="1999703" y="12"/>
                </a:lnTo>
                <a:lnTo>
                  <a:pt x="9491231" y="7491679"/>
                </a:lnTo>
                <a:lnTo>
                  <a:pt x="9491231" y="6463284"/>
                </a:lnTo>
                <a:close/>
              </a:path>
              <a:path w="9491345" h="9491345">
                <a:moveTo>
                  <a:pt x="9491231" y="3878872"/>
                </a:moveTo>
                <a:lnTo>
                  <a:pt x="5612371" y="0"/>
                </a:lnTo>
                <a:lnTo>
                  <a:pt x="4584103" y="0"/>
                </a:lnTo>
                <a:lnTo>
                  <a:pt x="9491231" y="4907153"/>
                </a:lnTo>
                <a:lnTo>
                  <a:pt x="9491231" y="3878872"/>
                </a:lnTo>
                <a:close/>
              </a:path>
              <a:path w="9491345" h="9491345">
                <a:moveTo>
                  <a:pt x="9491231" y="1294460"/>
                </a:moveTo>
                <a:lnTo>
                  <a:pt x="8196758" y="0"/>
                </a:lnTo>
                <a:lnTo>
                  <a:pt x="7168489" y="0"/>
                </a:lnTo>
                <a:lnTo>
                  <a:pt x="9491231" y="2322753"/>
                </a:lnTo>
                <a:lnTo>
                  <a:pt x="9491231" y="129446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 sz="1050"/>
          </a:p>
        </p:txBody>
      </p:sp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03062" y="695074"/>
            <a:ext cx="3753000" cy="3753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5766908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44DF0-FB03-DA46-8DA5-738278A8FB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BBA189-8031-C740-9B6F-DF7C8CE5E9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204AC6-F537-8447-8779-EF25DFC01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0CB7B-7F4A-6B46-8A08-4D6B83A6BE47}" type="datetimeFigureOut">
              <a:rPr lang="en-US" smtClean="0"/>
              <a:t>6/30/2025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20F182-6B32-614F-8233-C6C18060B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ED68ED-7D6C-4F4A-A4A7-19B65AE52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0F7BD-06F6-7A4F-8A97-3851C92327B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7166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18BD2-061F-C248-9E14-6EC29E7E5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0A1258-9167-AE4B-A93D-215EC422FD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78FF98-DCFE-304B-849C-74C49D1AB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0CB7B-7F4A-6B46-8A08-4D6B83A6BE47}" type="datetimeFigureOut">
              <a:rPr lang="en-US" smtClean="0"/>
              <a:t>6/30/2025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E51CD7-0CE1-FE48-B568-640B072AA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66D396-CAB1-9247-92BC-97038BE28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0F7BD-06F6-7A4F-8A97-3851C92327B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414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eeg" type="blank">
  <p:cSld name="BLANK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B35C1-E78B-9B4A-923A-0CDE853AB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4B13B4-2304-3844-8895-73A11F5133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42F987-D089-A440-A636-406C3E81A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0CB7B-7F4A-6B46-8A08-4D6B83A6BE47}" type="datetimeFigureOut">
              <a:rPr lang="en-US" smtClean="0"/>
              <a:t>6/30/2025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8D80C9-0C37-5046-8951-F280B035E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48FC49-7586-8846-AD99-87BD488E9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0F7BD-06F6-7A4F-8A97-3851C92327B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4772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EE4FB-63F3-AF4B-9177-093CDA406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1441E6-AB14-054C-A1DC-F545DF7D3C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EC4907-4FE9-C247-BA69-E81ED21FD3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E00CFE-8D18-9649-B236-841F9A9FF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0CB7B-7F4A-6B46-8A08-4D6B83A6BE47}" type="datetimeFigureOut">
              <a:rPr lang="en-US" smtClean="0"/>
              <a:t>6/30/2025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B084BE-11E3-474D-A581-FA62911E0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29242B-66F2-A44C-9F31-89F5DE65B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0F7BD-06F6-7A4F-8A97-3851C92327B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5620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3BC64-5E14-FC4F-AF83-B2EF1C806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D2D56A-E45C-2F44-AE5A-A12E9D81EB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60E8D9-0570-6849-A4F1-B41FEAF658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91563E-6073-7246-8BDB-1801F52AA7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22ED17-76FA-1740-B127-6EADEDB2E2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9BE87EC-0C3E-764E-9D14-16009EDF6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0CB7B-7F4A-6B46-8A08-4D6B83A6BE47}" type="datetimeFigureOut">
              <a:rPr lang="en-US" smtClean="0"/>
              <a:t>6/30/2025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CE9626-8B45-FE48-9768-1DF76BC48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424DF5-BFD9-994F-B0AC-9717A81F9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0F7BD-06F6-7A4F-8A97-3851C92327B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72594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D6F85-3BCD-6746-B2DA-C594B1825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85F95B-5F8F-3A43-8838-F011DB637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0CB7B-7F4A-6B46-8A08-4D6B83A6BE47}" type="datetimeFigureOut">
              <a:rPr lang="en-US" smtClean="0"/>
              <a:t>6/30/2025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B0B49B-2F34-A64F-9997-43B2027E4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27289F-FE1B-864A-A662-BF71C6026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0F7BD-06F6-7A4F-8A97-3851C92327B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0136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FC11C0-54BC-3A43-B178-C0A94C680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0CB7B-7F4A-6B46-8A08-4D6B83A6BE47}" type="datetimeFigureOut">
              <a:rPr lang="en-US" smtClean="0"/>
              <a:t>6/30/2025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4BAB223-F150-6942-A96E-B65CE5F3C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AB0F9E-8180-2647-BC80-2567C53DD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0F7BD-06F6-7A4F-8A97-3851C92327B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1422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5D631-832F-AF4B-A778-CAF1E92F2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60AC6-5F87-8C4D-88AD-0987B4B9F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7AE205-E5F7-FE4F-B756-215A0E2187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EBDD4B-42D0-6541-B376-7EC0F000F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0CB7B-7F4A-6B46-8A08-4D6B83A6BE47}" type="datetimeFigureOut">
              <a:rPr lang="en-US" smtClean="0"/>
              <a:t>6/30/2025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B2E464-6729-C24B-BDD0-724909866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3A1F20-ABEF-5B41-93A5-AAD2A1833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0F7BD-06F6-7A4F-8A97-3851C92327B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54783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1F9F8-457A-9744-AFFF-FF142C5F0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E3F0BF-E656-1645-9CFB-0BECA8300B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6C1B63-9A93-9F45-A5FF-5C039FA6C5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E144F8-D6CF-7841-B273-252764720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0CB7B-7F4A-6B46-8A08-4D6B83A6BE47}" type="datetimeFigureOut">
              <a:rPr lang="en-US" smtClean="0"/>
              <a:t>6/30/2025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A10B2E-1A46-5A46-BA57-4CAE0D7A3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36801E-0E61-294D-96FF-2E1D097B3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0F7BD-06F6-7A4F-8A97-3851C92327B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6317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F6795-5E3B-3045-A9FE-765B7A253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C855F1-FB0F-BA4B-9E10-8A65FA9FC5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E433B2-622A-9A45-92C8-D7CC4BDF3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0CB7B-7F4A-6B46-8A08-4D6B83A6BE47}" type="datetimeFigureOut">
              <a:rPr lang="en-US" smtClean="0"/>
              <a:t>6/30/2025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574AEF-4946-0442-A95F-8C4331C78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FF90FF-1388-FB4F-8629-F59F41D61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0F7BD-06F6-7A4F-8A97-3851C92327B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20930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A97BA9-13CC-DE49-9F23-BD85B877DA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838FDF-D77B-604D-90D4-BFCFA1B23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E0BF4-97F4-EA43-8356-953589A42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0CB7B-7F4A-6B46-8A08-4D6B83A6BE47}" type="datetimeFigureOut">
              <a:rPr lang="en-US" smtClean="0"/>
              <a:t>6/30/2025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183283-5BFC-2942-8407-B17D7C4A9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A6EA47-DCDA-844F-B979-4A2EEBA70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0F7BD-06F6-7A4F-8A97-3851C92327B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067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Agenda">
  <p:cSld name="Agenda">
    <p:bg>
      <p:bgPr>
        <a:solidFill>
          <a:schemeClr val="lt1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645458" y="514351"/>
            <a:ext cx="4267200" cy="31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900"/>
              <a:buFont typeface="Calibri"/>
              <a:buNone/>
              <a:defRPr sz="59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>
            <a:spLocks noGrp="1"/>
          </p:cNvSpPr>
          <p:nvPr>
            <p:ph type="pic" idx="2"/>
          </p:nvPr>
        </p:nvSpPr>
        <p:spPr>
          <a:xfrm>
            <a:off x="645458" y="3778623"/>
            <a:ext cx="8502300" cy="1365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›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urier New"/>
              <a:buChar char="o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1"/>
          </p:nvPr>
        </p:nvSpPr>
        <p:spPr>
          <a:xfrm>
            <a:off x="6179670" y="680606"/>
            <a:ext cx="2752200" cy="27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Calibri"/>
              <a:buAutoNum type="arabicPeriod"/>
              <a:defRPr/>
            </a:lvl1pPr>
            <a:lvl2pPr marL="914400" lvl="1" indent="-34290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2003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4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›"/>
              <a:defRPr/>
            </a:lvl4pPr>
            <a:lvl5pPr marL="2286000" lvl="4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34" name="Google Shape;34;p6"/>
          <p:cNvCxnSpPr/>
          <p:nvPr/>
        </p:nvCxnSpPr>
        <p:spPr>
          <a:xfrm>
            <a:off x="5653174" y="0"/>
            <a:ext cx="0" cy="3533700"/>
          </a:xfrm>
          <a:prstGeom prst="straightConnector1">
            <a:avLst/>
          </a:prstGeom>
          <a:noFill/>
          <a:ln w="762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5" name="Google Shape;35;p6"/>
          <p:cNvCxnSpPr/>
          <p:nvPr/>
        </p:nvCxnSpPr>
        <p:spPr>
          <a:xfrm rot="10800000">
            <a:off x="5690700" y="3505811"/>
            <a:ext cx="3453300" cy="0"/>
          </a:xfrm>
          <a:prstGeom prst="straightConnector1">
            <a:avLst/>
          </a:prstGeom>
          <a:noFill/>
          <a:ln w="762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 met beeld linksonder">
  <p:cSld name="Tekst met beeld linksonder">
    <p:bg>
      <p:bgPr>
        <a:solidFill>
          <a:schemeClr val="lt1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184" y="4608576"/>
            <a:ext cx="9143700" cy="534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7"/>
          <p:cNvSpPr txBox="1">
            <a:spLocks noGrp="1"/>
          </p:cNvSpPr>
          <p:nvPr>
            <p:ph type="title"/>
          </p:nvPr>
        </p:nvSpPr>
        <p:spPr>
          <a:xfrm>
            <a:off x="1980000" y="514350"/>
            <a:ext cx="3832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>
            <a:spLocks noGrp="1"/>
          </p:cNvSpPr>
          <p:nvPr>
            <p:ph type="pic" idx="2"/>
          </p:nvPr>
        </p:nvSpPr>
        <p:spPr>
          <a:xfrm>
            <a:off x="0" y="1981962"/>
            <a:ext cx="5038200" cy="29079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›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urier New"/>
              <a:buChar char="o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4572000" y="1385316"/>
            <a:ext cx="3506400" cy="3106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08000" tIns="72000" rIns="72000" bIns="7200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>
                <a:solidFill>
                  <a:schemeClr val="lt1"/>
                </a:solidFill>
              </a:defRPr>
            </a:lvl2pPr>
            <a:lvl3pPr marL="1371600" lvl="2" indent="-30988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Char char="▪"/>
              <a:defRPr>
                <a:solidFill>
                  <a:schemeClr val="lt1"/>
                </a:solidFill>
              </a:defRPr>
            </a:lvl3pPr>
            <a:lvl4pPr marL="1828800" lvl="3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›"/>
              <a:defRPr>
                <a:solidFill>
                  <a:schemeClr val="lt1"/>
                </a:solidFill>
              </a:defRPr>
            </a:lvl4pPr>
            <a:lvl5pPr marL="2286000" lvl="4" indent="-30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Char char="o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edankt 3">
  <p:cSld name="Bedankt 3">
    <p:bg>
      <p:bgPr>
        <a:solidFill>
          <a:schemeClr val="dk2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>
            <a:spLocks noGrp="1"/>
          </p:cNvSpPr>
          <p:nvPr>
            <p:ph type="subTitle" idx="1"/>
          </p:nvPr>
        </p:nvSpPr>
        <p:spPr>
          <a:xfrm>
            <a:off x="0" y="5143500"/>
            <a:ext cx="108000" cy="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"/>
              <a:buNone/>
              <a:defRPr sz="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4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43" name="Google Shape;43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1583" y="3971334"/>
            <a:ext cx="986411" cy="773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44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62618" y="723566"/>
            <a:ext cx="3661039" cy="3706758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8"/>
          <p:cNvSpPr txBox="1"/>
          <p:nvPr/>
        </p:nvSpPr>
        <p:spPr>
          <a:xfrm>
            <a:off x="4723200" y="782782"/>
            <a:ext cx="3048000" cy="35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nl" sz="3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Bedankt voor uw aandacht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Hoofdstuk blauw">
  <p:cSld name="Hoofdstuk blauw">
    <p:bg>
      <p:bgPr>
        <a:solidFill>
          <a:schemeClr val="dk2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4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46889" y="561204"/>
            <a:ext cx="5472692" cy="4582297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1846888" y="1117854"/>
            <a:ext cx="4005300" cy="14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alibri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body" idx="1"/>
          </p:nvPr>
        </p:nvSpPr>
        <p:spPr>
          <a:xfrm>
            <a:off x="4572000" y="2612898"/>
            <a:ext cx="3506400" cy="2530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08000" tIns="72000" rIns="72000" bIns="18000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solidFill>
                  <a:schemeClr val="dk1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>
                <a:solidFill>
                  <a:schemeClr val="dk1"/>
                </a:solidFill>
              </a:defRPr>
            </a:lvl2pPr>
            <a:lvl3pPr marL="1371600" lvl="2" indent="-30988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80"/>
              <a:buChar char="▪"/>
              <a:defRPr>
                <a:solidFill>
                  <a:schemeClr val="dk1"/>
                </a:solidFill>
              </a:defRPr>
            </a:lvl3pPr>
            <a:lvl4pPr marL="1828800" lvl="3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›"/>
              <a:defRPr>
                <a:solidFill>
                  <a:schemeClr val="dk1"/>
                </a:solidFill>
              </a:defRPr>
            </a:lvl4pPr>
            <a:lvl5pPr marL="2286000" lvl="4" indent="-30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Char char="o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object" type="obj">
  <p:cSld name="OBJEC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1"/>
          <p:cNvSpPr txBox="1">
            <a:spLocks noGrp="1"/>
          </p:cNvSpPr>
          <p:nvPr>
            <p:ph type="title"/>
          </p:nvPr>
        </p:nvSpPr>
        <p:spPr>
          <a:xfrm>
            <a:off x="1980000" y="514350"/>
            <a:ext cx="64383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body" idx="1"/>
          </p:nvPr>
        </p:nvSpPr>
        <p:spPr>
          <a:xfrm>
            <a:off x="1980000" y="1350000"/>
            <a:ext cx="6438300" cy="3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2003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4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›"/>
              <a:defRPr/>
            </a:lvl4pPr>
            <a:lvl5pPr marL="2286000" lvl="4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 met beeld rechts">
  <p:cSld name="Tekst met beeld rechts">
    <p:bg>
      <p:bgPr>
        <a:solidFill>
          <a:schemeClr val="lt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2"/>
          <p:cNvSpPr txBox="1">
            <a:spLocks noGrp="1"/>
          </p:cNvSpPr>
          <p:nvPr>
            <p:ph type="title"/>
          </p:nvPr>
        </p:nvSpPr>
        <p:spPr>
          <a:xfrm>
            <a:off x="1980000" y="514350"/>
            <a:ext cx="3832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2"/>
          <p:cNvSpPr txBox="1">
            <a:spLocks noGrp="1"/>
          </p:cNvSpPr>
          <p:nvPr>
            <p:ph type="body" idx="1"/>
          </p:nvPr>
        </p:nvSpPr>
        <p:spPr>
          <a:xfrm>
            <a:off x="1980000" y="1350000"/>
            <a:ext cx="3832200" cy="32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2003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4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›"/>
              <a:defRPr/>
            </a:lvl4pPr>
            <a:lvl5pPr marL="2286000" lvl="4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12"/>
          <p:cNvSpPr>
            <a:spLocks noGrp="1"/>
          </p:cNvSpPr>
          <p:nvPr>
            <p:ph type="pic" idx="2"/>
          </p:nvPr>
        </p:nvSpPr>
        <p:spPr>
          <a:xfrm>
            <a:off x="6153913" y="0"/>
            <a:ext cx="2990100" cy="514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›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urier New"/>
              <a:buChar char="o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image" Target="../media/image18.jpeg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 rotWithShape="1">
          <a:blip r:embed="rId29">
            <a:alphaModFix/>
          </a:blip>
          <a:srcRect/>
          <a:stretch/>
        </p:blipFill>
        <p:spPr>
          <a:xfrm>
            <a:off x="0" y="0"/>
            <a:ext cx="3457581" cy="105613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1980000" y="514350"/>
            <a:ext cx="64383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1980000" y="1350000"/>
            <a:ext cx="6438300" cy="3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988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›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urier New"/>
              <a:buChar char="o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4" r:id="rId8"/>
    <p:sldLayoutId id="2147483685" r:id="rId9"/>
    <p:sldLayoutId id="2147483686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0" r:id="rId21"/>
    <p:sldLayoutId id="2147483671" r:id="rId22"/>
    <p:sldLayoutId id="2147483672" r:id="rId23"/>
    <p:sldLayoutId id="2147483673" r:id="rId24"/>
    <p:sldLayoutId id="2147483687" r:id="rId25"/>
    <p:sldLayoutId id="2147483688" r:id="rId26"/>
    <p:sldLayoutId id="2147483689" r:id="rId2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2000"/>
            <a:lum/>
          </a:blip>
          <a:srcRect/>
          <a:stretch>
            <a:fillRect l="49000" t="-14000" r="-22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EBF684-3A1C-CE4F-9D1B-0D052EE37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16A2D6-4F3B-4447-98E3-414DE11967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3029BE-BE2A-3141-A530-8BAAC7B441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0CB7B-7F4A-6B46-8A08-4D6B83A6BE47}" type="datetimeFigureOut">
              <a:rPr lang="en-US" smtClean="0"/>
              <a:t>6/30/2025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B2712A-75C9-FA4F-888C-AF452E3A3D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270DFE-23A1-D741-89FB-0DE9E3BDED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0F7BD-06F6-7A4F-8A97-3851C92327B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269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hyperlink" Target="https://innovationlab.nhlstenden.com/projects/design-based-education" TargetMode="External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nl.wikipedia.org/wiki/Menselijke_fout" TargetMode="External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7.xml"/><Relationship Id="rId4" Type="http://schemas.openxmlformats.org/officeDocument/2006/relationships/hyperlink" Target="https://creativecommons.org/licenses/by-sa/3.0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5ECDEE-D81F-DE04-0DB2-6AEDFBF95E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83918" y="1741874"/>
            <a:ext cx="6065506" cy="985838"/>
          </a:xfrm>
        </p:spPr>
        <p:txBody>
          <a:bodyPr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nl-NL"/>
              <a:t>workshop </a:t>
            </a:r>
            <a:br>
              <a:rPr lang="nl-NL"/>
            </a:br>
            <a:r>
              <a:rPr lang="nl-NL"/>
              <a:t>onderzoekende houding</a:t>
            </a:r>
            <a:br>
              <a:rPr lang="nl-NL"/>
            </a:br>
            <a:br>
              <a:rPr lang="nl-NL"/>
            </a:br>
            <a:r>
              <a:rPr lang="nl-NL"/>
              <a:t>Ad DEP jaar 2</a:t>
            </a:r>
            <a:br>
              <a:rPr lang="nl-NL"/>
            </a:br>
            <a:br>
              <a:rPr lang="nl-NL"/>
            </a:br>
            <a:r>
              <a:rPr lang="nl-NL"/>
              <a:t>Check in &amp; workshop</a:t>
            </a:r>
          </a:p>
        </p:txBody>
      </p:sp>
    </p:spTree>
    <p:extLst>
      <p:ext uri="{BB962C8B-B14F-4D97-AF65-F5344CB8AC3E}">
        <p14:creationId xmlns:p14="http://schemas.microsoft.com/office/powerpoint/2010/main" val="16913435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6768FA64-0DFC-53F8-7C2D-BD1FA21BD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2822" y="434306"/>
            <a:ext cx="3708000" cy="901944"/>
          </a:xfrm>
        </p:spPr>
        <p:txBody>
          <a:bodyPr/>
          <a:lstStyle/>
          <a:p>
            <a:r>
              <a:rPr lang="en-US"/>
              <a:t>vergelijking DBE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01E758EB-EDD8-8D93-648F-5335702E2C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02822" y="1620297"/>
            <a:ext cx="3708000" cy="3120011"/>
          </a:xfrm>
        </p:spPr>
        <p:txBody>
          <a:bodyPr/>
          <a:lstStyle/>
          <a:p>
            <a:pPr marL="269875" indent="-142875"/>
            <a:r>
              <a:rPr lang="nl-N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Leren door te proberen en te doen.</a:t>
            </a:r>
          </a:p>
          <a:p>
            <a:pPr marL="269875" indent="-142875"/>
            <a:r>
              <a:rPr lang="nl-N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Leren van ervaringen, experimenten en fouten in plaats van afleren.</a:t>
            </a:r>
          </a:p>
          <a:p>
            <a:pPr marL="269875" indent="-142875"/>
            <a:r>
              <a:rPr lang="nl-N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Feedback, evalueren, reflecteren en bijstellen zijn een natuurlijk onderdeel van het leerproces.</a:t>
            </a:r>
          </a:p>
          <a:p>
            <a:pPr marL="269875" indent="-142875"/>
            <a:endParaRPr lang="nl-NL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 marL="127000" indent="0">
              <a:buNone/>
            </a:pPr>
            <a:r>
              <a:rPr lang="nl-NL">
                <a:ea typeface="+mn-lt"/>
                <a:cs typeface="+mn-lt"/>
                <a:hlinkClick r:id="rId2"/>
              </a:rPr>
              <a:t>https://innovationlab.nhlstenden.com/projects/design-based-education</a:t>
            </a:r>
            <a:r>
              <a:rPr lang="nl-NL">
                <a:ea typeface="+mn-lt"/>
                <a:cs typeface="+mn-lt"/>
              </a:rPr>
              <a:t> </a:t>
            </a:r>
            <a:endParaRPr lang="nl-NL"/>
          </a:p>
          <a:p>
            <a:pPr marL="127000" indent="0">
              <a:buNone/>
            </a:pPr>
            <a:endParaRPr lang="en-US"/>
          </a:p>
        </p:txBody>
      </p:sp>
      <p:pic>
        <p:nvPicPr>
          <p:cNvPr id="2" name="Afbeelding 2">
            <a:extLst>
              <a:ext uri="{FF2B5EF4-FFF2-40B4-BE49-F238E27FC236}">
                <a16:creationId xmlns:a16="http://schemas.microsoft.com/office/drawing/2014/main" id="{BFD6B217-E90A-5911-9D9C-E59DCB7146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062" y="1032844"/>
            <a:ext cx="3753000" cy="30774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505825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C204F7-33C0-BEC2-CDF0-3B7C50889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opdracht Ad DEP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1239064-62B3-831E-7233-6D41B7A579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  <a:buFont typeface="Courier New,monospace"/>
              <a:buChar char="o"/>
            </a:pPr>
            <a:r>
              <a:rPr lang="en-US"/>
              <a:t>Welke situatie/ervaring/dilemma/</a:t>
            </a:r>
            <a:br>
              <a:rPr lang="en-US"/>
            </a:br>
            <a:r>
              <a:rPr lang="en-US"/>
              <a:t>vraag zie jij als kans(en)?</a:t>
            </a:r>
          </a:p>
          <a:p>
            <a:pPr>
              <a:lnSpc>
                <a:spcPct val="90000"/>
              </a:lnSpc>
              <a:spcBef>
                <a:spcPts val="1000"/>
              </a:spcBef>
              <a:buFont typeface="Courier New,monospace"/>
              <a:buChar char="o"/>
            </a:pPr>
            <a:r>
              <a:rPr lang="en-US"/>
              <a:t>Wie zijn daarin betrokken?</a:t>
            </a:r>
          </a:p>
          <a:p>
            <a:pPr>
              <a:lnSpc>
                <a:spcPct val="90000"/>
              </a:lnSpc>
              <a:spcBef>
                <a:spcPts val="1000"/>
              </a:spcBef>
              <a:buFont typeface="Courier New,monospace"/>
              <a:buChar char="o"/>
            </a:pPr>
            <a:r>
              <a:rPr lang="en-US"/>
              <a:t>Waar zou jij ‘expert’ in willen worden?</a:t>
            </a:r>
          </a:p>
          <a:p>
            <a:pPr>
              <a:lnSpc>
                <a:spcPct val="90000"/>
              </a:lnSpc>
              <a:spcBef>
                <a:spcPts val="1000"/>
              </a:spcBef>
              <a:buFont typeface="Courier New,monospace"/>
              <a:buChar char="o"/>
            </a:pPr>
            <a:r>
              <a:rPr lang="en-US"/>
              <a:t>Hoe ga je dat aanpakken?</a:t>
            </a:r>
          </a:p>
          <a:p>
            <a:pPr>
              <a:lnSpc>
                <a:spcPct val="90000"/>
              </a:lnSpc>
              <a:spcBef>
                <a:spcPts val="1000"/>
              </a:spcBef>
              <a:buFont typeface="Courier New,monospace"/>
              <a:buChar char="o"/>
            </a:pPr>
            <a:r>
              <a:rPr lang="en-US"/>
              <a:t>Welke verbinding kun je maken met jouw ontwikkeling als DEP?</a:t>
            </a:r>
          </a:p>
          <a:p>
            <a:endParaRPr lang="nl-NL"/>
          </a:p>
        </p:txBody>
      </p:sp>
      <p:pic>
        <p:nvPicPr>
          <p:cNvPr id="6" name="Tijdelijke aanduiding voor afbeelding 5" descr="Afbeelding met transport, ruimtevaartuig, raket, Ruimtependel&#10;&#10;Door AI gegenereerde inhoud is mogelijk onjuist.">
            <a:extLst>
              <a:ext uri="{FF2B5EF4-FFF2-40B4-BE49-F238E27FC236}">
                <a16:creationId xmlns:a16="http://schemas.microsoft.com/office/drawing/2014/main" id="{E3B5CE80-DB99-AD5C-3C03-114FC20E986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DF4E1556-E2DB-982D-559F-648920F5E1AA}"/>
              </a:ext>
            </a:extLst>
          </p:cNvPr>
          <p:cNvSpPr txBox="1"/>
          <p:nvPr/>
        </p:nvSpPr>
        <p:spPr>
          <a:xfrm>
            <a:off x="703062" y="4448074"/>
            <a:ext cx="3753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hlinkClick r:id="rId3" tooltip="https://nl.wikipedia.org/wiki/Menselijke_fout"/>
              </a:rPr>
              <a:t>Deze foto</a:t>
            </a:r>
            <a:r>
              <a:rPr lang="nl-NL" sz="900"/>
              <a:t> van Onbekende auteur is gelicentieerd onder </a:t>
            </a:r>
            <a:r>
              <a:rPr lang="nl-NL" sz="900">
                <a:hlinkClick r:id="rId4" tooltip="https://creativecommons.org/licenses/by-sa/3.0/"/>
              </a:rPr>
              <a:t>CC BY-SA</a:t>
            </a:r>
            <a:endParaRPr lang="nl-NL" sz="900"/>
          </a:p>
        </p:txBody>
      </p:sp>
    </p:spTree>
    <p:extLst>
      <p:ext uri="{BB962C8B-B14F-4D97-AF65-F5344CB8AC3E}">
        <p14:creationId xmlns:p14="http://schemas.microsoft.com/office/powerpoint/2010/main" val="17729199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Tijdelijke aanduiding voor afbeelding 13">
            <a:extLst>
              <a:ext uri="{FF2B5EF4-FFF2-40B4-BE49-F238E27FC236}">
                <a16:creationId xmlns:a16="http://schemas.microsoft.com/office/drawing/2014/main" id="{590D8500-5AC1-F67D-7485-39230E51E7A3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2">
            <a:alphaModFix amt="48000"/>
          </a:blip>
          <a:srcRect t="19733" b="19733"/>
          <a:stretch/>
        </p:blipFill>
        <p:spPr>
          <a:xfrm>
            <a:off x="0" y="0"/>
            <a:ext cx="9144000" cy="5143500"/>
          </a:xfrm>
        </p:spPr>
      </p:pic>
      <p:sp>
        <p:nvSpPr>
          <p:cNvPr id="10" name="Titel 9">
            <a:extLst>
              <a:ext uri="{FF2B5EF4-FFF2-40B4-BE49-F238E27FC236}">
                <a16:creationId xmlns:a16="http://schemas.microsoft.com/office/drawing/2014/main" id="{47765FAA-BBB8-340F-3AFC-3E276963B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8899" y="356530"/>
            <a:ext cx="3436635" cy="257100"/>
          </a:xfrm>
        </p:spPr>
        <p:txBody>
          <a:bodyPr/>
          <a:lstStyle/>
          <a:p>
            <a:r>
              <a:rPr lang="nl-NL" sz="2800"/>
              <a:t>Opdracht individueel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329A92B7-82F8-F5DD-BEC9-574E7ECCC83A}"/>
              </a:ext>
            </a:extLst>
          </p:cNvPr>
          <p:cNvSpPr txBox="1"/>
          <p:nvPr/>
        </p:nvSpPr>
        <p:spPr>
          <a:xfrm>
            <a:off x="3657540" y="3136840"/>
            <a:ext cx="5181640" cy="18158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/>
              <a:t>Wissel van groepssamenstelling (nieuwe tafelgenoten) </a:t>
            </a:r>
          </a:p>
          <a:p>
            <a:r>
              <a:rPr lang="nl-NL"/>
              <a:t>Presenteer om de beurt je 3 zinnen. </a:t>
            </a:r>
          </a:p>
          <a:p>
            <a:r>
              <a:rPr lang="nl-NL"/>
              <a:t>Anderen geven feedback: </a:t>
            </a:r>
          </a:p>
          <a:p>
            <a:r>
              <a:rPr lang="nl-NL"/>
              <a:t>* 1 top </a:t>
            </a:r>
          </a:p>
          <a:p>
            <a:r>
              <a:rPr lang="nl-NL"/>
              <a:t>* 1 tip </a:t>
            </a:r>
          </a:p>
          <a:p>
            <a:r>
              <a:rPr lang="nl-NL"/>
              <a:t>* 1 vraag </a:t>
            </a:r>
          </a:p>
          <a:p>
            <a:endParaRPr lang="nl-NL"/>
          </a:p>
          <a:p>
            <a:r>
              <a:rPr lang="nl-NL"/>
              <a:t>Noteer de feedback, je reageert er niet meer mondeling op.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826590E1-8A01-22C3-FB8F-AF022585F0F5}"/>
              </a:ext>
            </a:extLst>
          </p:cNvPr>
          <p:cNvSpPr txBox="1"/>
          <p:nvPr/>
        </p:nvSpPr>
        <p:spPr>
          <a:xfrm>
            <a:off x="319719" y="1227259"/>
            <a:ext cx="3210463" cy="1015663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nl-NL" sz="2000"/>
              <a:t>Schets in maximaal drie zinnen welke kans je ziet om expert in te worden</a:t>
            </a:r>
          </a:p>
        </p:txBody>
      </p:sp>
    </p:spTree>
    <p:extLst>
      <p:ext uri="{BB962C8B-B14F-4D97-AF65-F5344CB8AC3E}">
        <p14:creationId xmlns:p14="http://schemas.microsoft.com/office/powerpoint/2010/main" val="521202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C202F2A7-D272-6799-A858-EB26A4F477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80000" y="514350"/>
            <a:ext cx="6438300" cy="257100"/>
          </a:xfrm>
        </p:spPr>
        <p:txBody>
          <a:bodyPr wrap="square" anchor="ctr">
            <a:noAutofit/>
          </a:bodyPr>
          <a:lstStyle/>
          <a:p>
            <a:r>
              <a:rPr lang="nl-NL" sz="2800"/>
              <a:t>Tussenevaluatie</a:t>
            </a:r>
          </a:p>
        </p:txBody>
      </p:sp>
      <p:sp>
        <p:nvSpPr>
          <p:cNvPr id="6" name="Tijdelijke aanduiding voor tekst 2">
            <a:extLst>
              <a:ext uri="{FF2B5EF4-FFF2-40B4-BE49-F238E27FC236}">
                <a16:creationId xmlns:a16="http://schemas.microsoft.com/office/drawing/2014/main" id="{E7740254-C9C8-42EE-E044-6305642C44F2}"/>
              </a:ext>
            </a:extLst>
          </p:cNvPr>
          <p:cNvSpPr txBox="1">
            <a:spLocks/>
          </p:cNvSpPr>
          <p:nvPr/>
        </p:nvSpPr>
        <p:spPr>
          <a:xfrm>
            <a:off x="4723848" y="1340954"/>
            <a:ext cx="4026000" cy="15148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288000" tIns="288000" rIns="18000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003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›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ourier New"/>
              <a:buChar char="o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lnSpc>
                <a:spcPct val="90000"/>
              </a:lnSpc>
              <a:spcBef>
                <a:spcPts val="1000"/>
              </a:spcBef>
              <a:buNone/>
            </a:pPr>
            <a:endParaRPr lang="nl-NL">
              <a:solidFill>
                <a:schemeClr val="tx1"/>
              </a:solidFill>
            </a:endParaRPr>
          </a:p>
        </p:txBody>
      </p:sp>
      <p:graphicFrame>
        <p:nvGraphicFramePr>
          <p:cNvPr id="22" name="Tekstvak 1">
            <a:extLst>
              <a:ext uri="{FF2B5EF4-FFF2-40B4-BE49-F238E27FC236}">
                <a16:creationId xmlns:a16="http://schemas.microsoft.com/office/drawing/2014/main" id="{B1588691-7659-2EFF-2CC3-ACEFEEBCC6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464355"/>
              </p:ext>
            </p:extLst>
          </p:nvPr>
        </p:nvGraphicFramePr>
        <p:xfrm>
          <a:off x="1980000" y="961950"/>
          <a:ext cx="6438300" cy="3264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45081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C5C72D2-ABC9-DC7E-51C4-015410E83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614" y="234221"/>
            <a:ext cx="6231887" cy="850766"/>
          </a:xfrm>
        </p:spPr>
        <p:txBody>
          <a:bodyPr>
            <a:normAutofit/>
          </a:bodyPr>
          <a:lstStyle/>
          <a:p>
            <a:r>
              <a:rPr lang="nl-NL"/>
              <a:t>COL - vraag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B72E45CA-8F20-D1B6-042E-FD74267A82B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E8BAE0F3-77EB-3906-63D4-A296E7E23B0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64000" y="1356610"/>
            <a:ext cx="7095777" cy="3552669"/>
          </a:xfrm>
        </p:spPr>
        <p:txBody>
          <a:bodyPr/>
          <a:lstStyle/>
          <a:p>
            <a:pPr marL="0" indent="0">
              <a:buNone/>
            </a:pPr>
            <a:r>
              <a:rPr lang="nl-NL"/>
              <a:t>Wat zet je in als nieuwsgierige Ad DEP-er? In relatie tot:</a:t>
            </a:r>
          </a:p>
          <a:p>
            <a:pPr lvl="1"/>
            <a:r>
              <a:rPr lang="nl-NL"/>
              <a:t> Je onderwijs omgeving </a:t>
            </a:r>
          </a:p>
          <a:p>
            <a:pPr lvl="1"/>
            <a:r>
              <a:rPr lang="nl-NL"/>
              <a:t> Je professioneel gedrag</a:t>
            </a:r>
          </a:p>
          <a:p>
            <a:pPr lvl="1"/>
            <a:r>
              <a:rPr lang="nl-NL"/>
              <a:t> Het ontwikkelen van jouw competenties</a:t>
            </a:r>
          </a:p>
          <a:p>
            <a:pPr lvl="1"/>
            <a:r>
              <a:rPr lang="nl-NL"/>
              <a:t> Jouw waarden en overtuigingen</a:t>
            </a:r>
          </a:p>
          <a:p>
            <a:pPr marL="0" lvl="1" indent="0">
              <a:buNone/>
            </a:pPr>
            <a:endParaRPr lang="nl-NL"/>
          </a:p>
          <a:p>
            <a:pPr marL="0" indent="0">
              <a:buNone/>
            </a:pPr>
            <a:r>
              <a:rPr lang="nl-NL"/>
              <a:t>Dromen over het onderwijs als onderwijsprofessional</a:t>
            </a:r>
          </a:p>
          <a:p>
            <a:pPr lvl="1"/>
            <a:r>
              <a:rPr lang="nl-NL"/>
              <a:t>Wat zou je willen in je werk?</a:t>
            </a:r>
          </a:p>
          <a:p>
            <a:pPr lvl="1"/>
            <a:r>
              <a:rPr lang="nl-NL"/>
              <a:t> Op school?</a:t>
            </a:r>
          </a:p>
          <a:p>
            <a:pPr lvl="1"/>
            <a:r>
              <a:rPr lang="nl-NL"/>
              <a:t> In je team?</a:t>
            </a:r>
          </a:p>
          <a:p>
            <a:pPr lvl="1"/>
            <a:r>
              <a:rPr lang="nl-NL"/>
              <a:t> In de klas?</a:t>
            </a:r>
          </a:p>
          <a:p>
            <a:pPr lvl="1"/>
            <a:r>
              <a:rPr lang="nl-NL"/>
              <a:t> In je les?</a:t>
            </a:r>
          </a:p>
          <a:p>
            <a:pPr marL="342900" lvl="1" indent="0">
              <a:buNone/>
            </a:pPr>
            <a:endParaRPr lang="nl-NL"/>
          </a:p>
          <a:p>
            <a:pPr marL="0" indent="0">
              <a:buNone/>
            </a:pPr>
            <a:r>
              <a:rPr lang="nl-NL"/>
              <a:t>Ga met elkaar in gesprek aan de hand van de </a:t>
            </a:r>
            <a:r>
              <a:rPr lang="nl-NL">
                <a:solidFill>
                  <a:srgbClr val="7030A0"/>
                </a:solidFill>
              </a:rPr>
              <a:t>droomkaarten</a:t>
            </a:r>
            <a:endParaRPr lang="nl-NL"/>
          </a:p>
          <a:p>
            <a:pPr marL="0" lvl="1" indent="0">
              <a:buNone/>
            </a:pPr>
            <a:endParaRPr lang="nl-NL"/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7211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5C1B08-E74A-D115-454D-35A00C05E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4206" y="758090"/>
            <a:ext cx="5738135" cy="1494900"/>
          </a:xfrm>
        </p:spPr>
        <p:txBody>
          <a:bodyPr/>
          <a:lstStyle/>
          <a:p>
            <a:r>
              <a:rPr lang="nl-NL">
                <a:solidFill>
                  <a:schemeClr val="bg1"/>
                </a:solidFill>
              </a:rPr>
              <a:t>Wat zijn kenmerken van een onderzoekende onderwijsprofessional?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894D544-1492-4CDE-B716-D86E27F5A1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34131" y="2684648"/>
            <a:ext cx="2570814" cy="2458750"/>
          </a:xfrm>
        </p:spPr>
        <p:txBody>
          <a:bodyPr/>
          <a:lstStyle/>
          <a:p>
            <a:pPr marL="127000" indent="0">
              <a:buNone/>
            </a:pPr>
            <a:endParaRPr lang="nl-NL"/>
          </a:p>
        </p:txBody>
      </p:sp>
      <p:pic>
        <p:nvPicPr>
          <p:cNvPr id="4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793ABE29-A152-2E0A-A333-A15E46C8C2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57823"/>
            <a:ext cx="1956216" cy="279092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562ECA45-1060-ECD3-77B6-F3820727C8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2232" y="2684648"/>
            <a:ext cx="2405257" cy="23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11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25E14BD-8E04-CCC1-B139-93460CF2D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2822" y="434306"/>
            <a:ext cx="3708000" cy="901944"/>
          </a:xfrm>
        </p:spPr>
        <p:txBody>
          <a:bodyPr wrap="square" anchor="ctr">
            <a:normAutofit/>
          </a:bodyPr>
          <a:lstStyle/>
          <a:p>
            <a:r>
              <a:rPr lang="en-US" sz="2100" b="0"/>
              <a:t>Kenmerken van een </a:t>
            </a:r>
            <a:br>
              <a:rPr lang="en-US" sz="2100" b="0"/>
            </a:br>
            <a:r>
              <a:rPr lang="en-US" sz="2100" b="0"/>
              <a:t>onderzoekende </a:t>
            </a:r>
            <a:br>
              <a:rPr lang="en-US" sz="2100" b="0"/>
            </a:br>
            <a:r>
              <a:rPr lang="en-US" sz="2100" b="0"/>
              <a:t>onderwijsprofessional</a:t>
            </a:r>
            <a:endParaRPr lang="nl-NL" sz="210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2455B0C-32CD-2A96-A763-9A1C14E793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02822" y="1620297"/>
            <a:ext cx="3708000" cy="3120011"/>
          </a:xfrm>
        </p:spPr>
        <p:txBody>
          <a:bodyPr spcFirstLastPara="1" vert="horz" wrap="square" lIns="0" tIns="0" rIns="0" bIns="0" rtlCol="0" anchor="t" anchorCtr="0">
            <a:normAutofit/>
          </a:bodyPr>
          <a:lstStyle/>
          <a:p>
            <a:r>
              <a:rPr lang="nl-NL"/>
              <a:t>Het leren van een ander staat centraal </a:t>
            </a:r>
          </a:p>
          <a:p>
            <a:endParaRPr lang="nl-NL"/>
          </a:p>
          <a:p>
            <a:r>
              <a:rPr lang="nl-NL"/>
              <a:t>Een nieuwsgierige vraag </a:t>
            </a:r>
          </a:p>
          <a:p>
            <a:endParaRPr lang="nl-NL"/>
          </a:p>
          <a:p>
            <a:r>
              <a:rPr lang="nl-NL"/>
              <a:t>Meerdere perspectieven </a:t>
            </a:r>
          </a:p>
          <a:p>
            <a:endParaRPr lang="nl-NL"/>
          </a:p>
          <a:p>
            <a:r>
              <a:rPr lang="nl-NL"/>
              <a:t>Reflectie op handelen </a:t>
            </a:r>
          </a:p>
          <a:p>
            <a:endParaRPr lang="nl-NL"/>
          </a:p>
          <a:p>
            <a:r>
              <a:rPr lang="nl-NL"/>
              <a:t>Bronnen koppelen </a:t>
            </a:r>
          </a:p>
          <a:p>
            <a:endParaRPr lang="nl-NL"/>
          </a:p>
          <a:p>
            <a:r>
              <a:rPr lang="nl-NL"/>
              <a:t>Onderwijskundige taal aan koppelen </a:t>
            </a:r>
          </a:p>
          <a:p>
            <a:pPr marL="0" indent="0">
              <a:spcBef>
                <a:spcPts val="750"/>
              </a:spcBef>
              <a:buNone/>
            </a:pPr>
            <a:endParaRPr lang="nl-NL"/>
          </a:p>
        </p:txBody>
      </p:sp>
      <p:pic>
        <p:nvPicPr>
          <p:cNvPr id="1026" name="Picture 2" descr="Anders leren met paarden">
            <a:extLst>
              <a:ext uri="{FF2B5EF4-FFF2-40B4-BE49-F238E27FC236}">
                <a16:creationId xmlns:a16="http://schemas.microsoft.com/office/drawing/2014/main" id="{51EB2602-A416-79F3-024D-700FD7771F73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75" r="17875"/>
          <a:stretch/>
        </p:blipFill>
        <p:spPr bwMode="auto">
          <a:xfrm>
            <a:off x="703062" y="695074"/>
            <a:ext cx="3753000" cy="3753000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829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>
            <a:extLst>
              <a:ext uri="{FF2B5EF4-FFF2-40B4-BE49-F238E27FC236}">
                <a16:creationId xmlns:a16="http://schemas.microsoft.com/office/drawing/2014/main" id="{AB49DB65-5235-C902-DFFD-11643608F2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6317" y="-1027"/>
            <a:ext cx="7067747" cy="4544598"/>
          </a:xfrm>
          <a:prstGeom prst="rect">
            <a:avLst/>
          </a:prstGeom>
        </p:spPr>
      </p:pic>
      <p:pic>
        <p:nvPicPr>
          <p:cNvPr id="3" name="Afbeelding 3" descr="Afbeelding met tafel&#10;&#10;Automatisch gegenereerde beschrijving">
            <a:extLst>
              <a:ext uri="{FF2B5EF4-FFF2-40B4-BE49-F238E27FC236}">
                <a16:creationId xmlns:a16="http://schemas.microsoft.com/office/drawing/2014/main" id="{ABD21D22-87B1-ABBC-E55F-3F703EAE4B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82" y="3297516"/>
            <a:ext cx="2476500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284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Afbeelding met tafel&#10;&#10;Automatisch gegenereerde beschrijving">
            <a:extLst>
              <a:ext uri="{FF2B5EF4-FFF2-40B4-BE49-F238E27FC236}">
                <a16:creationId xmlns:a16="http://schemas.microsoft.com/office/drawing/2014/main" id="{C2F257D2-F237-5B9F-1F71-100376434C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43" y="18334"/>
            <a:ext cx="5758542" cy="5106831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DA2ACF93-F7D8-07A3-8ABA-4A33C643DC46}"/>
              </a:ext>
            </a:extLst>
          </p:cNvPr>
          <p:cNvSpPr txBox="1"/>
          <p:nvPr/>
        </p:nvSpPr>
        <p:spPr>
          <a:xfrm>
            <a:off x="5880785" y="635009"/>
            <a:ext cx="319575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/>
              <a:t>zoek de handreiking onderzoekende houding niveau 5 op internet. </a:t>
            </a:r>
          </a:p>
          <a:p>
            <a:endParaRPr lang="nl-NL"/>
          </a:p>
          <a:p>
            <a:endParaRPr lang="nl-NL"/>
          </a:p>
          <a:p>
            <a:r>
              <a:rPr lang="nl-NL"/>
              <a:t>https://www.deassociatedegree.nl/wp-content/uploads/210603-g-Handreiking-Onderzoekendehouding-1.pdf</a:t>
            </a:r>
          </a:p>
        </p:txBody>
      </p:sp>
    </p:spTree>
    <p:extLst>
      <p:ext uri="{BB962C8B-B14F-4D97-AF65-F5344CB8AC3E}">
        <p14:creationId xmlns:p14="http://schemas.microsoft.com/office/powerpoint/2010/main" val="2858038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369"/>
            <a:ext cx="9143999" cy="118196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26"/>
            <a:ext cx="3047358" cy="1182309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3539FEE-81D3-4406-802E-60B20B16F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80834" y="-3980833"/>
            <a:ext cx="1182335" cy="9144001"/>
          </a:xfrm>
          <a:prstGeom prst="rect">
            <a:avLst/>
          </a:prstGeom>
          <a:gradFill>
            <a:gsLst>
              <a:gs pos="16000">
                <a:srgbClr val="000000">
                  <a:alpha val="0"/>
                </a:srgbClr>
              </a:gs>
              <a:gs pos="99000">
                <a:srgbClr val="000000">
                  <a:alpha val="87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C701763-729E-462F-A5A8-E0DEFEB1E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69075" y="739"/>
            <a:ext cx="3227567" cy="1181596"/>
          </a:xfrm>
          <a:prstGeom prst="rect">
            <a:avLst/>
          </a:prstGeom>
          <a:gradFill>
            <a:gsLst>
              <a:gs pos="0">
                <a:schemeClr val="accent1">
                  <a:alpha val="17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445D930-F2F5-4456-8B00-1A8DBAE32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5" y="264870"/>
            <a:ext cx="5318475" cy="67393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3000">
                <a:solidFill>
                  <a:srgbClr val="FFFFFF"/>
                </a:solidFill>
              </a:rPr>
              <a:t>Ad DEP</a:t>
            </a:r>
          </a:p>
        </p:txBody>
      </p:sp>
      <p:pic>
        <p:nvPicPr>
          <p:cNvPr id="3" name="Afbeelding 5" descr="Afbeelding met diagram&#10;&#10;Automatisch gegenereerde beschrijving">
            <a:extLst>
              <a:ext uri="{FF2B5EF4-FFF2-40B4-BE49-F238E27FC236}">
                <a16:creationId xmlns:a16="http://schemas.microsoft.com/office/drawing/2014/main" id="{AEE9A45D-FC97-E440-7E02-BB5C1C16CE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811" y="2072086"/>
            <a:ext cx="3848316" cy="2126194"/>
          </a:xfrm>
          <a:prstGeom prst="rect">
            <a:avLst/>
          </a:prstGeom>
        </p:spPr>
      </p:pic>
      <p:pic>
        <p:nvPicPr>
          <p:cNvPr id="5" name="Afbeelding 5" descr="Afbeelding met tekst, person, persoon&#10;&#10;Automatisch gegenereerde beschrijving">
            <a:extLst>
              <a:ext uri="{FF2B5EF4-FFF2-40B4-BE49-F238E27FC236}">
                <a16:creationId xmlns:a16="http://schemas.microsoft.com/office/drawing/2014/main" id="{D4228A16-423E-4531-957A-AEE2ADC05F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8873" y="1663361"/>
            <a:ext cx="3013440" cy="299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18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6C602180-CE04-1DE7-7597-7026539EDE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3492708" cy="129922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B1341E5B-6A26-33B3-3B15-8512F9A3FA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831" y="1353482"/>
            <a:ext cx="3434821" cy="2082207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B39CCB96-90C8-573F-9D5D-6EE6823E99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193" y="3609342"/>
            <a:ext cx="2657407" cy="1454052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D2CF9DA9-8C56-6677-DD00-7739962618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1803" y="0"/>
            <a:ext cx="3744712" cy="1625545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0776E0CD-FB99-4C3C-D790-F225379C51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07402" y="2826648"/>
            <a:ext cx="3545564" cy="2056276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18FC5EAE-A1CA-EF1A-248B-6627279AD5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0541" y="1625545"/>
            <a:ext cx="3271189" cy="1631834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7CE6FE93-9FCE-2582-CE6B-4092982E00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0704" y="3823365"/>
            <a:ext cx="733527" cy="914528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15F340CA-9945-998C-A0C0-F71B9142E29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093" y="1353482"/>
            <a:ext cx="809738" cy="733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080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49DF3E29-B6A0-2F43-84A6-27D9DFD12D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240" y="1334760"/>
            <a:ext cx="3832200" cy="3228900"/>
          </a:xfrm>
        </p:spPr>
        <p:txBody>
          <a:bodyPr/>
          <a:lstStyle/>
          <a:p>
            <a:pPr marL="114300" indent="0">
              <a:buNone/>
            </a:pPr>
            <a:r>
              <a:rPr lang="en-US"/>
              <a:t> 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FA6C33AE-5659-6E2A-3728-111171C40C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0562" y="0"/>
            <a:ext cx="3950075" cy="514368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itel 14">
            <a:extLst>
              <a:ext uri="{FF2B5EF4-FFF2-40B4-BE49-F238E27FC236}">
                <a16:creationId xmlns:a16="http://schemas.microsoft.com/office/drawing/2014/main" id="{6EC40655-7B40-294C-3137-B3705A56E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240" y="256418"/>
            <a:ext cx="2666950" cy="515576"/>
          </a:xfrm>
        </p:spPr>
        <p:txBody>
          <a:bodyPr/>
          <a:lstStyle/>
          <a:p>
            <a:r>
              <a:rPr lang="nl-NL"/>
              <a:t>Handreiking is ook voor ons als opleiding</a:t>
            </a:r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8BBB9EFD-E8BB-B1C9-9F54-3A8B24FF84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240" y="1426771"/>
            <a:ext cx="3037188" cy="30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859627"/>
      </p:ext>
    </p:extLst>
  </p:cSld>
  <p:clrMapOvr>
    <a:masterClrMapping/>
  </p:clrMapOvr>
</p:sld>
</file>

<file path=ppt/theme/theme1.xml><?xml version="1.0" encoding="utf-8"?>
<a:theme xmlns:a="http://schemas.openxmlformats.org/drawingml/2006/main" name="NHL Stenden">
  <a:themeElements>
    <a:clrScheme name="NHL Stenden">
      <a:dk1>
        <a:srgbClr val="1C1C1A"/>
      </a:dk1>
      <a:lt1>
        <a:srgbClr val="FFFFFF"/>
      </a:lt1>
      <a:dk2>
        <a:srgbClr val="185BA7"/>
      </a:dk2>
      <a:lt2>
        <a:srgbClr val="FFFFFF"/>
      </a:lt2>
      <a:accent1>
        <a:srgbClr val="185BA7"/>
      </a:accent1>
      <a:accent2>
        <a:srgbClr val="DF3138"/>
      </a:accent2>
      <a:accent3>
        <a:srgbClr val="168488"/>
      </a:accent3>
      <a:accent4>
        <a:srgbClr val="185BA7"/>
      </a:accent4>
      <a:accent5>
        <a:srgbClr val="DF3138"/>
      </a:accent5>
      <a:accent6>
        <a:srgbClr val="168488"/>
      </a:accent6>
      <a:hlink>
        <a:srgbClr val="185BA7"/>
      </a:hlink>
      <a:folHlink>
        <a:srgbClr val="185B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5f1d824-bbdd-43e2-8fc2-159d913d6b41">
      <Terms xmlns="http://schemas.microsoft.com/office/infopath/2007/PartnerControls"/>
    </lcf76f155ced4ddcb4097134ff3c332f>
    <TaxCatchAll xmlns="0e44ce12-adc8-45fd-b7f3-ce57b2ea230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D574A56817D846B40E6BBB8F086ED4" ma:contentTypeVersion="19" ma:contentTypeDescription="Create a new document." ma:contentTypeScope="" ma:versionID="69f3f42647a5fcf84a4314b3fb58e146">
  <xsd:schema xmlns:xsd="http://www.w3.org/2001/XMLSchema" xmlns:xs="http://www.w3.org/2001/XMLSchema" xmlns:p="http://schemas.microsoft.com/office/2006/metadata/properties" xmlns:ns2="c5f1d824-bbdd-43e2-8fc2-159d913d6b41" xmlns:ns3="0e44ce12-adc8-45fd-b7f3-ce57b2ea230b" targetNamespace="http://schemas.microsoft.com/office/2006/metadata/properties" ma:root="true" ma:fieldsID="6230335bfef93d748477ab3c7fdbe671" ns2:_="" ns3:_="">
    <xsd:import namespace="c5f1d824-bbdd-43e2-8fc2-159d913d6b41"/>
    <xsd:import namespace="0e44ce12-adc8-45fd-b7f3-ce57b2ea230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f1d824-bbdd-43e2-8fc2-159d913d6b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02e4e3a-1431-4321-a2fb-937b74f0027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44ce12-adc8-45fd-b7f3-ce57b2ea230b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56754f8-4fac-46c0-8680-7e287a74b84c}" ma:internalName="TaxCatchAll" ma:showField="CatchAllData" ma:web="0e44ce12-adc8-45fd-b7f3-ce57b2ea23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CAE1353-BEE2-41DC-9BF6-7418F705D7C2}">
  <ds:schemaRefs>
    <ds:schemaRef ds:uri="http://www.w3.org/XML/1998/namespace"/>
    <ds:schemaRef ds:uri="http://purl.org/dc/terms/"/>
    <ds:schemaRef ds:uri="http://purl.org/dc/dcmitype/"/>
    <ds:schemaRef ds:uri="http://schemas.microsoft.com/office/2006/documentManagement/types"/>
    <ds:schemaRef ds:uri="http://schemas.microsoft.com/office/2006/metadata/properties"/>
    <ds:schemaRef ds:uri="0e44ce12-adc8-45fd-b7f3-ce57b2ea230b"/>
    <ds:schemaRef ds:uri="http://schemas.microsoft.com/office/infopath/2007/PartnerControls"/>
    <ds:schemaRef ds:uri="http://schemas.openxmlformats.org/package/2006/metadata/core-properties"/>
    <ds:schemaRef ds:uri="c5f1d824-bbdd-43e2-8fc2-159d913d6b41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3F9683B9-5268-4D36-9C94-B8BE606426F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2C1C1A2-6466-4C0B-B0E5-A4BCFEE411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f1d824-bbdd-43e2-8fc2-159d913d6b41"/>
    <ds:schemaRef ds:uri="0e44ce12-adc8-45fd-b7f3-ce57b2ea230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387</Words>
  <Application>Microsoft Office PowerPoint</Application>
  <PresentationFormat>Diavoorstelling (16:9)</PresentationFormat>
  <Paragraphs>67</Paragraphs>
  <Slides>13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13</vt:i4>
      </vt:variant>
    </vt:vector>
  </HeadingPairs>
  <TitlesOfParts>
    <vt:vector size="22" baseType="lpstr">
      <vt:lpstr>Arial</vt:lpstr>
      <vt:lpstr>Calibri</vt:lpstr>
      <vt:lpstr>Calibri Light</vt:lpstr>
      <vt:lpstr>Courier New</vt:lpstr>
      <vt:lpstr>Courier New,monospace</vt:lpstr>
      <vt:lpstr>Noto Sans Symbols</vt:lpstr>
      <vt:lpstr>Open Sans</vt:lpstr>
      <vt:lpstr>NHL Stenden</vt:lpstr>
      <vt:lpstr>Office Theme</vt:lpstr>
      <vt:lpstr>workshop  onderzoekende houding  Ad DEP jaar 2  Check in &amp; workshop</vt:lpstr>
      <vt:lpstr>COL - vraag</vt:lpstr>
      <vt:lpstr>Wat zijn kenmerken van een onderzoekende onderwijsprofessional?</vt:lpstr>
      <vt:lpstr>Kenmerken van een  onderzoekende  onderwijsprofessional</vt:lpstr>
      <vt:lpstr>PowerPoint-presentatie</vt:lpstr>
      <vt:lpstr>PowerPoint-presentatie</vt:lpstr>
      <vt:lpstr>Ad DEP</vt:lpstr>
      <vt:lpstr>PowerPoint-presentatie</vt:lpstr>
      <vt:lpstr>Handreiking is ook voor ons als opleiding</vt:lpstr>
      <vt:lpstr>vergelijking DBE</vt:lpstr>
      <vt:lpstr>opdracht Ad DEP</vt:lpstr>
      <vt:lpstr>Opdracht individueel</vt:lpstr>
      <vt:lpstr>Tussenevaluatie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 HBO Opleiding Coördinator Onderzoekend &amp; Ontwerpend Leren (v/h specialist Wetenschap &amp; Technologie) </dc:title>
  <cp:lastModifiedBy>Wilma van der Schaaf</cp:lastModifiedBy>
  <cp:revision>70</cp:revision>
  <cp:lastPrinted>1601-01-01T00:00:00Z</cp:lastPrinted>
  <dcterms:modified xsi:type="dcterms:W3CDTF">2025-06-30T14:04:04Z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0x010100C4D574A56817D846B40E6BBB8F086ED4</vt:lpwstr>
  </property>
  <property fmtid="{D5CDD505-2E9C-101B-9397-08002B2CF9AE}" pid="3" name="MediaServiceImageTags">
    <vt:lpwstr/>
  </property>
</Properties>
</file>