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4"/>
    <p:sldMasterId id="2147483746" r:id="rId5"/>
  </p:sldMasterIdLst>
  <p:notesMasterIdLst>
    <p:notesMasterId r:id="rId27"/>
  </p:notesMasterIdLst>
  <p:handoutMasterIdLst>
    <p:handoutMasterId r:id="rId28"/>
  </p:handoutMasterIdLst>
  <p:sldIdLst>
    <p:sldId id="257" r:id="rId6"/>
    <p:sldId id="276" r:id="rId7"/>
    <p:sldId id="274" r:id="rId8"/>
    <p:sldId id="282" r:id="rId9"/>
    <p:sldId id="288" r:id="rId10"/>
    <p:sldId id="285" r:id="rId11"/>
    <p:sldId id="289" r:id="rId12"/>
    <p:sldId id="290" r:id="rId13"/>
    <p:sldId id="291" r:id="rId14"/>
    <p:sldId id="292" r:id="rId15"/>
    <p:sldId id="293" r:id="rId16"/>
    <p:sldId id="296" r:id="rId17"/>
    <p:sldId id="294" r:id="rId18"/>
    <p:sldId id="295" r:id="rId19"/>
    <p:sldId id="297" r:id="rId20"/>
    <p:sldId id="298" r:id="rId21"/>
    <p:sldId id="299" r:id="rId22"/>
    <p:sldId id="300" r:id="rId23"/>
    <p:sldId id="301" r:id="rId24"/>
    <p:sldId id="302" r:id="rId25"/>
    <p:sldId id="303" r:id="rId26"/>
  </p:sldIdLst>
  <p:sldSz cx="12192000" cy="6858000"/>
  <p:notesSz cx="6858000" cy="9144000"/>
  <p:embeddedFontLst>
    <p:embeddedFont>
      <p:font typeface="Arial Nova" panose="020B0504020202020204" pitchFamily="34" charset="0"/>
      <p:regular r:id="rId29"/>
      <p:bold r:id="rId30"/>
      <p:italic r:id="rId31"/>
      <p:boldItalic r:id="rId32"/>
    </p:embeddedFont>
    <p:embeddedFont>
      <p:font typeface="Century Gothic" panose="020B0502020202020204" pitchFamily="34" charset="0"/>
      <p:regular r:id="rId33"/>
      <p:bold r:id="rId34"/>
      <p:italic r:id="rId35"/>
      <p:boldItalic r:id="rId36"/>
    </p:embeddedFont>
    <p:embeddedFont>
      <p:font typeface="Cera PRO" panose="00000500000000000000" pitchFamily="2" charset="0"/>
      <p:regular r:id="rId37"/>
      <p:bold r:id="rId38"/>
      <p:italic r:id="rId39"/>
      <p:boldItalic r:id="rId40"/>
    </p:embeddedFont>
    <p:embeddedFont>
      <p:font typeface="Plus Jakarta Sans" panose="020B0604020202020204" charset="0"/>
      <p:regular r:id="rId41"/>
      <p:bold r:id="rId42"/>
      <p:italic r:id="rId43"/>
      <p:boldItalic r:id="rId44"/>
    </p:embeddedFont>
    <p:embeddedFont>
      <p:font typeface="Roboto" panose="02000000000000000000" pitchFamily="2" charset="0"/>
      <p:regular r:id="rId45"/>
      <p:bold r:id="rId46"/>
      <p:italic r:id="rId47"/>
      <p:boldItalic r:id="rId48"/>
    </p:embeddedFont>
  </p:embeddedFontLst>
  <p:defaultTextStyle>
    <a:defPPr>
      <a:defRPr lang="en-US"/>
    </a:defPPr>
    <a:lvl1pPr marL="0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185B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91BA47-1A38-4D75-B46C-496CBE64C92D}" v="3" dt="2025-03-09T17:23:29.6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468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font" Target="fonts/font11.fntdata"/><Relationship Id="rId21" Type="http://schemas.openxmlformats.org/officeDocument/2006/relationships/slide" Target="slides/slide16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47" Type="http://schemas.openxmlformats.org/officeDocument/2006/relationships/font" Target="fonts/font19.fntdata"/><Relationship Id="rId50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font" Target="fonts/font1.fntdata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font" Target="fonts/font17.fntdata"/><Relationship Id="rId53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font" Target="fonts/font3.fntdata"/><Relationship Id="rId44" Type="http://schemas.openxmlformats.org/officeDocument/2006/relationships/font" Target="fonts/font16.fntdata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48" Type="http://schemas.openxmlformats.org/officeDocument/2006/relationships/font" Target="fonts/font20.fntdata"/><Relationship Id="rId8" Type="http://schemas.openxmlformats.org/officeDocument/2006/relationships/slide" Target="slides/slide3.xml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font" Target="fonts/font18.fntdata"/><Relationship Id="rId20" Type="http://schemas.openxmlformats.org/officeDocument/2006/relationships/slide" Target="slides/slide15.xml"/><Relationship Id="rId41" Type="http://schemas.openxmlformats.org/officeDocument/2006/relationships/font" Target="fonts/font13.fntdata"/><Relationship Id="rId54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handoutMaster" Target="handoutMasters/handoutMaster1.xml"/><Relationship Id="rId36" Type="http://schemas.openxmlformats.org/officeDocument/2006/relationships/font" Target="fonts/font8.fntdata"/><Relationship Id="rId4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jolijn Brouwer" userId="6c9e9358-fea1-4dcb-830a-a2d6e5819cb8" providerId="ADAL" clId="{F491BA47-1A38-4D75-B46C-496CBE64C92D}"/>
    <pc:docChg chg="undo custSel addSld delSld modSld">
      <pc:chgData name="Marjolijn Brouwer" userId="6c9e9358-fea1-4dcb-830a-a2d6e5819cb8" providerId="ADAL" clId="{F491BA47-1A38-4D75-B46C-496CBE64C92D}" dt="2025-03-09T17:28:08.454" v="39" actId="20577"/>
      <pc:docMkLst>
        <pc:docMk/>
      </pc:docMkLst>
      <pc:sldChg chg="addSp">
        <pc:chgData name="Marjolijn Brouwer" userId="6c9e9358-fea1-4dcb-830a-a2d6e5819cb8" providerId="ADAL" clId="{F491BA47-1A38-4D75-B46C-496CBE64C92D}" dt="2025-03-09T17:23:17.434" v="1"/>
        <pc:sldMkLst>
          <pc:docMk/>
          <pc:sldMk cId="3039921463" sldId="293"/>
        </pc:sldMkLst>
        <pc:picChg chg="add">
          <ac:chgData name="Marjolijn Brouwer" userId="6c9e9358-fea1-4dcb-830a-a2d6e5819cb8" providerId="ADAL" clId="{F491BA47-1A38-4D75-B46C-496CBE64C92D}" dt="2025-03-09T17:23:17.434" v="1"/>
          <ac:picMkLst>
            <pc:docMk/>
            <pc:sldMk cId="3039921463" sldId="293"/>
            <ac:picMk id="7" creationId="{615CE0D3-7641-7550-EB1E-D4FA07BC8FC1}"/>
          </ac:picMkLst>
        </pc:picChg>
      </pc:sldChg>
      <pc:sldChg chg="add del">
        <pc:chgData name="Marjolijn Brouwer" userId="6c9e9358-fea1-4dcb-830a-a2d6e5819cb8" providerId="ADAL" clId="{F491BA47-1A38-4D75-B46C-496CBE64C92D}" dt="2025-03-09T17:23:24.616" v="3" actId="2696"/>
        <pc:sldMkLst>
          <pc:docMk/>
          <pc:sldMk cId="765404175" sldId="296"/>
        </pc:sldMkLst>
      </pc:sldChg>
      <pc:sldChg chg="add">
        <pc:chgData name="Marjolijn Brouwer" userId="6c9e9358-fea1-4dcb-830a-a2d6e5819cb8" providerId="ADAL" clId="{F491BA47-1A38-4D75-B46C-496CBE64C92D}" dt="2025-03-09T17:23:29.619" v="4"/>
        <pc:sldMkLst>
          <pc:docMk/>
          <pc:sldMk cId="3040567313" sldId="296"/>
        </pc:sldMkLst>
      </pc:sldChg>
      <pc:sldChg chg="modSp mod">
        <pc:chgData name="Marjolijn Brouwer" userId="6c9e9358-fea1-4dcb-830a-a2d6e5819cb8" providerId="ADAL" clId="{F491BA47-1A38-4D75-B46C-496CBE64C92D}" dt="2025-03-09T17:27:42.317" v="25" actId="20577"/>
        <pc:sldMkLst>
          <pc:docMk/>
          <pc:sldMk cId="808112968" sldId="300"/>
        </pc:sldMkLst>
        <pc:spChg chg="mod">
          <ac:chgData name="Marjolijn Brouwer" userId="6c9e9358-fea1-4dcb-830a-a2d6e5819cb8" providerId="ADAL" clId="{F491BA47-1A38-4D75-B46C-496CBE64C92D}" dt="2025-03-09T17:27:42.317" v="25" actId="20577"/>
          <ac:spMkLst>
            <pc:docMk/>
            <pc:sldMk cId="808112968" sldId="300"/>
            <ac:spMk id="3" creationId="{87A76C12-DEC6-F0C6-1D49-A0CB5F7FE81E}"/>
          </ac:spMkLst>
        </pc:spChg>
      </pc:sldChg>
      <pc:sldChg chg="modSp mod">
        <pc:chgData name="Marjolijn Brouwer" userId="6c9e9358-fea1-4dcb-830a-a2d6e5819cb8" providerId="ADAL" clId="{F491BA47-1A38-4D75-B46C-496CBE64C92D}" dt="2025-03-09T17:27:49.647" v="31" actId="20577"/>
        <pc:sldMkLst>
          <pc:docMk/>
          <pc:sldMk cId="3588762283" sldId="301"/>
        </pc:sldMkLst>
        <pc:spChg chg="mod">
          <ac:chgData name="Marjolijn Brouwer" userId="6c9e9358-fea1-4dcb-830a-a2d6e5819cb8" providerId="ADAL" clId="{F491BA47-1A38-4D75-B46C-496CBE64C92D}" dt="2025-03-09T17:27:49.647" v="31" actId="20577"/>
          <ac:spMkLst>
            <pc:docMk/>
            <pc:sldMk cId="3588762283" sldId="301"/>
            <ac:spMk id="3" creationId="{BB426300-B86F-B1D2-78C0-13F29E185C92}"/>
          </ac:spMkLst>
        </pc:spChg>
      </pc:sldChg>
      <pc:sldChg chg="modSp mod">
        <pc:chgData name="Marjolijn Brouwer" userId="6c9e9358-fea1-4dcb-830a-a2d6e5819cb8" providerId="ADAL" clId="{F491BA47-1A38-4D75-B46C-496CBE64C92D}" dt="2025-03-09T17:28:08.454" v="39" actId="20577"/>
        <pc:sldMkLst>
          <pc:docMk/>
          <pc:sldMk cId="2854864071" sldId="302"/>
        </pc:sldMkLst>
        <pc:spChg chg="mod">
          <ac:chgData name="Marjolijn Brouwer" userId="6c9e9358-fea1-4dcb-830a-a2d6e5819cb8" providerId="ADAL" clId="{F491BA47-1A38-4D75-B46C-496CBE64C92D}" dt="2025-03-09T17:28:08.454" v="39" actId="20577"/>
          <ac:spMkLst>
            <pc:docMk/>
            <pc:sldMk cId="2854864071" sldId="302"/>
            <ac:spMk id="3" creationId="{2AAAC785-4A05-F193-001A-97418EC667C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D47824BF-8959-46EA-935A-FA704A22681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9FC95454-A29B-4A79-B1A1-913602352E6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C7D90C-24C1-4E50-8AFB-0983413C7629}" type="datetimeFigureOut">
              <a:rPr lang="nl-NL" smtClean="0"/>
              <a:t>9-3-2025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48930068-D1B4-4FBF-9B4A-1DCB8FA6222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EACC4B9-D562-4561-810B-1BB082F739F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B1C049-A8A0-42D4-BDE1-73C424150D9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63410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F54CBE-392D-4216-900D-2E195B5F5D3E}" type="datetimeFigureOut">
              <a:rPr lang="nl-NL" smtClean="0"/>
              <a:t>9-3-2025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405F5E-DB88-4186-B834-DABDFDBB706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9830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405F5E-DB88-4186-B834-DABDFDBB7060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939136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Bespreek de vragen in twee of drietallen.</a:t>
            </a:r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405F5E-DB88-4186-B834-DABDFDBB7060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675408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De studenten beoordelen in hoeverre de bovenstaande doelen meetbaar zijn? In tweetallen verbeteren ze de leerdoelen zo, dat het meetbaar en zichtbaar is.</a:t>
            </a:r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405F5E-DB88-4186-B834-DABDFDBB7060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57374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405F5E-DB88-4186-B834-DABDFDBB7060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71100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Voorbeelden van waartoe we waarderen.</a:t>
            </a:r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405F5E-DB88-4186-B834-DABDFDBB7060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669132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Welke visie heb je op meten en waarderen?</a:t>
            </a:r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405F5E-DB88-4186-B834-DABDFDBB7060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997056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Verbinden aan leerplan en toets / examenbeleid.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dirty="0"/>
              <a:t>Onderzoek het toets en examenbeleid van je eigen opleiding / school</a:t>
            </a:r>
          </a:p>
          <a:p>
            <a:pPr marL="0" indent="0"/>
            <a:r>
              <a:rPr lang="nl-NL" dirty="0"/>
              <a:t> Weet je: 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dirty="0"/>
              <a:t>Wat zijn de consequenties van toetsen?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dirty="0"/>
              <a:t>Welke toetsen gaan vooraf aan eindtoetsen?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dirty="0"/>
              <a:t>Vertaling naar onderwijsactiviteiten in de klas: afstemmen van lessen onderling</a:t>
            </a:r>
          </a:p>
          <a:p>
            <a:endParaRPr lang="nl-NL" dirty="0"/>
          </a:p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405F5E-DB88-4186-B834-DABDFDBB7060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591566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Groepen van 4  studenten in 20 minuten</a:t>
            </a:r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405F5E-DB88-4186-B834-DABDFDBB7060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59505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5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5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5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hthoek 39">
            <a:extLst>
              <a:ext uri="{FF2B5EF4-FFF2-40B4-BE49-F238E27FC236}">
                <a16:creationId xmlns:a16="http://schemas.microsoft.com/office/drawing/2014/main" id="{3D2ED8DA-ECDC-C475-23CD-32BC10040C21}"/>
              </a:ext>
            </a:extLst>
          </p:cNvPr>
          <p:cNvSpPr/>
          <p:nvPr userDrawn="1"/>
        </p:nvSpPr>
        <p:spPr>
          <a:xfrm>
            <a:off x="0" y="0"/>
            <a:ext cx="3013200" cy="39024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674CF724-D228-79DA-D2C2-2E75E76D2BD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172762" y="3101153"/>
            <a:ext cx="6859675" cy="1314450"/>
          </a:xfrm>
        </p:spPr>
        <p:txBody>
          <a:bodyPr anchor="t" anchorCtr="0">
            <a:normAutofit/>
          </a:bodyPr>
          <a:lstStyle>
            <a:lvl1pPr algn="l">
              <a:defRPr sz="4400"/>
            </a:lvl1pPr>
          </a:lstStyle>
          <a:p>
            <a:r>
              <a:rPr lang="nl-NL"/>
              <a:t>[titel]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680E0450-8FD2-E573-1918-051252E744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79219" y="4310267"/>
            <a:ext cx="2181600" cy="2181600"/>
          </a:xfrm>
          <a:prstGeom prst="rect">
            <a:avLst/>
          </a:prstGeom>
        </p:spPr>
      </p:pic>
      <p:sp>
        <p:nvSpPr>
          <p:cNvPr id="11" name="object 7">
            <a:extLst>
              <a:ext uri="{FF2B5EF4-FFF2-40B4-BE49-F238E27FC236}">
                <a16:creationId xmlns:a16="http://schemas.microsoft.com/office/drawing/2014/main" id="{111FC6D4-531B-DB7A-6820-0A0F6C8E3B27}"/>
              </a:ext>
            </a:extLst>
          </p:cNvPr>
          <p:cNvSpPr/>
          <p:nvPr userDrawn="1"/>
        </p:nvSpPr>
        <p:spPr>
          <a:xfrm>
            <a:off x="595468" y="630346"/>
            <a:ext cx="2164063" cy="1320001"/>
          </a:xfrm>
          <a:custGeom>
            <a:avLst/>
            <a:gdLst/>
            <a:ahLst/>
            <a:cxnLst/>
            <a:rect l="l" t="t" r="r" b="b"/>
            <a:pathLst>
              <a:path w="3568700" h="2176780">
                <a:moveTo>
                  <a:pt x="876795" y="1548980"/>
                </a:moveTo>
                <a:lnTo>
                  <a:pt x="870127" y="1508366"/>
                </a:lnTo>
                <a:lnTo>
                  <a:pt x="850265" y="1475282"/>
                </a:lnTo>
                <a:lnTo>
                  <a:pt x="815962" y="1446466"/>
                </a:lnTo>
                <a:lnTo>
                  <a:pt x="767346" y="1419618"/>
                </a:lnTo>
                <a:lnTo>
                  <a:pt x="714984" y="1395577"/>
                </a:lnTo>
                <a:lnTo>
                  <a:pt x="698334" y="1387221"/>
                </a:lnTo>
                <a:lnTo>
                  <a:pt x="663790" y="1365237"/>
                </a:lnTo>
                <a:lnTo>
                  <a:pt x="647509" y="1325346"/>
                </a:lnTo>
                <a:lnTo>
                  <a:pt x="648906" y="1311402"/>
                </a:lnTo>
                <a:lnTo>
                  <a:pt x="681126" y="1273263"/>
                </a:lnTo>
                <a:lnTo>
                  <a:pt x="722363" y="1264666"/>
                </a:lnTo>
                <a:lnTo>
                  <a:pt x="751395" y="1268120"/>
                </a:lnTo>
                <a:lnTo>
                  <a:pt x="777671" y="1278432"/>
                </a:lnTo>
                <a:lnTo>
                  <a:pt x="801128" y="1295565"/>
                </a:lnTo>
                <a:lnTo>
                  <a:pt x="821664" y="1319479"/>
                </a:lnTo>
                <a:lnTo>
                  <a:pt x="867727" y="1283995"/>
                </a:lnTo>
                <a:lnTo>
                  <a:pt x="842556" y="1252791"/>
                </a:lnTo>
                <a:lnTo>
                  <a:pt x="809485" y="1228013"/>
                </a:lnTo>
                <a:lnTo>
                  <a:pt x="768350" y="1211211"/>
                </a:lnTo>
                <a:lnTo>
                  <a:pt x="722363" y="1205572"/>
                </a:lnTo>
                <a:lnTo>
                  <a:pt x="693242" y="1207719"/>
                </a:lnTo>
                <a:lnTo>
                  <a:pt x="642073" y="1224800"/>
                </a:lnTo>
                <a:lnTo>
                  <a:pt x="602322" y="1257871"/>
                </a:lnTo>
                <a:lnTo>
                  <a:pt x="581799" y="1302207"/>
                </a:lnTo>
                <a:lnTo>
                  <a:pt x="579221" y="1328178"/>
                </a:lnTo>
                <a:lnTo>
                  <a:pt x="580948" y="1349070"/>
                </a:lnTo>
                <a:lnTo>
                  <a:pt x="594753" y="1385595"/>
                </a:lnTo>
                <a:lnTo>
                  <a:pt x="622249" y="1415567"/>
                </a:lnTo>
                <a:lnTo>
                  <a:pt x="661835" y="1442059"/>
                </a:lnTo>
                <a:lnTo>
                  <a:pt x="737514" y="1478064"/>
                </a:lnTo>
                <a:lnTo>
                  <a:pt x="754964" y="1486535"/>
                </a:lnTo>
                <a:lnTo>
                  <a:pt x="791235" y="1509839"/>
                </a:lnTo>
                <a:lnTo>
                  <a:pt x="808520" y="1551813"/>
                </a:lnTo>
                <a:lnTo>
                  <a:pt x="807021" y="1566824"/>
                </a:lnTo>
                <a:lnTo>
                  <a:pt x="784682" y="1602422"/>
                </a:lnTo>
                <a:lnTo>
                  <a:pt x="741603" y="1619821"/>
                </a:lnTo>
                <a:lnTo>
                  <a:pt x="723773" y="1620989"/>
                </a:lnTo>
                <a:lnTo>
                  <a:pt x="689432" y="1616417"/>
                </a:lnTo>
                <a:lnTo>
                  <a:pt x="657364" y="1602765"/>
                </a:lnTo>
                <a:lnTo>
                  <a:pt x="627672" y="1580070"/>
                </a:lnTo>
                <a:lnTo>
                  <a:pt x="600456" y="1548409"/>
                </a:lnTo>
                <a:lnTo>
                  <a:pt x="553593" y="1584020"/>
                </a:lnTo>
                <a:lnTo>
                  <a:pt x="584060" y="1623555"/>
                </a:lnTo>
                <a:lnTo>
                  <a:pt x="623201" y="1653743"/>
                </a:lnTo>
                <a:lnTo>
                  <a:pt x="671068" y="1673466"/>
                </a:lnTo>
                <a:lnTo>
                  <a:pt x="724484" y="1680083"/>
                </a:lnTo>
                <a:lnTo>
                  <a:pt x="756170" y="1677797"/>
                </a:lnTo>
                <a:lnTo>
                  <a:pt x="811047" y="1659661"/>
                </a:lnTo>
                <a:lnTo>
                  <a:pt x="852678" y="1624482"/>
                </a:lnTo>
                <a:lnTo>
                  <a:pt x="874102" y="1576959"/>
                </a:lnTo>
                <a:lnTo>
                  <a:pt x="876795" y="1548980"/>
                </a:lnTo>
                <a:close/>
              </a:path>
              <a:path w="3568700" h="2176780">
                <a:moveTo>
                  <a:pt x="962444" y="504698"/>
                </a:moveTo>
                <a:lnTo>
                  <a:pt x="895565" y="504698"/>
                </a:lnTo>
                <a:lnTo>
                  <a:pt x="895565" y="826363"/>
                </a:lnTo>
                <a:lnTo>
                  <a:pt x="605866" y="496925"/>
                </a:lnTo>
                <a:lnTo>
                  <a:pt x="585597" y="496925"/>
                </a:lnTo>
                <a:lnTo>
                  <a:pt x="585597" y="963650"/>
                </a:lnTo>
                <a:lnTo>
                  <a:pt x="652462" y="963650"/>
                </a:lnTo>
                <a:lnTo>
                  <a:pt x="652462" y="641286"/>
                </a:lnTo>
                <a:lnTo>
                  <a:pt x="942860" y="971435"/>
                </a:lnTo>
                <a:lnTo>
                  <a:pt x="962444" y="971435"/>
                </a:lnTo>
                <a:lnTo>
                  <a:pt x="962444" y="504698"/>
                </a:lnTo>
                <a:close/>
              </a:path>
              <a:path w="3568700" h="2176780">
                <a:moveTo>
                  <a:pt x="1315542" y="1213827"/>
                </a:moveTo>
                <a:lnTo>
                  <a:pt x="933754" y="1213827"/>
                </a:lnTo>
                <a:lnTo>
                  <a:pt x="933754" y="1272247"/>
                </a:lnTo>
                <a:lnTo>
                  <a:pt x="1090866" y="1272247"/>
                </a:lnTo>
                <a:lnTo>
                  <a:pt x="1090866" y="1672297"/>
                </a:lnTo>
                <a:lnTo>
                  <a:pt x="1157732" y="1672297"/>
                </a:lnTo>
                <a:lnTo>
                  <a:pt x="1157732" y="1272247"/>
                </a:lnTo>
                <a:lnTo>
                  <a:pt x="1315542" y="1272247"/>
                </a:lnTo>
                <a:lnTo>
                  <a:pt x="1315542" y="1213827"/>
                </a:lnTo>
                <a:close/>
              </a:path>
              <a:path w="3568700" h="2176780">
                <a:moveTo>
                  <a:pt x="1465567" y="505180"/>
                </a:moveTo>
                <a:lnTo>
                  <a:pt x="1398701" y="505180"/>
                </a:lnTo>
                <a:lnTo>
                  <a:pt x="1398701" y="690600"/>
                </a:lnTo>
                <a:lnTo>
                  <a:pt x="1155598" y="690600"/>
                </a:lnTo>
                <a:lnTo>
                  <a:pt x="1155598" y="505180"/>
                </a:lnTo>
                <a:lnTo>
                  <a:pt x="1088732" y="505180"/>
                </a:lnTo>
                <a:lnTo>
                  <a:pt x="1088732" y="690600"/>
                </a:lnTo>
                <a:lnTo>
                  <a:pt x="1088732" y="750290"/>
                </a:lnTo>
                <a:lnTo>
                  <a:pt x="1088732" y="963650"/>
                </a:lnTo>
                <a:lnTo>
                  <a:pt x="1155598" y="963650"/>
                </a:lnTo>
                <a:lnTo>
                  <a:pt x="1155598" y="750290"/>
                </a:lnTo>
                <a:lnTo>
                  <a:pt x="1398701" y="750290"/>
                </a:lnTo>
                <a:lnTo>
                  <a:pt x="1398701" y="963650"/>
                </a:lnTo>
                <a:lnTo>
                  <a:pt x="1465567" y="963650"/>
                </a:lnTo>
                <a:lnTo>
                  <a:pt x="1465567" y="750290"/>
                </a:lnTo>
                <a:lnTo>
                  <a:pt x="1465567" y="690600"/>
                </a:lnTo>
                <a:lnTo>
                  <a:pt x="1465567" y="505180"/>
                </a:lnTo>
                <a:close/>
              </a:path>
              <a:path w="3568700" h="2176780">
                <a:moveTo>
                  <a:pt x="1701190" y="1612607"/>
                </a:moveTo>
                <a:lnTo>
                  <a:pt x="1460588" y="1612607"/>
                </a:lnTo>
                <a:lnTo>
                  <a:pt x="1460588" y="1457667"/>
                </a:lnTo>
                <a:lnTo>
                  <a:pt x="1635379" y="1457667"/>
                </a:lnTo>
                <a:lnTo>
                  <a:pt x="1635379" y="1400517"/>
                </a:lnTo>
                <a:lnTo>
                  <a:pt x="1460588" y="1400517"/>
                </a:lnTo>
                <a:lnTo>
                  <a:pt x="1460588" y="1272247"/>
                </a:lnTo>
                <a:lnTo>
                  <a:pt x="1692706" y="1272247"/>
                </a:lnTo>
                <a:lnTo>
                  <a:pt x="1692706" y="1213827"/>
                </a:lnTo>
                <a:lnTo>
                  <a:pt x="1393710" y="1213827"/>
                </a:lnTo>
                <a:lnTo>
                  <a:pt x="1393710" y="1272247"/>
                </a:lnTo>
                <a:lnTo>
                  <a:pt x="1393710" y="1400517"/>
                </a:lnTo>
                <a:lnTo>
                  <a:pt x="1393710" y="1457667"/>
                </a:lnTo>
                <a:lnTo>
                  <a:pt x="1393710" y="1612607"/>
                </a:lnTo>
                <a:lnTo>
                  <a:pt x="1393710" y="1672297"/>
                </a:lnTo>
                <a:lnTo>
                  <a:pt x="1701190" y="1672297"/>
                </a:lnTo>
                <a:lnTo>
                  <a:pt x="1701190" y="1612607"/>
                </a:lnTo>
                <a:close/>
              </a:path>
              <a:path w="3568700" h="2176780">
                <a:moveTo>
                  <a:pt x="2176157" y="0"/>
                </a:moveTo>
                <a:lnTo>
                  <a:pt x="0" y="0"/>
                </a:lnTo>
                <a:lnTo>
                  <a:pt x="0" y="2176157"/>
                </a:lnTo>
                <a:lnTo>
                  <a:pt x="2176157" y="2176157"/>
                </a:lnTo>
                <a:lnTo>
                  <a:pt x="2176157" y="1213358"/>
                </a:lnTo>
                <a:lnTo>
                  <a:pt x="2104491" y="1213358"/>
                </a:lnTo>
                <a:lnTo>
                  <a:pt x="2104491" y="1532915"/>
                </a:lnTo>
                <a:lnTo>
                  <a:pt x="1816633" y="1205560"/>
                </a:lnTo>
                <a:lnTo>
                  <a:pt x="1796351" y="1205560"/>
                </a:lnTo>
                <a:lnTo>
                  <a:pt x="1796351" y="1672297"/>
                </a:lnTo>
                <a:lnTo>
                  <a:pt x="1863229" y="1672297"/>
                </a:lnTo>
                <a:lnTo>
                  <a:pt x="1863229" y="1349933"/>
                </a:lnTo>
                <a:lnTo>
                  <a:pt x="2104491" y="1624203"/>
                </a:lnTo>
                <a:lnTo>
                  <a:pt x="2104491" y="2104478"/>
                </a:lnTo>
                <a:lnTo>
                  <a:pt x="71666" y="2104478"/>
                </a:lnTo>
                <a:lnTo>
                  <a:pt x="71666" y="71666"/>
                </a:lnTo>
                <a:lnTo>
                  <a:pt x="2104491" y="71666"/>
                </a:lnTo>
                <a:lnTo>
                  <a:pt x="2104491" y="904163"/>
                </a:lnTo>
                <a:lnTo>
                  <a:pt x="2100414" y="904544"/>
                </a:lnTo>
                <a:lnTo>
                  <a:pt x="1658747" y="904544"/>
                </a:lnTo>
                <a:lnTo>
                  <a:pt x="1658747" y="504710"/>
                </a:lnTo>
                <a:lnTo>
                  <a:pt x="1591868" y="504710"/>
                </a:lnTo>
                <a:lnTo>
                  <a:pt x="1591868" y="963637"/>
                </a:lnTo>
                <a:lnTo>
                  <a:pt x="2176157" y="963193"/>
                </a:lnTo>
                <a:lnTo>
                  <a:pt x="2176157" y="0"/>
                </a:lnTo>
                <a:close/>
              </a:path>
              <a:path w="3568700" h="2176780">
                <a:moveTo>
                  <a:pt x="2691904" y="1442123"/>
                </a:moveTo>
                <a:lnTo>
                  <a:pt x="2687624" y="1393545"/>
                </a:lnTo>
                <a:lnTo>
                  <a:pt x="2674810" y="1349679"/>
                </a:lnTo>
                <a:lnTo>
                  <a:pt x="2653538" y="1310678"/>
                </a:lnTo>
                <a:lnTo>
                  <a:pt x="2623845" y="1276680"/>
                </a:lnTo>
                <a:lnTo>
                  <a:pt x="2622905" y="1275981"/>
                </a:lnTo>
                <a:lnTo>
                  <a:pt x="2622905" y="1442123"/>
                </a:lnTo>
                <a:lnTo>
                  <a:pt x="2619806" y="1477987"/>
                </a:lnTo>
                <a:lnTo>
                  <a:pt x="2595080" y="1539709"/>
                </a:lnTo>
                <a:lnTo>
                  <a:pt x="2546820" y="1586217"/>
                </a:lnTo>
                <a:lnTo>
                  <a:pt x="2480526" y="1610194"/>
                </a:lnTo>
                <a:lnTo>
                  <a:pt x="2441194" y="1613204"/>
                </a:lnTo>
                <a:lnTo>
                  <a:pt x="2366365" y="1613204"/>
                </a:lnTo>
                <a:lnTo>
                  <a:pt x="2366365" y="1273162"/>
                </a:lnTo>
                <a:lnTo>
                  <a:pt x="2441194" y="1273162"/>
                </a:lnTo>
                <a:lnTo>
                  <a:pt x="2480792" y="1276057"/>
                </a:lnTo>
                <a:lnTo>
                  <a:pt x="2547239" y="1299108"/>
                </a:lnTo>
                <a:lnTo>
                  <a:pt x="2595257" y="1344155"/>
                </a:lnTo>
                <a:lnTo>
                  <a:pt x="2619819" y="1405737"/>
                </a:lnTo>
                <a:lnTo>
                  <a:pt x="2622905" y="1442123"/>
                </a:lnTo>
                <a:lnTo>
                  <a:pt x="2622905" y="1275981"/>
                </a:lnTo>
                <a:lnTo>
                  <a:pt x="2586939" y="1249057"/>
                </a:lnTo>
                <a:lnTo>
                  <a:pt x="2544216" y="1229271"/>
                </a:lnTo>
                <a:lnTo>
                  <a:pt x="2495816" y="1217345"/>
                </a:lnTo>
                <a:lnTo>
                  <a:pt x="2441905" y="1213370"/>
                </a:lnTo>
                <a:lnTo>
                  <a:pt x="2299487" y="1213370"/>
                </a:lnTo>
                <a:lnTo>
                  <a:pt x="2299487" y="1672297"/>
                </a:lnTo>
                <a:lnTo>
                  <a:pt x="2441905" y="1672297"/>
                </a:lnTo>
                <a:lnTo>
                  <a:pt x="2495524" y="1668246"/>
                </a:lnTo>
                <a:lnTo>
                  <a:pt x="2543759" y="1656130"/>
                </a:lnTo>
                <a:lnTo>
                  <a:pt x="2586469" y="1636001"/>
                </a:lnTo>
                <a:lnTo>
                  <a:pt x="2616517" y="1613204"/>
                </a:lnTo>
                <a:lnTo>
                  <a:pt x="2623477" y="1607934"/>
                </a:lnTo>
                <a:lnTo>
                  <a:pt x="2653322" y="1573517"/>
                </a:lnTo>
                <a:lnTo>
                  <a:pt x="2674709" y="1534312"/>
                </a:lnTo>
                <a:lnTo>
                  <a:pt x="2687599" y="1490459"/>
                </a:lnTo>
                <a:lnTo>
                  <a:pt x="2691904" y="1442123"/>
                </a:lnTo>
                <a:close/>
              </a:path>
              <a:path w="3568700" h="2176780">
                <a:moveTo>
                  <a:pt x="3096666" y="1612607"/>
                </a:moveTo>
                <a:lnTo>
                  <a:pt x="2856039" y="1612607"/>
                </a:lnTo>
                <a:lnTo>
                  <a:pt x="2856039" y="1457667"/>
                </a:lnTo>
                <a:lnTo>
                  <a:pt x="3030829" y="1457667"/>
                </a:lnTo>
                <a:lnTo>
                  <a:pt x="3030829" y="1400517"/>
                </a:lnTo>
                <a:lnTo>
                  <a:pt x="2856039" y="1400517"/>
                </a:lnTo>
                <a:lnTo>
                  <a:pt x="2856039" y="1272247"/>
                </a:lnTo>
                <a:lnTo>
                  <a:pt x="3088157" y="1272247"/>
                </a:lnTo>
                <a:lnTo>
                  <a:pt x="3088157" y="1213827"/>
                </a:lnTo>
                <a:lnTo>
                  <a:pt x="2789161" y="1213827"/>
                </a:lnTo>
                <a:lnTo>
                  <a:pt x="2789161" y="1272247"/>
                </a:lnTo>
                <a:lnTo>
                  <a:pt x="2789161" y="1400517"/>
                </a:lnTo>
                <a:lnTo>
                  <a:pt x="2789161" y="1457667"/>
                </a:lnTo>
                <a:lnTo>
                  <a:pt x="2789161" y="1612607"/>
                </a:lnTo>
                <a:lnTo>
                  <a:pt x="2789161" y="1672297"/>
                </a:lnTo>
                <a:lnTo>
                  <a:pt x="3096666" y="1672297"/>
                </a:lnTo>
                <a:lnTo>
                  <a:pt x="3096666" y="1612607"/>
                </a:lnTo>
                <a:close/>
              </a:path>
              <a:path w="3568700" h="2176780">
                <a:moveTo>
                  <a:pt x="3568649" y="1213370"/>
                </a:moveTo>
                <a:lnTo>
                  <a:pt x="3501783" y="1213370"/>
                </a:lnTo>
                <a:lnTo>
                  <a:pt x="3501783" y="1535010"/>
                </a:lnTo>
                <a:lnTo>
                  <a:pt x="3212071" y="1205572"/>
                </a:lnTo>
                <a:lnTo>
                  <a:pt x="3191814" y="1205572"/>
                </a:lnTo>
                <a:lnTo>
                  <a:pt x="3191814" y="1672285"/>
                </a:lnTo>
                <a:lnTo>
                  <a:pt x="3258680" y="1672285"/>
                </a:lnTo>
                <a:lnTo>
                  <a:pt x="3258680" y="1349933"/>
                </a:lnTo>
                <a:lnTo>
                  <a:pt x="3549091" y="1680083"/>
                </a:lnTo>
                <a:lnTo>
                  <a:pt x="3568649" y="1680083"/>
                </a:lnTo>
                <a:lnTo>
                  <a:pt x="3568649" y="1213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5AEE7608-1D66-48E5-E8A8-5CC473C299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86001" y="3160968"/>
            <a:ext cx="1501200" cy="15012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C907D472-FCC1-8DB8-0626-1FC20609913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9222000" y="0"/>
            <a:ext cx="2970000" cy="29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2783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7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E26EC627-2C8E-5754-3C8C-8EA8B14E13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020175" y="0"/>
            <a:ext cx="3171825" cy="317182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9284E3BD-E396-52E7-D71B-D42FE4FEA32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053512" y="3171825"/>
            <a:ext cx="3105150" cy="310515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B900ADF-C83B-8575-BD0B-B07C3605675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3686175"/>
            <a:ext cx="3171825" cy="317182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548D3F7-FE6B-73E7-7AD5-95674C46C5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5714" y="961085"/>
            <a:ext cx="5645021" cy="4935830"/>
          </a:xfrm>
        </p:spPr>
        <p:txBody>
          <a:bodyPr tIns="576000" anchor="ctr" anchorCtr="0">
            <a:noAutofit/>
          </a:bodyPr>
          <a:lstStyle>
            <a:lvl1pPr algn="ctr">
              <a:lnSpc>
                <a:spcPct val="70000"/>
              </a:lnSpc>
              <a:defRPr sz="10000">
                <a:solidFill>
                  <a:schemeClr val="bg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32723066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8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2E2DD53E-ABAD-5419-5EDC-15780F0CC9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277" t="37111" b="9075"/>
          <a:stretch/>
        </p:blipFill>
        <p:spPr>
          <a:xfrm>
            <a:off x="0" y="0"/>
            <a:ext cx="12198972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548D3F7-FE6B-73E7-7AD5-95674C46C5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33476" y="961085"/>
            <a:ext cx="9915524" cy="4860000"/>
          </a:xfrm>
          <a:solidFill>
            <a:schemeClr val="accent1"/>
          </a:solidFill>
        </p:spPr>
        <p:txBody>
          <a:bodyPr tIns="576000" anchor="ctr" anchorCtr="0">
            <a:noAutofit/>
          </a:bodyPr>
          <a:lstStyle>
            <a:lvl1pPr algn="ctr">
              <a:lnSpc>
                <a:spcPct val="70000"/>
              </a:lnSpc>
              <a:defRPr sz="4400">
                <a:solidFill>
                  <a:schemeClr val="tx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40868585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foto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afbeelding 32">
            <a:extLst>
              <a:ext uri="{FF2B5EF4-FFF2-40B4-BE49-F238E27FC236}">
                <a16:creationId xmlns:a16="http://schemas.microsoft.com/office/drawing/2014/main" id="{8F5B0598-B73B-F587-26D7-73154F95870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833878" y="708455"/>
            <a:ext cx="4602621" cy="5436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20321" y="579075"/>
            <a:ext cx="5274391" cy="1202592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ADDFD3F-586F-C511-9D1E-7F21A27007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20321" y="2160395"/>
            <a:ext cx="5274391" cy="416001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8" name="Tijdelijke aanduiding voor tekst 30">
            <a:extLst>
              <a:ext uri="{FF2B5EF4-FFF2-40B4-BE49-F238E27FC236}">
                <a16:creationId xmlns:a16="http://schemas.microsoft.com/office/drawing/2014/main" id="{4FB33CC8-B1F0-0785-A0FA-78F664ADA77E}"/>
              </a:ext>
            </a:extLst>
          </p:cNvPr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6312162" y="5157875"/>
            <a:ext cx="1512000" cy="15120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9" name="Tijdelijke aanduiding voor tekst 30">
            <a:extLst>
              <a:ext uri="{FF2B5EF4-FFF2-40B4-BE49-F238E27FC236}">
                <a16:creationId xmlns:a16="http://schemas.microsoft.com/office/drawing/2014/main" id="{C76B863E-8753-6345-9C06-99E45B9277B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939792" y="148675"/>
            <a:ext cx="2102400" cy="2102400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539290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foto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1ACD0E30-3B13-C697-8CD0-87C3B11DCC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sp>
        <p:nvSpPr>
          <p:cNvPr id="16" name="Tijdelijke aanduiding voor afbeelding 32">
            <a:extLst>
              <a:ext uri="{FF2B5EF4-FFF2-40B4-BE49-F238E27FC236}">
                <a16:creationId xmlns:a16="http://schemas.microsoft.com/office/drawing/2014/main" id="{8F5B0598-B73B-F587-26D7-73154F95870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79914" y="560970"/>
            <a:ext cx="4602621" cy="575944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5856" y="579075"/>
            <a:ext cx="5274391" cy="1202592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ADDFD3F-586F-C511-9D1E-7F21A27007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5856" y="2160395"/>
            <a:ext cx="5274391" cy="416001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541424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foto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3DC908BA-2C80-8841-C300-127D94ED31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7104" t="38250" b="8239"/>
          <a:stretch/>
        </p:blipFill>
        <p:spPr>
          <a:xfrm>
            <a:off x="-1" y="-1"/>
            <a:ext cx="5497519" cy="6858001"/>
          </a:xfrm>
          <a:prstGeom prst="rect">
            <a:avLst/>
          </a:prstGeom>
        </p:spPr>
      </p:pic>
      <p:sp>
        <p:nvSpPr>
          <p:cNvPr id="16" name="Tijdelijke aanduiding voor afbeelding 32">
            <a:extLst>
              <a:ext uri="{FF2B5EF4-FFF2-40B4-BE49-F238E27FC236}">
                <a16:creationId xmlns:a16="http://schemas.microsoft.com/office/drawing/2014/main" id="{8F5B0598-B73B-F587-26D7-73154F95870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17599" y="708455"/>
            <a:ext cx="4602621" cy="5436000"/>
          </a:xfrm>
          <a:solidFill>
            <a:schemeClr val="tx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3371" y="579075"/>
            <a:ext cx="5274391" cy="1202592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nl-NL"/>
              <a:t>[titel]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ADDFD3F-586F-C511-9D1E-7F21A27007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73371" y="2160395"/>
            <a:ext cx="5274391" cy="416001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4206779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foto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3DC908BA-2C80-8841-C300-127D94ED31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7104" t="38250" b="8239"/>
          <a:stretch/>
        </p:blipFill>
        <p:spPr>
          <a:xfrm>
            <a:off x="-1" y="-1"/>
            <a:ext cx="5497519" cy="6858001"/>
          </a:xfrm>
          <a:prstGeom prst="rect">
            <a:avLst/>
          </a:prstGeom>
        </p:spPr>
      </p:pic>
      <p:sp>
        <p:nvSpPr>
          <p:cNvPr id="16" name="Tijdelijke aanduiding voor afbeelding 32">
            <a:extLst>
              <a:ext uri="{FF2B5EF4-FFF2-40B4-BE49-F238E27FC236}">
                <a16:creationId xmlns:a16="http://schemas.microsoft.com/office/drawing/2014/main" id="{8F5B0598-B73B-F587-26D7-73154F95870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17599" y="708455"/>
            <a:ext cx="4602621" cy="5436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3371" y="579075"/>
            <a:ext cx="5274391" cy="1202592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nl-NL"/>
              <a:t>[titel]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ADDFD3F-586F-C511-9D1E-7F21A27007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73371" y="2160395"/>
            <a:ext cx="5274391" cy="416001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6244429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 en fot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009BF15-37B8-153D-42ED-DD30E1C6C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1714800"/>
            <a:ext cx="1713600" cy="17136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A9F9A5A-A1B2-F8C8-CB71-D679DF4AAE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3429600"/>
            <a:ext cx="1713600" cy="17136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B14366B-F828-0FEB-9647-B3305A8A9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0"/>
            <a:ext cx="1713600" cy="17136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08ED976-1837-CC54-4968-2C1340D3449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5144400"/>
            <a:ext cx="1713600" cy="1713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jdelijke aanduiding voor afbeelding 32">
            <a:extLst>
              <a:ext uri="{FF2B5EF4-FFF2-40B4-BE49-F238E27FC236}">
                <a16:creationId xmlns:a16="http://schemas.microsoft.com/office/drawing/2014/main" id="{B0E6A873-C82A-E51E-3F20-64AFC62FCE8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604006" y="0"/>
            <a:ext cx="4587993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jdelijke aanduiding voor tekst 6">
            <a:extLst>
              <a:ext uri="{FF2B5EF4-FFF2-40B4-BE49-F238E27FC236}">
                <a16:creationId xmlns:a16="http://schemas.microsoft.com/office/drawing/2014/main" id="{4B094F0A-C7E4-ECF1-B771-93579F7912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195474" y="2160395"/>
            <a:ext cx="4926658" cy="416001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tel 8">
            <a:extLst>
              <a:ext uri="{FF2B5EF4-FFF2-40B4-BE49-F238E27FC236}">
                <a16:creationId xmlns:a16="http://schemas.microsoft.com/office/drawing/2014/main" id="{6D21419C-2CBE-6E83-5454-F7496559A5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95473" y="522513"/>
            <a:ext cx="4926658" cy="1408654"/>
          </a:xfrm>
        </p:spPr>
        <p:txBody>
          <a:bodyPr/>
          <a:lstStyle/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15954627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achtergron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009BF15-37B8-153D-42ED-DD30E1C6C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1714800"/>
            <a:ext cx="1713600" cy="17136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A9F9A5A-A1B2-F8C8-CB71-D679DF4AAE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3429600"/>
            <a:ext cx="1713600" cy="17136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B14366B-F828-0FEB-9647-B3305A8A9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713600" y="5144400"/>
            <a:ext cx="1713600" cy="17136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08ED976-1837-CC54-4968-2C1340D3449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5144400"/>
            <a:ext cx="1713600" cy="171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10081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achtergron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009BF15-37B8-153D-42ED-DD30E1C6C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13600" y="3429600"/>
            <a:ext cx="1713600" cy="17136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A9F9A5A-A1B2-F8C8-CB71-D679DF4AAE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5143200"/>
            <a:ext cx="1713600" cy="17136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B14366B-F828-0FEB-9647-B3305A8A9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713600" y="5144400"/>
            <a:ext cx="1713600" cy="17136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08ED976-1837-CC54-4968-2C1340D3449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3429000"/>
            <a:ext cx="1713600" cy="171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13250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achtergrond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60AF9132-2407-93BD-19B6-FCC863A2D2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131" t="25260"/>
          <a:stretch/>
        </p:blipFill>
        <p:spPr>
          <a:xfrm>
            <a:off x="0" y="0"/>
            <a:ext cx="3779708" cy="4101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4517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F47514F6-8A8E-C4A0-6D29-8DE3E2DEC7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7104" t="38250" b="8239"/>
          <a:stretch/>
        </p:blipFill>
        <p:spPr>
          <a:xfrm>
            <a:off x="-1" y="-1"/>
            <a:ext cx="5497519" cy="6858001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674CF724-D228-79DA-D2C2-2E75E76D2BD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04803" y="2173384"/>
            <a:ext cx="6377397" cy="2607701"/>
          </a:xfrm>
        </p:spPr>
        <p:txBody>
          <a:bodyPr anchor="ctr" anchorCtr="0">
            <a:normAutofit/>
          </a:bodyPr>
          <a:lstStyle>
            <a:lvl1pPr algn="l">
              <a:defRPr sz="4400"/>
            </a:lvl1pPr>
          </a:lstStyle>
          <a:p>
            <a:r>
              <a:rPr lang="nl-NL"/>
              <a:t>[titel]</a:t>
            </a:r>
          </a:p>
        </p:txBody>
      </p:sp>
      <p:sp>
        <p:nvSpPr>
          <p:cNvPr id="18" name="object 7">
            <a:extLst>
              <a:ext uri="{FF2B5EF4-FFF2-40B4-BE49-F238E27FC236}">
                <a16:creationId xmlns:a16="http://schemas.microsoft.com/office/drawing/2014/main" id="{CA412B42-7296-B578-4707-3A5FEA3D71EC}"/>
              </a:ext>
            </a:extLst>
          </p:cNvPr>
          <p:cNvSpPr/>
          <p:nvPr userDrawn="1"/>
        </p:nvSpPr>
        <p:spPr>
          <a:xfrm>
            <a:off x="9714068" y="554146"/>
            <a:ext cx="2164063" cy="1320001"/>
          </a:xfrm>
          <a:custGeom>
            <a:avLst/>
            <a:gdLst/>
            <a:ahLst/>
            <a:cxnLst/>
            <a:rect l="l" t="t" r="r" b="b"/>
            <a:pathLst>
              <a:path w="3568700" h="2176780">
                <a:moveTo>
                  <a:pt x="876795" y="1548980"/>
                </a:moveTo>
                <a:lnTo>
                  <a:pt x="870127" y="1508366"/>
                </a:lnTo>
                <a:lnTo>
                  <a:pt x="850265" y="1475282"/>
                </a:lnTo>
                <a:lnTo>
                  <a:pt x="815962" y="1446466"/>
                </a:lnTo>
                <a:lnTo>
                  <a:pt x="767346" y="1419618"/>
                </a:lnTo>
                <a:lnTo>
                  <a:pt x="714984" y="1395577"/>
                </a:lnTo>
                <a:lnTo>
                  <a:pt x="698334" y="1387221"/>
                </a:lnTo>
                <a:lnTo>
                  <a:pt x="663790" y="1365237"/>
                </a:lnTo>
                <a:lnTo>
                  <a:pt x="647509" y="1325346"/>
                </a:lnTo>
                <a:lnTo>
                  <a:pt x="648906" y="1311402"/>
                </a:lnTo>
                <a:lnTo>
                  <a:pt x="681126" y="1273263"/>
                </a:lnTo>
                <a:lnTo>
                  <a:pt x="722363" y="1264666"/>
                </a:lnTo>
                <a:lnTo>
                  <a:pt x="751395" y="1268120"/>
                </a:lnTo>
                <a:lnTo>
                  <a:pt x="777671" y="1278432"/>
                </a:lnTo>
                <a:lnTo>
                  <a:pt x="801128" y="1295565"/>
                </a:lnTo>
                <a:lnTo>
                  <a:pt x="821664" y="1319479"/>
                </a:lnTo>
                <a:lnTo>
                  <a:pt x="867727" y="1283995"/>
                </a:lnTo>
                <a:lnTo>
                  <a:pt x="842556" y="1252791"/>
                </a:lnTo>
                <a:lnTo>
                  <a:pt x="809485" y="1228013"/>
                </a:lnTo>
                <a:lnTo>
                  <a:pt x="768350" y="1211211"/>
                </a:lnTo>
                <a:lnTo>
                  <a:pt x="722363" y="1205572"/>
                </a:lnTo>
                <a:lnTo>
                  <a:pt x="693242" y="1207719"/>
                </a:lnTo>
                <a:lnTo>
                  <a:pt x="642073" y="1224800"/>
                </a:lnTo>
                <a:lnTo>
                  <a:pt x="602322" y="1257871"/>
                </a:lnTo>
                <a:lnTo>
                  <a:pt x="581799" y="1302207"/>
                </a:lnTo>
                <a:lnTo>
                  <a:pt x="579221" y="1328178"/>
                </a:lnTo>
                <a:lnTo>
                  <a:pt x="580948" y="1349070"/>
                </a:lnTo>
                <a:lnTo>
                  <a:pt x="594753" y="1385595"/>
                </a:lnTo>
                <a:lnTo>
                  <a:pt x="622249" y="1415567"/>
                </a:lnTo>
                <a:lnTo>
                  <a:pt x="661835" y="1442059"/>
                </a:lnTo>
                <a:lnTo>
                  <a:pt x="737514" y="1478064"/>
                </a:lnTo>
                <a:lnTo>
                  <a:pt x="754964" y="1486535"/>
                </a:lnTo>
                <a:lnTo>
                  <a:pt x="791235" y="1509839"/>
                </a:lnTo>
                <a:lnTo>
                  <a:pt x="808520" y="1551813"/>
                </a:lnTo>
                <a:lnTo>
                  <a:pt x="807021" y="1566824"/>
                </a:lnTo>
                <a:lnTo>
                  <a:pt x="784682" y="1602422"/>
                </a:lnTo>
                <a:lnTo>
                  <a:pt x="741603" y="1619821"/>
                </a:lnTo>
                <a:lnTo>
                  <a:pt x="723773" y="1620989"/>
                </a:lnTo>
                <a:lnTo>
                  <a:pt x="689432" y="1616417"/>
                </a:lnTo>
                <a:lnTo>
                  <a:pt x="657364" y="1602765"/>
                </a:lnTo>
                <a:lnTo>
                  <a:pt x="627672" y="1580070"/>
                </a:lnTo>
                <a:lnTo>
                  <a:pt x="600456" y="1548409"/>
                </a:lnTo>
                <a:lnTo>
                  <a:pt x="553593" y="1584020"/>
                </a:lnTo>
                <a:lnTo>
                  <a:pt x="584060" y="1623555"/>
                </a:lnTo>
                <a:lnTo>
                  <a:pt x="623201" y="1653743"/>
                </a:lnTo>
                <a:lnTo>
                  <a:pt x="671068" y="1673466"/>
                </a:lnTo>
                <a:lnTo>
                  <a:pt x="724484" y="1680083"/>
                </a:lnTo>
                <a:lnTo>
                  <a:pt x="756170" y="1677797"/>
                </a:lnTo>
                <a:lnTo>
                  <a:pt x="811047" y="1659661"/>
                </a:lnTo>
                <a:lnTo>
                  <a:pt x="852678" y="1624482"/>
                </a:lnTo>
                <a:lnTo>
                  <a:pt x="874102" y="1576959"/>
                </a:lnTo>
                <a:lnTo>
                  <a:pt x="876795" y="1548980"/>
                </a:lnTo>
                <a:close/>
              </a:path>
              <a:path w="3568700" h="2176780">
                <a:moveTo>
                  <a:pt x="962444" y="504698"/>
                </a:moveTo>
                <a:lnTo>
                  <a:pt x="895565" y="504698"/>
                </a:lnTo>
                <a:lnTo>
                  <a:pt x="895565" y="826363"/>
                </a:lnTo>
                <a:lnTo>
                  <a:pt x="605866" y="496925"/>
                </a:lnTo>
                <a:lnTo>
                  <a:pt x="585597" y="496925"/>
                </a:lnTo>
                <a:lnTo>
                  <a:pt x="585597" y="963650"/>
                </a:lnTo>
                <a:lnTo>
                  <a:pt x="652462" y="963650"/>
                </a:lnTo>
                <a:lnTo>
                  <a:pt x="652462" y="641286"/>
                </a:lnTo>
                <a:lnTo>
                  <a:pt x="942860" y="971435"/>
                </a:lnTo>
                <a:lnTo>
                  <a:pt x="962444" y="971435"/>
                </a:lnTo>
                <a:lnTo>
                  <a:pt x="962444" y="504698"/>
                </a:lnTo>
                <a:close/>
              </a:path>
              <a:path w="3568700" h="2176780">
                <a:moveTo>
                  <a:pt x="1315542" y="1213827"/>
                </a:moveTo>
                <a:lnTo>
                  <a:pt x="933754" y="1213827"/>
                </a:lnTo>
                <a:lnTo>
                  <a:pt x="933754" y="1272247"/>
                </a:lnTo>
                <a:lnTo>
                  <a:pt x="1090866" y="1272247"/>
                </a:lnTo>
                <a:lnTo>
                  <a:pt x="1090866" y="1672297"/>
                </a:lnTo>
                <a:lnTo>
                  <a:pt x="1157732" y="1672297"/>
                </a:lnTo>
                <a:lnTo>
                  <a:pt x="1157732" y="1272247"/>
                </a:lnTo>
                <a:lnTo>
                  <a:pt x="1315542" y="1272247"/>
                </a:lnTo>
                <a:lnTo>
                  <a:pt x="1315542" y="1213827"/>
                </a:lnTo>
                <a:close/>
              </a:path>
              <a:path w="3568700" h="2176780">
                <a:moveTo>
                  <a:pt x="1465567" y="505180"/>
                </a:moveTo>
                <a:lnTo>
                  <a:pt x="1398701" y="505180"/>
                </a:lnTo>
                <a:lnTo>
                  <a:pt x="1398701" y="690600"/>
                </a:lnTo>
                <a:lnTo>
                  <a:pt x="1155598" y="690600"/>
                </a:lnTo>
                <a:lnTo>
                  <a:pt x="1155598" y="505180"/>
                </a:lnTo>
                <a:lnTo>
                  <a:pt x="1088732" y="505180"/>
                </a:lnTo>
                <a:lnTo>
                  <a:pt x="1088732" y="690600"/>
                </a:lnTo>
                <a:lnTo>
                  <a:pt x="1088732" y="750290"/>
                </a:lnTo>
                <a:lnTo>
                  <a:pt x="1088732" y="963650"/>
                </a:lnTo>
                <a:lnTo>
                  <a:pt x="1155598" y="963650"/>
                </a:lnTo>
                <a:lnTo>
                  <a:pt x="1155598" y="750290"/>
                </a:lnTo>
                <a:lnTo>
                  <a:pt x="1398701" y="750290"/>
                </a:lnTo>
                <a:lnTo>
                  <a:pt x="1398701" y="963650"/>
                </a:lnTo>
                <a:lnTo>
                  <a:pt x="1465567" y="963650"/>
                </a:lnTo>
                <a:lnTo>
                  <a:pt x="1465567" y="750290"/>
                </a:lnTo>
                <a:lnTo>
                  <a:pt x="1465567" y="690600"/>
                </a:lnTo>
                <a:lnTo>
                  <a:pt x="1465567" y="505180"/>
                </a:lnTo>
                <a:close/>
              </a:path>
              <a:path w="3568700" h="2176780">
                <a:moveTo>
                  <a:pt x="1701190" y="1612607"/>
                </a:moveTo>
                <a:lnTo>
                  <a:pt x="1460588" y="1612607"/>
                </a:lnTo>
                <a:lnTo>
                  <a:pt x="1460588" y="1457667"/>
                </a:lnTo>
                <a:lnTo>
                  <a:pt x="1635379" y="1457667"/>
                </a:lnTo>
                <a:lnTo>
                  <a:pt x="1635379" y="1400517"/>
                </a:lnTo>
                <a:lnTo>
                  <a:pt x="1460588" y="1400517"/>
                </a:lnTo>
                <a:lnTo>
                  <a:pt x="1460588" y="1272247"/>
                </a:lnTo>
                <a:lnTo>
                  <a:pt x="1692706" y="1272247"/>
                </a:lnTo>
                <a:lnTo>
                  <a:pt x="1692706" y="1213827"/>
                </a:lnTo>
                <a:lnTo>
                  <a:pt x="1393710" y="1213827"/>
                </a:lnTo>
                <a:lnTo>
                  <a:pt x="1393710" y="1272247"/>
                </a:lnTo>
                <a:lnTo>
                  <a:pt x="1393710" y="1400517"/>
                </a:lnTo>
                <a:lnTo>
                  <a:pt x="1393710" y="1457667"/>
                </a:lnTo>
                <a:lnTo>
                  <a:pt x="1393710" y="1612607"/>
                </a:lnTo>
                <a:lnTo>
                  <a:pt x="1393710" y="1672297"/>
                </a:lnTo>
                <a:lnTo>
                  <a:pt x="1701190" y="1672297"/>
                </a:lnTo>
                <a:lnTo>
                  <a:pt x="1701190" y="1612607"/>
                </a:lnTo>
                <a:close/>
              </a:path>
              <a:path w="3568700" h="2176780">
                <a:moveTo>
                  <a:pt x="2176157" y="0"/>
                </a:moveTo>
                <a:lnTo>
                  <a:pt x="0" y="0"/>
                </a:lnTo>
                <a:lnTo>
                  <a:pt x="0" y="2176157"/>
                </a:lnTo>
                <a:lnTo>
                  <a:pt x="2176157" y="2176157"/>
                </a:lnTo>
                <a:lnTo>
                  <a:pt x="2176157" y="1213358"/>
                </a:lnTo>
                <a:lnTo>
                  <a:pt x="2104491" y="1213358"/>
                </a:lnTo>
                <a:lnTo>
                  <a:pt x="2104491" y="1532915"/>
                </a:lnTo>
                <a:lnTo>
                  <a:pt x="1816633" y="1205560"/>
                </a:lnTo>
                <a:lnTo>
                  <a:pt x="1796351" y="1205560"/>
                </a:lnTo>
                <a:lnTo>
                  <a:pt x="1796351" y="1672297"/>
                </a:lnTo>
                <a:lnTo>
                  <a:pt x="1863229" y="1672297"/>
                </a:lnTo>
                <a:lnTo>
                  <a:pt x="1863229" y="1349933"/>
                </a:lnTo>
                <a:lnTo>
                  <a:pt x="2104491" y="1624203"/>
                </a:lnTo>
                <a:lnTo>
                  <a:pt x="2104491" y="2104478"/>
                </a:lnTo>
                <a:lnTo>
                  <a:pt x="71666" y="2104478"/>
                </a:lnTo>
                <a:lnTo>
                  <a:pt x="71666" y="71666"/>
                </a:lnTo>
                <a:lnTo>
                  <a:pt x="2104491" y="71666"/>
                </a:lnTo>
                <a:lnTo>
                  <a:pt x="2104491" y="904163"/>
                </a:lnTo>
                <a:lnTo>
                  <a:pt x="2100414" y="904544"/>
                </a:lnTo>
                <a:lnTo>
                  <a:pt x="1658747" y="904544"/>
                </a:lnTo>
                <a:lnTo>
                  <a:pt x="1658747" y="504710"/>
                </a:lnTo>
                <a:lnTo>
                  <a:pt x="1591868" y="504710"/>
                </a:lnTo>
                <a:lnTo>
                  <a:pt x="1591868" y="963637"/>
                </a:lnTo>
                <a:lnTo>
                  <a:pt x="2176157" y="963193"/>
                </a:lnTo>
                <a:lnTo>
                  <a:pt x="2176157" y="0"/>
                </a:lnTo>
                <a:close/>
              </a:path>
              <a:path w="3568700" h="2176780">
                <a:moveTo>
                  <a:pt x="2691904" y="1442123"/>
                </a:moveTo>
                <a:lnTo>
                  <a:pt x="2687624" y="1393545"/>
                </a:lnTo>
                <a:lnTo>
                  <a:pt x="2674810" y="1349679"/>
                </a:lnTo>
                <a:lnTo>
                  <a:pt x="2653538" y="1310678"/>
                </a:lnTo>
                <a:lnTo>
                  <a:pt x="2623845" y="1276680"/>
                </a:lnTo>
                <a:lnTo>
                  <a:pt x="2622905" y="1275981"/>
                </a:lnTo>
                <a:lnTo>
                  <a:pt x="2622905" y="1442123"/>
                </a:lnTo>
                <a:lnTo>
                  <a:pt x="2619806" y="1477987"/>
                </a:lnTo>
                <a:lnTo>
                  <a:pt x="2595080" y="1539709"/>
                </a:lnTo>
                <a:lnTo>
                  <a:pt x="2546820" y="1586217"/>
                </a:lnTo>
                <a:lnTo>
                  <a:pt x="2480526" y="1610194"/>
                </a:lnTo>
                <a:lnTo>
                  <a:pt x="2441194" y="1613204"/>
                </a:lnTo>
                <a:lnTo>
                  <a:pt x="2366365" y="1613204"/>
                </a:lnTo>
                <a:lnTo>
                  <a:pt x="2366365" y="1273162"/>
                </a:lnTo>
                <a:lnTo>
                  <a:pt x="2441194" y="1273162"/>
                </a:lnTo>
                <a:lnTo>
                  <a:pt x="2480792" y="1276057"/>
                </a:lnTo>
                <a:lnTo>
                  <a:pt x="2547239" y="1299108"/>
                </a:lnTo>
                <a:lnTo>
                  <a:pt x="2595257" y="1344155"/>
                </a:lnTo>
                <a:lnTo>
                  <a:pt x="2619819" y="1405737"/>
                </a:lnTo>
                <a:lnTo>
                  <a:pt x="2622905" y="1442123"/>
                </a:lnTo>
                <a:lnTo>
                  <a:pt x="2622905" y="1275981"/>
                </a:lnTo>
                <a:lnTo>
                  <a:pt x="2586939" y="1249057"/>
                </a:lnTo>
                <a:lnTo>
                  <a:pt x="2544216" y="1229271"/>
                </a:lnTo>
                <a:lnTo>
                  <a:pt x="2495816" y="1217345"/>
                </a:lnTo>
                <a:lnTo>
                  <a:pt x="2441905" y="1213370"/>
                </a:lnTo>
                <a:lnTo>
                  <a:pt x="2299487" y="1213370"/>
                </a:lnTo>
                <a:lnTo>
                  <a:pt x="2299487" y="1672297"/>
                </a:lnTo>
                <a:lnTo>
                  <a:pt x="2441905" y="1672297"/>
                </a:lnTo>
                <a:lnTo>
                  <a:pt x="2495524" y="1668246"/>
                </a:lnTo>
                <a:lnTo>
                  <a:pt x="2543759" y="1656130"/>
                </a:lnTo>
                <a:lnTo>
                  <a:pt x="2586469" y="1636001"/>
                </a:lnTo>
                <a:lnTo>
                  <a:pt x="2616517" y="1613204"/>
                </a:lnTo>
                <a:lnTo>
                  <a:pt x="2623477" y="1607934"/>
                </a:lnTo>
                <a:lnTo>
                  <a:pt x="2653322" y="1573517"/>
                </a:lnTo>
                <a:lnTo>
                  <a:pt x="2674709" y="1534312"/>
                </a:lnTo>
                <a:lnTo>
                  <a:pt x="2687599" y="1490459"/>
                </a:lnTo>
                <a:lnTo>
                  <a:pt x="2691904" y="1442123"/>
                </a:lnTo>
                <a:close/>
              </a:path>
              <a:path w="3568700" h="2176780">
                <a:moveTo>
                  <a:pt x="3096666" y="1612607"/>
                </a:moveTo>
                <a:lnTo>
                  <a:pt x="2856039" y="1612607"/>
                </a:lnTo>
                <a:lnTo>
                  <a:pt x="2856039" y="1457667"/>
                </a:lnTo>
                <a:lnTo>
                  <a:pt x="3030829" y="1457667"/>
                </a:lnTo>
                <a:lnTo>
                  <a:pt x="3030829" y="1400517"/>
                </a:lnTo>
                <a:lnTo>
                  <a:pt x="2856039" y="1400517"/>
                </a:lnTo>
                <a:lnTo>
                  <a:pt x="2856039" y="1272247"/>
                </a:lnTo>
                <a:lnTo>
                  <a:pt x="3088157" y="1272247"/>
                </a:lnTo>
                <a:lnTo>
                  <a:pt x="3088157" y="1213827"/>
                </a:lnTo>
                <a:lnTo>
                  <a:pt x="2789161" y="1213827"/>
                </a:lnTo>
                <a:lnTo>
                  <a:pt x="2789161" y="1272247"/>
                </a:lnTo>
                <a:lnTo>
                  <a:pt x="2789161" y="1400517"/>
                </a:lnTo>
                <a:lnTo>
                  <a:pt x="2789161" y="1457667"/>
                </a:lnTo>
                <a:lnTo>
                  <a:pt x="2789161" y="1612607"/>
                </a:lnTo>
                <a:lnTo>
                  <a:pt x="2789161" y="1672297"/>
                </a:lnTo>
                <a:lnTo>
                  <a:pt x="3096666" y="1672297"/>
                </a:lnTo>
                <a:lnTo>
                  <a:pt x="3096666" y="1612607"/>
                </a:lnTo>
                <a:close/>
              </a:path>
              <a:path w="3568700" h="2176780">
                <a:moveTo>
                  <a:pt x="3568649" y="1213370"/>
                </a:moveTo>
                <a:lnTo>
                  <a:pt x="3501783" y="1213370"/>
                </a:lnTo>
                <a:lnTo>
                  <a:pt x="3501783" y="1535010"/>
                </a:lnTo>
                <a:lnTo>
                  <a:pt x="3212071" y="1205572"/>
                </a:lnTo>
                <a:lnTo>
                  <a:pt x="3191814" y="1205572"/>
                </a:lnTo>
                <a:lnTo>
                  <a:pt x="3191814" y="1672285"/>
                </a:lnTo>
                <a:lnTo>
                  <a:pt x="3258680" y="1672285"/>
                </a:lnTo>
                <a:lnTo>
                  <a:pt x="3258680" y="1349933"/>
                </a:lnTo>
                <a:lnTo>
                  <a:pt x="3549091" y="1680083"/>
                </a:lnTo>
                <a:lnTo>
                  <a:pt x="3568649" y="1680083"/>
                </a:lnTo>
                <a:lnTo>
                  <a:pt x="3568649" y="1213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588217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achtergrond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009BF15-37B8-153D-42ED-DD30E1C6C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78400" y="1714800"/>
            <a:ext cx="1713600" cy="17136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A9F9A5A-A1B2-F8C8-CB71-D679DF4AAE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0478400" y="3429600"/>
            <a:ext cx="1713600" cy="17136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B14366B-F828-0FEB-9647-B3305A8A9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8764800" y="1200"/>
            <a:ext cx="1713600" cy="17136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08ED976-1837-CC54-4968-2C1340D34490}"/>
              </a:ext>
            </a:extLst>
          </p:cNvPr>
          <p:cNvSpPr>
            <a:spLocks noChangeAspect="1"/>
          </p:cNvSpPr>
          <p:nvPr userDrawn="1"/>
        </p:nvSpPr>
        <p:spPr>
          <a:xfrm>
            <a:off x="10478400" y="5144400"/>
            <a:ext cx="1713600" cy="1713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18838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achtergrond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009BF15-37B8-153D-42ED-DD30E1C6C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1714800"/>
            <a:ext cx="1713600" cy="17136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A9F9A5A-A1B2-F8C8-CB71-D679DF4AAE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3429600"/>
            <a:ext cx="1713600" cy="17136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B14366B-F828-0FEB-9647-B3305A8A9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713600" y="1200"/>
            <a:ext cx="1713600" cy="17136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08ED976-1837-CC54-4968-2C1340D3449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5144400"/>
            <a:ext cx="1713600" cy="1713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945998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achtergrond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009BF15-37B8-153D-42ED-DD30E1C6C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78400" y="0"/>
            <a:ext cx="1713600" cy="17136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A9F9A5A-A1B2-F8C8-CB71-D679DF4AAE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1716000"/>
            <a:ext cx="1713600" cy="17136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B14366B-F828-0FEB-9647-B3305A8A9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713600" y="5144400"/>
            <a:ext cx="1713600" cy="17136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08ED976-1837-CC54-4968-2C1340D3449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3430800"/>
            <a:ext cx="1713600" cy="171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150875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achtergrond 7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96A48393-DD47-29DC-57E6-994F5C0B68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277" t="37111" b="9075"/>
          <a:stretch/>
        </p:blipFill>
        <p:spPr>
          <a:xfrm>
            <a:off x="0" y="0"/>
            <a:ext cx="12198972" cy="6858000"/>
          </a:xfrm>
          <a:prstGeom prst="rect">
            <a:avLst/>
          </a:prstGeom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E727E1BB-F9BA-F8E8-E958-5B684EC262CD}"/>
              </a:ext>
            </a:extLst>
          </p:cNvPr>
          <p:cNvSpPr/>
          <p:nvPr userDrawn="1"/>
        </p:nvSpPr>
        <p:spPr>
          <a:xfrm>
            <a:off x="1133476" y="961085"/>
            <a:ext cx="9915524" cy="486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308033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achtergrond 8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7DE5548F-961A-6A70-5D27-A1D02930DD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3466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/>
              <a:t>[titel]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ADDFD3F-586F-C511-9D1E-7F21A27007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5935583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E0DFB45-63A8-99CE-7801-2A65C4A10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42568717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89248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Titel">
            <a:extLst>
              <a:ext uri="{FF2B5EF4-FFF2-40B4-BE49-F238E27FC236}">
                <a16:creationId xmlns:a16="http://schemas.microsoft.com/office/drawing/2014/main" id="{9832AF1D-3B01-4FCA-BD0E-9FC69B177B89}"/>
              </a:ext>
            </a:extLst>
          </p:cNvPr>
          <p:cNvSpPr txBox="1"/>
          <p:nvPr userDrawn="1"/>
        </p:nvSpPr>
        <p:spPr>
          <a:xfrm>
            <a:off x="1080002" y="540003"/>
            <a:ext cx="2121117" cy="6154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defTabSz="1177226">
              <a:lnSpc>
                <a:spcPct val="100000"/>
              </a:lnSpc>
              <a:spcBef>
                <a:spcPct val="0"/>
              </a:spcBef>
              <a:buNone/>
              <a:defRPr sz="4000" b="1" cap="none" baseline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nl-NL" sz="3999">
                <a:latin typeface="Calibri Light" panose="020F0302020204030204" pitchFamily="34" charset="0"/>
                <a:cs typeface="Calibri Light" panose="020F0302020204030204" pitchFamily="34" charset="0"/>
              </a:rPr>
              <a:t>Tips</a:t>
            </a:r>
          </a:p>
        </p:txBody>
      </p:sp>
      <p:grpSp>
        <p:nvGrpSpPr>
          <p:cNvPr id="122" name="Tip Nieuwe dia">
            <a:extLst>
              <a:ext uri="{FF2B5EF4-FFF2-40B4-BE49-F238E27FC236}">
                <a16:creationId xmlns:a16="http://schemas.microsoft.com/office/drawing/2014/main" id="{2F3A47AE-5DF6-4111-8B0C-0399D4275924}"/>
              </a:ext>
            </a:extLst>
          </p:cNvPr>
          <p:cNvGrpSpPr/>
          <p:nvPr userDrawn="1"/>
        </p:nvGrpSpPr>
        <p:grpSpPr>
          <a:xfrm>
            <a:off x="1114089" y="1391510"/>
            <a:ext cx="2304000" cy="2723826"/>
            <a:chOff x="-2545133" y="2057057"/>
            <a:chExt cx="2304000" cy="2723826"/>
          </a:xfrm>
        </p:grpSpPr>
        <p:sp>
          <p:nvSpPr>
            <p:cNvPr id="123" name="Tip tekst">
              <a:extLst>
                <a:ext uri="{FF2B5EF4-FFF2-40B4-BE49-F238E27FC236}">
                  <a16:creationId xmlns:a16="http://schemas.microsoft.com/office/drawing/2014/main" id="{76D67B95-38B3-4D3A-AEA9-4A12D55E48B7}"/>
                </a:ext>
              </a:extLst>
            </p:cNvPr>
            <p:cNvSpPr txBox="1"/>
            <p:nvPr userDrawn="1"/>
          </p:nvSpPr>
          <p:spPr>
            <a:xfrm>
              <a:off x="-2545133" y="2057057"/>
              <a:ext cx="2304000" cy="242374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nl-NL" sz="1050" b="1" kern="1200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Nieuwe</a:t>
              </a:r>
              <a:r>
                <a:rPr lang="nl-NL" sz="1050" b="1" baseline="0" noProof="1">
                  <a:solidFill>
                    <a:schemeClr val="tx2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</a:t>
              </a:r>
              <a:r>
                <a:rPr lang="nl-NL" sz="1050" b="1" kern="1200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dia</a:t>
              </a: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tab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Start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 klik </a:t>
              </a:r>
              <a:r>
                <a:rPr lang="nl-NL" sz="1050" u="sng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het tekstje onder 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het pictogram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Nieuwe dia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="1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="1" baseline="0" noProof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="1" baseline="0" noProof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="1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Andere indeling voor huidige dia</a:t>
              </a:r>
            </a:p>
            <a:p>
              <a:pPr>
                <a:lnSpc>
                  <a:spcPct val="100000"/>
                </a:lnSpc>
              </a:pPr>
              <a:endParaRPr lang="nl-NL" sz="1050" b="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="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tab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Start</a:t>
              </a:r>
              <a:r>
                <a:rPr lang="nl-NL" sz="1050" b="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 klik op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Indeling</a:t>
              </a:r>
              <a:r>
                <a:rPr lang="nl-NL" sz="1050" b="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</a:p>
          </p:txBody>
        </p:sp>
        <p:pic>
          <p:nvPicPr>
            <p:cNvPr id="124" name="Icon Nieuwe dia">
              <a:extLst>
                <a:ext uri="{FF2B5EF4-FFF2-40B4-BE49-F238E27FC236}">
                  <a16:creationId xmlns:a16="http://schemas.microsoft.com/office/drawing/2014/main" id="{7514B464-40D9-4395-B242-8B1A8E5A62B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p:blipFill>
          <p:spPr>
            <a:xfrm>
              <a:off x="-2003707" y="2776092"/>
              <a:ext cx="495369" cy="762106"/>
            </a:xfrm>
            <a:prstGeom prst="rect">
              <a:avLst/>
            </a:prstGeom>
          </p:spPr>
        </p:pic>
        <p:sp>
          <p:nvSpPr>
            <p:cNvPr id="125" name="Pijl">
              <a:extLst>
                <a:ext uri="{FF2B5EF4-FFF2-40B4-BE49-F238E27FC236}">
                  <a16:creationId xmlns:a16="http://schemas.microsoft.com/office/drawing/2014/main" id="{764757AD-2B56-4485-A16B-AA17D099C223}"/>
                </a:ext>
              </a:extLst>
            </p:cNvPr>
            <p:cNvSpPr/>
            <p:nvPr userDrawn="1"/>
          </p:nvSpPr>
          <p:spPr>
            <a:xfrm>
              <a:off x="-1498911" y="3213945"/>
              <a:ext cx="606634" cy="181070"/>
            </a:xfrm>
            <a:prstGeom prst="leftArrow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100">
                <a:solidFill>
                  <a:schemeClr val="tx1"/>
                </a:solidFill>
              </a:endParaRPr>
            </a:p>
          </p:txBody>
        </p:sp>
        <p:pic>
          <p:nvPicPr>
            <p:cNvPr id="126" name="Icon Indeling">
              <a:extLst>
                <a:ext uri="{FF2B5EF4-FFF2-40B4-BE49-F238E27FC236}">
                  <a16:creationId xmlns:a16="http://schemas.microsoft.com/office/drawing/2014/main" id="{087A846B-EA89-4B54-A854-EC14B13707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p:blipFill>
          <p:spPr>
            <a:xfrm>
              <a:off x="-2052470" y="4552251"/>
              <a:ext cx="838317" cy="228632"/>
            </a:xfrm>
            <a:prstGeom prst="rect">
              <a:avLst/>
            </a:prstGeom>
          </p:spPr>
        </p:pic>
        <p:cxnSp>
          <p:nvCxnSpPr>
            <p:cNvPr id="127" name="Lijn">
              <a:extLst>
                <a:ext uri="{FF2B5EF4-FFF2-40B4-BE49-F238E27FC236}">
                  <a16:creationId xmlns:a16="http://schemas.microsoft.com/office/drawing/2014/main" id="{EEEAE59C-FEF7-4ADA-9FDC-3CE8BDF07E7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2545133" y="2249550"/>
              <a:ext cx="230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Lijn">
              <a:extLst>
                <a:ext uri="{FF2B5EF4-FFF2-40B4-BE49-F238E27FC236}">
                  <a16:creationId xmlns:a16="http://schemas.microsoft.com/office/drawing/2014/main" id="{DCE5BD24-CCFA-4DB5-A414-B10E7DB9B62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2545133" y="4186876"/>
              <a:ext cx="230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9" name="Tip Tekst opmaken">
            <a:extLst>
              <a:ext uri="{FF2B5EF4-FFF2-40B4-BE49-F238E27FC236}">
                <a16:creationId xmlns:a16="http://schemas.microsoft.com/office/drawing/2014/main" id="{72553A87-E6DE-4AC8-ADFF-F96D4DE43FE9}"/>
              </a:ext>
            </a:extLst>
          </p:cNvPr>
          <p:cNvGrpSpPr/>
          <p:nvPr userDrawn="1"/>
        </p:nvGrpSpPr>
        <p:grpSpPr>
          <a:xfrm>
            <a:off x="3908090" y="1391508"/>
            <a:ext cx="2304000" cy="4074985"/>
            <a:chOff x="-2564091" y="1731373"/>
            <a:chExt cx="2304000" cy="4074985"/>
          </a:xfrm>
        </p:grpSpPr>
        <p:sp>
          <p:nvSpPr>
            <p:cNvPr id="130" name="Tip tekst">
              <a:extLst>
                <a:ext uri="{FF2B5EF4-FFF2-40B4-BE49-F238E27FC236}">
                  <a16:creationId xmlns:a16="http://schemas.microsoft.com/office/drawing/2014/main" id="{D7BB2FFC-8DBF-407F-8DB2-3AA87503BAF7}"/>
                </a:ext>
              </a:extLst>
            </p:cNvPr>
            <p:cNvSpPr txBox="1"/>
            <p:nvPr userDrawn="1"/>
          </p:nvSpPr>
          <p:spPr>
            <a:xfrm>
              <a:off x="-2564091" y="1731373"/>
              <a:ext cx="2304000" cy="387798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nl-NL" sz="1050" b="1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Tekst opmaken</a:t>
              </a:r>
            </a:p>
            <a:p>
              <a:pPr>
                <a:lnSpc>
                  <a:spcPct val="100000"/>
                </a:lnSpc>
              </a:pPr>
              <a:endParaRPr lang="nl-NL" sz="1050" cap="all" baseline="0" noProof="1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In tekstkaders zijn vijf stijlen ingesteld:</a:t>
              </a: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Je kiest een stijl door </a:t>
              </a:r>
              <a:r>
                <a:rPr lang="nl-NL" sz="1050" i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aan het begin van een alinea 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[Tab]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of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[Shift]+[Tab]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te drukken: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Met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[Tab]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kies je de </a:t>
              </a:r>
              <a:r>
                <a:rPr lang="nl-NL" sz="1050" u="sng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volgende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stijl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Met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[Shift]+[Tab]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kies je de </a:t>
              </a:r>
              <a:r>
                <a:rPr lang="nl-NL" sz="1050" u="sng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vorige</a:t>
              </a:r>
              <a:r>
                <a:rPr lang="nl-NL" sz="105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stijl</a:t>
              </a: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r>
                <a:rPr lang="nl-NL" sz="105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Je kunt meerdere ‘sprongen’ tegelijk voor- of achteruit maken als je b.v. van stijl 1 naar stijl 4 wilt gaan. Je drukt dan aan het begin van een alinea meerdere keren op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[Tab]</a:t>
              </a:r>
              <a:r>
                <a:rPr lang="nl-NL" sz="105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of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[Shift]+[Tab].</a:t>
              </a: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1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marR="0" lvl="0" indent="0" algn="l" defTabSz="8294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r>
                <a:rPr lang="nl-NL" sz="1050" b="1" i="1" u="none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Tip</a:t>
              </a:r>
              <a:r>
                <a:rPr lang="nl-NL" sz="1050" b="1" i="1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 </a:t>
              </a:r>
              <a:r>
                <a:rPr lang="nl-NL" sz="1050" b="0" i="1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in plaats van de Tab-toets kun je ook deze knoppen gebruiken (op de Start-tab):</a:t>
              </a:r>
            </a:p>
          </p:txBody>
        </p:sp>
        <p:pic>
          <p:nvPicPr>
            <p:cNvPr id="131" name="Icon Inspringen">
              <a:extLst>
                <a:ext uri="{FF2B5EF4-FFF2-40B4-BE49-F238E27FC236}">
                  <a16:creationId xmlns:a16="http://schemas.microsoft.com/office/drawing/2014/main" id="{CF43F927-00B0-4D5B-B697-0D4CC3EA58D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63475" y="5628215"/>
              <a:ext cx="419158" cy="178143"/>
            </a:xfrm>
            <a:prstGeom prst="rect">
              <a:avLst/>
            </a:prstGeom>
          </p:spPr>
        </p:pic>
        <p:cxnSp>
          <p:nvCxnSpPr>
            <p:cNvPr id="132" name="Lijn">
              <a:extLst>
                <a:ext uri="{FF2B5EF4-FFF2-40B4-BE49-F238E27FC236}">
                  <a16:creationId xmlns:a16="http://schemas.microsoft.com/office/drawing/2014/main" id="{55783685-606D-41B5-B8A6-C63AC95E381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2564091" y="1923866"/>
              <a:ext cx="230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3" name="Screenprint stijlen">
              <a:extLst>
                <a:ext uri="{FF2B5EF4-FFF2-40B4-BE49-F238E27FC236}">
                  <a16:creationId xmlns:a16="http://schemas.microsoft.com/office/drawing/2014/main" id="{86BD6095-FD1D-4D21-8E99-06BCB4E7C8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2426666" y="2262433"/>
              <a:ext cx="1620215" cy="875520"/>
            </a:xfrm>
            <a:prstGeom prst="rect">
              <a:avLst/>
            </a:prstGeom>
          </p:spPr>
        </p:pic>
      </p:grpSp>
      <p:grpSp>
        <p:nvGrpSpPr>
          <p:cNvPr id="134" name="Tip Foto instellen">
            <a:extLst>
              <a:ext uri="{FF2B5EF4-FFF2-40B4-BE49-F238E27FC236}">
                <a16:creationId xmlns:a16="http://schemas.microsoft.com/office/drawing/2014/main" id="{36DEFC1B-2E82-48C4-A6CC-F2001A75A195}"/>
              </a:ext>
            </a:extLst>
          </p:cNvPr>
          <p:cNvGrpSpPr/>
          <p:nvPr userDrawn="1"/>
        </p:nvGrpSpPr>
        <p:grpSpPr>
          <a:xfrm>
            <a:off x="6641622" y="1391508"/>
            <a:ext cx="2304000" cy="5009064"/>
            <a:chOff x="6633481" y="1391507"/>
            <a:chExt cx="2304000" cy="5009064"/>
          </a:xfrm>
        </p:grpSpPr>
        <p:sp>
          <p:nvSpPr>
            <p:cNvPr id="135" name="Tip tekst">
              <a:extLst>
                <a:ext uri="{FF2B5EF4-FFF2-40B4-BE49-F238E27FC236}">
                  <a16:creationId xmlns:a16="http://schemas.microsoft.com/office/drawing/2014/main" id="{DAFF4126-7BC9-40F2-A4AD-0897615BC5FC}"/>
                </a:ext>
              </a:extLst>
            </p:cNvPr>
            <p:cNvSpPr txBox="1"/>
            <p:nvPr userDrawn="1"/>
          </p:nvSpPr>
          <p:spPr>
            <a:xfrm>
              <a:off x="6633481" y="1391507"/>
              <a:ext cx="2304000" cy="50090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algn="l" defTabSz="531979" rtl="0" eaLnBrk="1" latinLnBrk="0" hangingPunct="1">
                <a:lnSpc>
                  <a:spcPct val="100000"/>
                </a:lnSpc>
              </a:pPr>
              <a:r>
                <a:rPr lang="nl-NL" sz="1050" b="1" kern="1200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Foto instellen</a:t>
              </a:r>
            </a:p>
            <a:p>
              <a:pPr marL="0" algn="l" defTabSz="531979" rtl="0" eaLnBrk="1" latinLnBrk="0" hangingPunct="1">
                <a:lnSpc>
                  <a:spcPct val="100000"/>
                </a:lnSpc>
              </a:pPr>
              <a:endParaRPr lang="nl-NL" sz="1050" b="0" kern="1200" cap="none" baseline="0" noProof="1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Een fotokader wordt altijd vanuit het midden van de gekozen foto gevuld. </a:t>
              </a: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Als je een ander gedeelte van de foto wilt zien, gebruik je de functie ‘bijsnijden’: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Klik op de foto.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tab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Afbeeldingsopmaak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 klik op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Bijsnijden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Nu kun je de foto bewegen en daarmee het gewenste deel in beeld schuiven. Ook kun je de foto vergroten/ verkleinen door met de ronde witte greepjes in de hoeken te slepen.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Klik naast het kader om de bijsnijden-functie te verlaten.</a:t>
              </a: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indent="0" algn="l" defTabSz="531979" rtl="0" eaLnBrk="1" latinLnBrk="0" hangingPunct="1">
                <a:lnSpc>
                  <a:spcPct val="100000"/>
                </a:lnSpc>
                <a:buFont typeface="Calibri" panose="020B0604020202020204" pitchFamily="34" charset="0"/>
                <a:buNone/>
              </a:pPr>
              <a:r>
                <a:rPr lang="nl-NL" sz="1050" b="1" kern="1200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Andere foto kiezen</a:t>
              </a:r>
            </a:p>
            <a:p>
              <a:pPr marL="0" indent="0" algn="l" defTabSz="531979" rtl="0" eaLnBrk="1" latinLnBrk="0" hangingPunct="1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0" kern="1200" cap="none" baseline="0" noProof="1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endParaRP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Selecteer de foto.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Druk op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[Delete]</a:t>
              </a: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marR="0" lvl="0" indent="-143991" algn="l" defTabSz="8294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tab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Start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klik op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Opnieuw instellen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</a:p>
            <a:p>
              <a:pPr marL="143991" marR="0" lvl="0" indent="-143991" algn="l" defTabSz="8294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marR="0" lvl="0" indent="-143991" algn="l" defTabSz="8294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endParaRPr lang="nl-NL" sz="1050" b="1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Kies een nieuwe foto volgens de aanwijzingen.</a:t>
              </a:r>
            </a:p>
          </p:txBody>
        </p:sp>
        <p:cxnSp>
          <p:nvCxnSpPr>
            <p:cNvPr id="136" name="Lijn">
              <a:extLst>
                <a:ext uri="{FF2B5EF4-FFF2-40B4-BE49-F238E27FC236}">
                  <a16:creationId xmlns:a16="http://schemas.microsoft.com/office/drawing/2014/main" id="{A8E43A82-FA65-4B50-9828-C4740E9E741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633481" y="1584000"/>
              <a:ext cx="230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Lijn">
              <a:extLst>
                <a:ext uri="{FF2B5EF4-FFF2-40B4-BE49-F238E27FC236}">
                  <a16:creationId xmlns:a16="http://schemas.microsoft.com/office/drawing/2014/main" id="{0150E791-AE56-48CE-BD8B-44B868408D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633481" y="5127989"/>
              <a:ext cx="230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8" name="Icon Bijsnijden" descr="Afbeelding met tafel&#10;&#10;Automatisch gegenereerde beschrijving">
              <a:extLst>
                <a:ext uri="{FF2B5EF4-FFF2-40B4-BE49-F238E27FC236}">
                  <a16:creationId xmlns:a16="http://schemas.microsoft.com/office/drawing/2014/main" id="{4B64F629-3218-474E-A1F5-909319BB8D0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96542" y="2948859"/>
              <a:ext cx="562053" cy="724001"/>
            </a:xfrm>
            <a:prstGeom prst="rect">
              <a:avLst/>
            </a:prstGeom>
          </p:spPr>
        </p:pic>
        <p:pic>
          <p:nvPicPr>
            <p:cNvPr id="139" name="Icon Opnieuw instellen">
              <a:extLst>
                <a:ext uri="{FF2B5EF4-FFF2-40B4-BE49-F238E27FC236}">
                  <a16:creationId xmlns:a16="http://schemas.microsoft.com/office/drawing/2014/main" id="{ECEAD7ED-CCA4-47A3-9804-4095FAD53DD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2014" y="5743449"/>
              <a:ext cx="1181265" cy="257211"/>
            </a:xfrm>
            <a:prstGeom prst="rect">
              <a:avLst/>
            </a:prstGeom>
          </p:spPr>
        </p:pic>
      </p:grpSp>
      <p:grpSp>
        <p:nvGrpSpPr>
          <p:cNvPr id="140" name="Tip Dia herstellen">
            <a:extLst>
              <a:ext uri="{FF2B5EF4-FFF2-40B4-BE49-F238E27FC236}">
                <a16:creationId xmlns:a16="http://schemas.microsoft.com/office/drawing/2014/main" id="{50F5CC48-804D-426E-8495-1935FB72D7E5}"/>
              </a:ext>
            </a:extLst>
          </p:cNvPr>
          <p:cNvGrpSpPr/>
          <p:nvPr userDrawn="1"/>
        </p:nvGrpSpPr>
        <p:grpSpPr>
          <a:xfrm>
            <a:off x="9375155" y="1391510"/>
            <a:ext cx="2304000" cy="4201150"/>
            <a:chOff x="9375155" y="1391507"/>
            <a:chExt cx="2304000" cy="4201150"/>
          </a:xfrm>
        </p:grpSpPr>
        <p:sp>
          <p:nvSpPr>
            <p:cNvPr id="141" name="Tip tekst">
              <a:extLst>
                <a:ext uri="{FF2B5EF4-FFF2-40B4-BE49-F238E27FC236}">
                  <a16:creationId xmlns:a16="http://schemas.microsoft.com/office/drawing/2014/main" id="{F03604F6-D217-4100-8DC7-447C5DF07B76}"/>
                </a:ext>
              </a:extLst>
            </p:cNvPr>
            <p:cNvSpPr txBox="1"/>
            <p:nvPr userDrawn="1"/>
          </p:nvSpPr>
          <p:spPr>
            <a:xfrm>
              <a:off x="9375155" y="1391507"/>
              <a:ext cx="2304000" cy="420115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nl-NL" sz="1050" b="1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Dia herstellen</a:t>
              </a:r>
            </a:p>
            <a:p>
              <a:pPr>
                <a:lnSpc>
                  <a:spcPct val="100000"/>
                </a:lnSpc>
              </a:pPr>
              <a:endParaRPr lang="nl-NL" sz="1050" b="0" cap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marR="0" lvl="0" indent="0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Als de dia-elementen niet (meer) op de juiste manier (over elkaar) liggen kun je de dia-indeling herstellen:</a:t>
              </a:r>
            </a:p>
            <a:p>
              <a:pPr marL="0" marR="0" lvl="0" indent="0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marR="0" lvl="0" indent="0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r>
                <a:rPr lang="nl-NL" sz="1050" b="0" i="0" u="sng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Stap 1:</a:t>
              </a:r>
            </a:p>
            <a:p>
              <a:pPr marL="0" marR="0" lvl="0" indent="0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Verwijder eerst de bijsnijdingen van foto’s op deze dia (anders raken ze in STAP 2 verloren): </a:t>
              </a:r>
            </a:p>
            <a:p>
              <a:pPr marL="143991" marR="0" lvl="1" indent="-143991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r>
                <a:rPr lang="nl-NL" sz="1050" b="0" i="0" u="none" kern="1200" baseline="0" noProof="1">
                  <a:solidFill>
                    <a:schemeClr val="tx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Klik op de foto. </a:t>
              </a:r>
            </a:p>
            <a:p>
              <a:pPr marL="143991" marR="0" lvl="1" indent="-143991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r>
                <a:rPr lang="nl-NL" sz="1050" b="0" i="0" u="none" kern="1200" baseline="0" noProof="1">
                  <a:solidFill>
                    <a:schemeClr val="tx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Op tab </a:t>
              </a:r>
              <a:r>
                <a:rPr lang="nl-NL" sz="1050" b="1" i="0" u="none" kern="1200" baseline="0" noProof="1">
                  <a:solidFill>
                    <a:schemeClr val="tx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Afbeeldingsopmaak</a:t>
              </a:r>
              <a:r>
                <a:rPr lang="nl-NL" sz="1050" b="0" i="0" u="none" kern="1200" baseline="0" noProof="1">
                  <a:solidFill>
                    <a:schemeClr val="tx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: klik op </a:t>
              </a:r>
              <a:r>
                <a:rPr lang="nl-NL" sz="1050" b="1" i="0" u="none" kern="1200" baseline="0" noProof="1">
                  <a:solidFill>
                    <a:schemeClr val="tx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Afbeeldingen comprimeren</a:t>
              </a:r>
              <a:r>
                <a:rPr lang="nl-NL" sz="1050" b="0" i="0" u="none" kern="1200" baseline="0" noProof="1">
                  <a:solidFill>
                    <a:schemeClr val="tx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:</a:t>
              </a:r>
            </a:p>
            <a:p>
              <a:pPr marL="143991" marR="0" lvl="0" indent="-143991" algn="l" defTabSz="13779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marR="0" lvl="0" indent="-143991" algn="l" defTabSz="13779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marR="0" lvl="0" indent="-143991" algn="l" defTabSz="13779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Selecteer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Bijgesneden gebieden van afbeeldingen verwijderen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en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Standaardresolutie gebruiken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.</a:t>
              </a:r>
            </a:p>
            <a:p>
              <a:pPr marL="143991" marR="0" lvl="0" indent="-143991" algn="l" defTabSz="13779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Sluit af met een klik op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OK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.</a:t>
              </a: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marR="0" lvl="0" indent="0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r>
                <a:rPr lang="nl-NL" sz="1050" b="0" i="0" u="sng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Stap 2: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tab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Start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klik op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Opnieuw instellen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marR="0" lvl="0" indent="0" algn="l" defTabSz="13779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cxnSp>
          <p:nvCxnSpPr>
            <p:cNvPr id="142" name="Lijn">
              <a:extLst>
                <a:ext uri="{FF2B5EF4-FFF2-40B4-BE49-F238E27FC236}">
                  <a16:creationId xmlns:a16="http://schemas.microsoft.com/office/drawing/2014/main" id="{ECE3DE52-C3EA-4DC1-B3F9-EEA3DBCEEEF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375155" y="1584000"/>
              <a:ext cx="230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3" name="Icon Afbeeldingen comprimeren">
              <a:extLst>
                <a:ext uri="{FF2B5EF4-FFF2-40B4-BE49-F238E27FC236}">
                  <a16:creationId xmlns:a16="http://schemas.microsoft.com/office/drawing/2014/main" id="{242BF795-21CD-4CB0-B783-A5078CF86B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p:blipFill>
          <p:spPr>
            <a:xfrm>
              <a:off x="9511434" y="3464874"/>
              <a:ext cx="1705213" cy="228632"/>
            </a:xfrm>
            <a:prstGeom prst="rect">
              <a:avLst/>
            </a:prstGeom>
          </p:spPr>
        </p:pic>
        <p:pic>
          <p:nvPicPr>
            <p:cNvPr id="144" name="Icon Opnieuw instellen">
              <a:extLst>
                <a:ext uri="{FF2B5EF4-FFF2-40B4-BE49-F238E27FC236}">
                  <a16:creationId xmlns:a16="http://schemas.microsoft.com/office/drawing/2014/main" id="{0F159EE5-0DB6-44B4-B1E3-B600765D8FC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78170" y="4937066"/>
              <a:ext cx="1181265" cy="257211"/>
            </a:xfrm>
            <a:prstGeom prst="rect">
              <a:avLst/>
            </a:prstGeom>
          </p:spPr>
        </p:pic>
      </p:grpSp>
      <p:sp>
        <p:nvSpPr>
          <p:cNvPr id="145" name="Tijdelijke aanduiding voor datum 1">
            <a:extLst>
              <a:ext uri="{FF2B5EF4-FFF2-40B4-BE49-F238E27FC236}">
                <a16:creationId xmlns:a16="http://schemas.microsoft.com/office/drawing/2014/main" id="{3FFF70E0-9C62-42C0-999D-79C0187433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-84432" y="6695008"/>
            <a:ext cx="36000" cy="307777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00">
                <a:solidFill>
                  <a:srgbClr val="E6E6E6"/>
                </a:solidFill>
              </a:defRPr>
            </a:lvl1pPr>
          </a:lstStyle>
          <a:p>
            <a:fld id="{8B37950E-F7D9-49D4-8201-0A96F5749215}" type="datetime4">
              <a:rPr lang="nl-NL" smtClean="0"/>
              <a:t>9 maart 2025</a:t>
            </a:fld>
            <a:endParaRPr lang="nl-NL"/>
          </a:p>
        </p:txBody>
      </p:sp>
      <p:sp>
        <p:nvSpPr>
          <p:cNvPr id="146" name="Tijdelijke aanduiding voor voettekst 2">
            <a:extLst>
              <a:ext uri="{FF2B5EF4-FFF2-40B4-BE49-F238E27FC236}">
                <a16:creationId xmlns:a16="http://schemas.microsoft.com/office/drawing/2014/main" id="{C970C9C0-2814-41BA-938D-B4F9E5E41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84432" y="6695010"/>
            <a:ext cx="36000" cy="907941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00">
                <a:solidFill>
                  <a:srgbClr val="E6E6E6"/>
                </a:solidFill>
              </a:defRPr>
            </a:lvl1pPr>
          </a:lstStyle>
          <a:p>
            <a:r>
              <a:rPr lang="nl-NL"/>
              <a:t>Titel van de presentatie via &gt;Invoegen &gt;Koptekst en voettekst</a:t>
            </a:r>
          </a:p>
        </p:txBody>
      </p:sp>
      <p:sp>
        <p:nvSpPr>
          <p:cNvPr id="147" name="Tijdelijke aanduiding voor dianummer 3">
            <a:extLst>
              <a:ext uri="{FF2B5EF4-FFF2-40B4-BE49-F238E27FC236}">
                <a16:creationId xmlns:a16="http://schemas.microsoft.com/office/drawing/2014/main" id="{0B7FD4F4-2E28-41DA-B738-FB098BA4F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84432" y="6695008"/>
            <a:ext cx="36000" cy="169277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00">
                <a:solidFill>
                  <a:srgbClr val="E6E6E6"/>
                </a:solidFill>
              </a:defRPr>
            </a:lvl1pPr>
          </a:lstStyle>
          <a:p>
            <a:fld id="{B8626174-7854-4699-ADD6-1A80D8049B55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148" name="Titel 4">
            <a:extLst>
              <a:ext uri="{FF2B5EF4-FFF2-40B4-BE49-F238E27FC236}">
                <a16:creationId xmlns:a16="http://schemas.microsoft.com/office/drawing/2014/main" id="{D1AB2F9D-80F5-47D5-B03F-079A6920C3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490" y="-228203"/>
            <a:ext cx="360000" cy="153888"/>
          </a:xfrm>
          <a:prstGeom prst="rect">
            <a:avLst/>
          </a:prstGeom>
        </p:spPr>
        <p:txBody>
          <a:bodyPr lIns="0" tIns="0" rIns="0" bIns="0"/>
          <a:lstStyle>
            <a:lvl1pPr>
              <a:defRPr sz="10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1820316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4C9532D0-4EC0-0D13-456E-1994F2E730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1129" r="5315" b="46667"/>
          <a:stretch/>
        </p:blipFill>
        <p:spPr>
          <a:xfrm>
            <a:off x="0" y="0"/>
            <a:ext cx="5600699" cy="6858000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674CF724-D228-79DA-D2C2-2E75E76D2BD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04803" y="2173384"/>
            <a:ext cx="6377397" cy="2607701"/>
          </a:xfrm>
        </p:spPr>
        <p:txBody>
          <a:bodyPr anchor="ctr" anchorCtr="0">
            <a:normAutofit/>
          </a:bodyPr>
          <a:lstStyle>
            <a:lvl1pPr algn="l">
              <a:defRPr sz="4400"/>
            </a:lvl1pPr>
          </a:lstStyle>
          <a:p>
            <a:r>
              <a:rPr lang="nl-NL"/>
              <a:t>[titel]</a:t>
            </a:r>
          </a:p>
        </p:txBody>
      </p:sp>
      <p:sp>
        <p:nvSpPr>
          <p:cNvPr id="18" name="object 7">
            <a:extLst>
              <a:ext uri="{FF2B5EF4-FFF2-40B4-BE49-F238E27FC236}">
                <a16:creationId xmlns:a16="http://schemas.microsoft.com/office/drawing/2014/main" id="{CA412B42-7296-B578-4707-3A5FEA3D71EC}"/>
              </a:ext>
            </a:extLst>
          </p:cNvPr>
          <p:cNvSpPr/>
          <p:nvPr userDrawn="1"/>
        </p:nvSpPr>
        <p:spPr>
          <a:xfrm>
            <a:off x="9714068" y="554146"/>
            <a:ext cx="2164063" cy="1320001"/>
          </a:xfrm>
          <a:custGeom>
            <a:avLst/>
            <a:gdLst/>
            <a:ahLst/>
            <a:cxnLst/>
            <a:rect l="l" t="t" r="r" b="b"/>
            <a:pathLst>
              <a:path w="3568700" h="2176780">
                <a:moveTo>
                  <a:pt x="876795" y="1548980"/>
                </a:moveTo>
                <a:lnTo>
                  <a:pt x="870127" y="1508366"/>
                </a:lnTo>
                <a:lnTo>
                  <a:pt x="850265" y="1475282"/>
                </a:lnTo>
                <a:lnTo>
                  <a:pt x="815962" y="1446466"/>
                </a:lnTo>
                <a:lnTo>
                  <a:pt x="767346" y="1419618"/>
                </a:lnTo>
                <a:lnTo>
                  <a:pt x="714984" y="1395577"/>
                </a:lnTo>
                <a:lnTo>
                  <a:pt x="698334" y="1387221"/>
                </a:lnTo>
                <a:lnTo>
                  <a:pt x="663790" y="1365237"/>
                </a:lnTo>
                <a:lnTo>
                  <a:pt x="647509" y="1325346"/>
                </a:lnTo>
                <a:lnTo>
                  <a:pt x="648906" y="1311402"/>
                </a:lnTo>
                <a:lnTo>
                  <a:pt x="681126" y="1273263"/>
                </a:lnTo>
                <a:lnTo>
                  <a:pt x="722363" y="1264666"/>
                </a:lnTo>
                <a:lnTo>
                  <a:pt x="751395" y="1268120"/>
                </a:lnTo>
                <a:lnTo>
                  <a:pt x="777671" y="1278432"/>
                </a:lnTo>
                <a:lnTo>
                  <a:pt x="801128" y="1295565"/>
                </a:lnTo>
                <a:lnTo>
                  <a:pt x="821664" y="1319479"/>
                </a:lnTo>
                <a:lnTo>
                  <a:pt x="867727" y="1283995"/>
                </a:lnTo>
                <a:lnTo>
                  <a:pt x="842556" y="1252791"/>
                </a:lnTo>
                <a:lnTo>
                  <a:pt x="809485" y="1228013"/>
                </a:lnTo>
                <a:lnTo>
                  <a:pt x="768350" y="1211211"/>
                </a:lnTo>
                <a:lnTo>
                  <a:pt x="722363" y="1205572"/>
                </a:lnTo>
                <a:lnTo>
                  <a:pt x="693242" y="1207719"/>
                </a:lnTo>
                <a:lnTo>
                  <a:pt x="642073" y="1224800"/>
                </a:lnTo>
                <a:lnTo>
                  <a:pt x="602322" y="1257871"/>
                </a:lnTo>
                <a:lnTo>
                  <a:pt x="581799" y="1302207"/>
                </a:lnTo>
                <a:lnTo>
                  <a:pt x="579221" y="1328178"/>
                </a:lnTo>
                <a:lnTo>
                  <a:pt x="580948" y="1349070"/>
                </a:lnTo>
                <a:lnTo>
                  <a:pt x="594753" y="1385595"/>
                </a:lnTo>
                <a:lnTo>
                  <a:pt x="622249" y="1415567"/>
                </a:lnTo>
                <a:lnTo>
                  <a:pt x="661835" y="1442059"/>
                </a:lnTo>
                <a:lnTo>
                  <a:pt x="737514" y="1478064"/>
                </a:lnTo>
                <a:lnTo>
                  <a:pt x="754964" y="1486535"/>
                </a:lnTo>
                <a:lnTo>
                  <a:pt x="791235" y="1509839"/>
                </a:lnTo>
                <a:lnTo>
                  <a:pt x="808520" y="1551813"/>
                </a:lnTo>
                <a:lnTo>
                  <a:pt x="807021" y="1566824"/>
                </a:lnTo>
                <a:lnTo>
                  <a:pt x="784682" y="1602422"/>
                </a:lnTo>
                <a:lnTo>
                  <a:pt x="741603" y="1619821"/>
                </a:lnTo>
                <a:lnTo>
                  <a:pt x="723773" y="1620989"/>
                </a:lnTo>
                <a:lnTo>
                  <a:pt x="689432" y="1616417"/>
                </a:lnTo>
                <a:lnTo>
                  <a:pt x="657364" y="1602765"/>
                </a:lnTo>
                <a:lnTo>
                  <a:pt x="627672" y="1580070"/>
                </a:lnTo>
                <a:lnTo>
                  <a:pt x="600456" y="1548409"/>
                </a:lnTo>
                <a:lnTo>
                  <a:pt x="553593" y="1584020"/>
                </a:lnTo>
                <a:lnTo>
                  <a:pt x="584060" y="1623555"/>
                </a:lnTo>
                <a:lnTo>
                  <a:pt x="623201" y="1653743"/>
                </a:lnTo>
                <a:lnTo>
                  <a:pt x="671068" y="1673466"/>
                </a:lnTo>
                <a:lnTo>
                  <a:pt x="724484" y="1680083"/>
                </a:lnTo>
                <a:lnTo>
                  <a:pt x="756170" y="1677797"/>
                </a:lnTo>
                <a:lnTo>
                  <a:pt x="811047" y="1659661"/>
                </a:lnTo>
                <a:lnTo>
                  <a:pt x="852678" y="1624482"/>
                </a:lnTo>
                <a:lnTo>
                  <a:pt x="874102" y="1576959"/>
                </a:lnTo>
                <a:lnTo>
                  <a:pt x="876795" y="1548980"/>
                </a:lnTo>
                <a:close/>
              </a:path>
              <a:path w="3568700" h="2176780">
                <a:moveTo>
                  <a:pt x="962444" y="504698"/>
                </a:moveTo>
                <a:lnTo>
                  <a:pt x="895565" y="504698"/>
                </a:lnTo>
                <a:lnTo>
                  <a:pt x="895565" y="826363"/>
                </a:lnTo>
                <a:lnTo>
                  <a:pt x="605866" y="496925"/>
                </a:lnTo>
                <a:lnTo>
                  <a:pt x="585597" y="496925"/>
                </a:lnTo>
                <a:lnTo>
                  <a:pt x="585597" y="963650"/>
                </a:lnTo>
                <a:lnTo>
                  <a:pt x="652462" y="963650"/>
                </a:lnTo>
                <a:lnTo>
                  <a:pt x="652462" y="641286"/>
                </a:lnTo>
                <a:lnTo>
                  <a:pt x="942860" y="971435"/>
                </a:lnTo>
                <a:lnTo>
                  <a:pt x="962444" y="971435"/>
                </a:lnTo>
                <a:lnTo>
                  <a:pt x="962444" y="504698"/>
                </a:lnTo>
                <a:close/>
              </a:path>
              <a:path w="3568700" h="2176780">
                <a:moveTo>
                  <a:pt x="1315542" y="1213827"/>
                </a:moveTo>
                <a:lnTo>
                  <a:pt x="933754" y="1213827"/>
                </a:lnTo>
                <a:lnTo>
                  <a:pt x="933754" y="1272247"/>
                </a:lnTo>
                <a:lnTo>
                  <a:pt x="1090866" y="1272247"/>
                </a:lnTo>
                <a:lnTo>
                  <a:pt x="1090866" y="1672297"/>
                </a:lnTo>
                <a:lnTo>
                  <a:pt x="1157732" y="1672297"/>
                </a:lnTo>
                <a:lnTo>
                  <a:pt x="1157732" y="1272247"/>
                </a:lnTo>
                <a:lnTo>
                  <a:pt x="1315542" y="1272247"/>
                </a:lnTo>
                <a:lnTo>
                  <a:pt x="1315542" y="1213827"/>
                </a:lnTo>
                <a:close/>
              </a:path>
              <a:path w="3568700" h="2176780">
                <a:moveTo>
                  <a:pt x="1465567" y="505180"/>
                </a:moveTo>
                <a:lnTo>
                  <a:pt x="1398701" y="505180"/>
                </a:lnTo>
                <a:lnTo>
                  <a:pt x="1398701" y="690600"/>
                </a:lnTo>
                <a:lnTo>
                  <a:pt x="1155598" y="690600"/>
                </a:lnTo>
                <a:lnTo>
                  <a:pt x="1155598" y="505180"/>
                </a:lnTo>
                <a:lnTo>
                  <a:pt x="1088732" y="505180"/>
                </a:lnTo>
                <a:lnTo>
                  <a:pt x="1088732" y="690600"/>
                </a:lnTo>
                <a:lnTo>
                  <a:pt x="1088732" y="750290"/>
                </a:lnTo>
                <a:lnTo>
                  <a:pt x="1088732" y="963650"/>
                </a:lnTo>
                <a:lnTo>
                  <a:pt x="1155598" y="963650"/>
                </a:lnTo>
                <a:lnTo>
                  <a:pt x="1155598" y="750290"/>
                </a:lnTo>
                <a:lnTo>
                  <a:pt x="1398701" y="750290"/>
                </a:lnTo>
                <a:lnTo>
                  <a:pt x="1398701" y="963650"/>
                </a:lnTo>
                <a:lnTo>
                  <a:pt x="1465567" y="963650"/>
                </a:lnTo>
                <a:lnTo>
                  <a:pt x="1465567" y="750290"/>
                </a:lnTo>
                <a:lnTo>
                  <a:pt x="1465567" y="690600"/>
                </a:lnTo>
                <a:lnTo>
                  <a:pt x="1465567" y="505180"/>
                </a:lnTo>
                <a:close/>
              </a:path>
              <a:path w="3568700" h="2176780">
                <a:moveTo>
                  <a:pt x="1701190" y="1612607"/>
                </a:moveTo>
                <a:lnTo>
                  <a:pt x="1460588" y="1612607"/>
                </a:lnTo>
                <a:lnTo>
                  <a:pt x="1460588" y="1457667"/>
                </a:lnTo>
                <a:lnTo>
                  <a:pt x="1635379" y="1457667"/>
                </a:lnTo>
                <a:lnTo>
                  <a:pt x="1635379" y="1400517"/>
                </a:lnTo>
                <a:lnTo>
                  <a:pt x="1460588" y="1400517"/>
                </a:lnTo>
                <a:lnTo>
                  <a:pt x="1460588" y="1272247"/>
                </a:lnTo>
                <a:lnTo>
                  <a:pt x="1692706" y="1272247"/>
                </a:lnTo>
                <a:lnTo>
                  <a:pt x="1692706" y="1213827"/>
                </a:lnTo>
                <a:lnTo>
                  <a:pt x="1393710" y="1213827"/>
                </a:lnTo>
                <a:lnTo>
                  <a:pt x="1393710" y="1272247"/>
                </a:lnTo>
                <a:lnTo>
                  <a:pt x="1393710" y="1400517"/>
                </a:lnTo>
                <a:lnTo>
                  <a:pt x="1393710" y="1457667"/>
                </a:lnTo>
                <a:lnTo>
                  <a:pt x="1393710" y="1612607"/>
                </a:lnTo>
                <a:lnTo>
                  <a:pt x="1393710" y="1672297"/>
                </a:lnTo>
                <a:lnTo>
                  <a:pt x="1701190" y="1672297"/>
                </a:lnTo>
                <a:lnTo>
                  <a:pt x="1701190" y="1612607"/>
                </a:lnTo>
                <a:close/>
              </a:path>
              <a:path w="3568700" h="2176780">
                <a:moveTo>
                  <a:pt x="2176157" y="0"/>
                </a:moveTo>
                <a:lnTo>
                  <a:pt x="0" y="0"/>
                </a:lnTo>
                <a:lnTo>
                  <a:pt x="0" y="2176157"/>
                </a:lnTo>
                <a:lnTo>
                  <a:pt x="2176157" y="2176157"/>
                </a:lnTo>
                <a:lnTo>
                  <a:pt x="2176157" y="1213358"/>
                </a:lnTo>
                <a:lnTo>
                  <a:pt x="2104491" y="1213358"/>
                </a:lnTo>
                <a:lnTo>
                  <a:pt x="2104491" y="1532915"/>
                </a:lnTo>
                <a:lnTo>
                  <a:pt x="1816633" y="1205560"/>
                </a:lnTo>
                <a:lnTo>
                  <a:pt x="1796351" y="1205560"/>
                </a:lnTo>
                <a:lnTo>
                  <a:pt x="1796351" y="1672297"/>
                </a:lnTo>
                <a:lnTo>
                  <a:pt x="1863229" y="1672297"/>
                </a:lnTo>
                <a:lnTo>
                  <a:pt x="1863229" y="1349933"/>
                </a:lnTo>
                <a:lnTo>
                  <a:pt x="2104491" y="1624203"/>
                </a:lnTo>
                <a:lnTo>
                  <a:pt x="2104491" y="2104478"/>
                </a:lnTo>
                <a:lnTo>
                  <a:pt x="71666" y="2104478"/>
                </a:lnTo>
                <a:lnTo>
                  <a:pt x="71666" y="71666"/>
                </a:lnTo>
                <a:lnTo>
                  <a:pt x="2104491" y="71666"/>
                </a:lnTo>
                <a:lnTo>
                  <a:pt x="2104491" y="904163"/>
                </a:lnTo>
                <a:lnTo>
                  <a:pt x="2100414" y="904544"/>
                </a:lnTo>
                <a:lnTo>
                  <a:pt x="1658747" y="904544"/>
                </a:lnTo>
                <a:lnTo>
                  <a:pt x="1658747" y="504710"/>
                </a:lnTo>
                <a:lnTo>
                  <a:pt x="1591868" y="504710"/>
                </a:lnTo>
                <a:lnTo>
                  <a:pt x="1591868" y="963637"/>
                </a:lnTo>
                <a:lnTo>
                  <a:pt x="2176157" y="963193"/>
                </a:lnTo>
                <a:lnTo>
                  <a:pt x="2176157" y="0"/>
                </a:lnTo>
                <a:close/>
              </a:path>
              <a:path w="3568700" h="2176780">
                <a:moveTo>
                  <a:pt x="2691904" y="1442123"/>
                </a:moveTo>
                <a:lnTo>
                  <a:pt x="2687624" y="1393545"/>
                </a:lnTo>
                <a:lnTo>
                  <a:pt x="2674810" y="1349679"/>
                </a:lnTo>
                <a:lnTo>
                  <a:pt x="2653538" y="1310678"/>
                </a:lnTo>
                <a:lnTo>
                  <a:pt x="2623845" y="1276680"/>
                </a:lnTo>
                <a:lnTo>
                  <a:pt x="2622905" y="1275981"/>
                </a:lnTo>
                <a:lnTo>
                  <a:pt x="2622905" y="1442123"/>
                </a:lnTo>
                <a:lnTo>
                  <a:pt x="2619806" y="1477987"/>
                </a:lnTo>
                <a:lnTo>
                  <a:pt x="2595080" y="1539709"/>
                </a:lnTo>
                <a:lnTo>
                  <a:pt x="2546820" y="1586217"/>
                </a:lnTo>
                <a:lnTo>
                  <a:pt x="2480526" y="1610194"/>
                </a:lnTo>
                <a:lnTo>
                  <a:pt x="2441194" y="1613204"/>
                </a:lnTo>
                <a:lnTo>
                  <a:pt x="2366365" y="1613204"/>
                </a:lnTo>
                <a:lnTo>
                  <a:pt x="2366365" y="1273162"/>
                </a:lnTo>
                <a:lnTo>
                  <a:pt x="2441194" y="1273162"/>
                </a:lnTo>
                <a:lnTo>
                  <a:pt x="2480792" y="1276057"/>
                </a:lnTo>
                <a:lnTo>
                  <a:pt x="2547239" y="1299108"/>
                </a:lnTo>
                <a:lnTo>
                  <a:pt x="2595257" y="1344155"/>
                </a:lnTo>
                <a:lnTo>
                  <a:pt x="2619819" y="1405737"/>
                </a:lnTo>
                <a:lnTo>
                  <a:pt x="2622905" y="1442123"/>
                </a:lnTo>
                <a:lnTo>
                  <a:pt x="2622905" y="1275981"/>
                </a:lnTo>
                <a:lnTo>
                  <a:pt x="2586939" y="1249057"/>
                </a:lnTo>
                <a:lnTo>
                  <a:pt x="2544216" y="1229271"/>
                </a:lnTo>
                <a:lnTo>
                  <a:pt x="2495816" y="1217345"/>
                </a:lnTo>
                <a:lnTo>
                  <a:pt x="2441905" y="1213370"/>
                </a:lnTo>
                <a:lnTo>
                  <a:pt x="2299487" y="1213370"/>
                </a:lnTo>
                <a:lnTo>
                  <a:pt x="2299487" y="1672297"/>
                </a:lnTo>
                <a:lnTo>
                  <a:pt x="2441905" y="1672297"/>
                </a:lnTo>
                <a:lnTo>
                  <a:pt x="2495524" y="1668246"/>
                </a:lnTo>
                <a:lnTo>
                  <a:pt x="2543759" y="1656130"/>
                </a:lnTo>
                <a:lnTo>
                  <a:pt x="2586469" y="1636001"/>
                </a:lnTo>
                <a:lnTo>
                  <a:pt x="2616517" y="1613204"/>
                </a:lnTo>
                <a:lnTo>
                  <a:pt x="2623477" y="1607934"/>
                </a:lnTo>
                <a:lnTo>
                  <a:pt x="2653322" y="1573517"/>
                </a:lnTo>
                <a:lnTo>
                  <a:pt x="2674709" y="1534312"/>
                </a:lnTo>
                <a:lnTo>
                  <a:pt x="2687599" y="1490459"/>
                </a:lnTo>
                <a:lnTo>
                  <a:pt x="2691904" y="1442123"/>
                </a:lnTo>
                <a:close/>
              </a:path>
              <a:path w="3568700" h="2176780">
                <a:moveTo>
                  <a:pt x="3096666" y="1612607"/>
                </a:moveTo>
                <a:lnTo>
                  <a:pt x="2856039" y="1612607"/>
                </a:lnTo>
                <a:lnTo>
                  <a:pt x="2856039" y="1457667"/>
                </a:lnTo>
                <a:lnTo>
                  <a:pt x="3030829" y="1457667"/>
                </a:lnTo>
                <a:lnTo>
                  <a:pt x="3030829" y="1400517"/>
                </a:lnTo>
                <a:lnTo>
                  <a:pt x="2856039" y="1400517"/>
                </a:lnTo>
                <a:lnTo>
                  <a:pt x="2856039" y="1272247"/>
                </a:lnTo>
                <a:lnTo>
                  <a:pt x="3088157" y="1272247"/>
                </a:lnTo>
                <a:lnTo>
                  <a:pt x="3088157" y="1213827"/>
                </a:lnTo>
                <a:lnTo>
                  <a:pt x="2789161" y="1213827"/>
                </a:lnTo>
                <a:lnTo>
                  <a:pt x="2789161" y="1272247"/>
                </a:lnTo>
                <a:lnTo>
                  <a:pt x="2789161" y="1400517"/>
                </a:lnTo>
                <a:lnTo>
                  <a:pt x="2789161" y="1457667"/>
                </a:lnTo>
                <a:lnTo>
                  <a:pt x="2789161" y="1612607"/>
                </a:lnTo>
                <a:lnTo>
                  <a:pt x="2789161" y="1672297"/>
                </a:lnTo>
                <a:lnTo>
                  <a:pt x="3096666" y="1672297"/>
                </a:lnTo>
                <a:lnTo>
                  <a:pt x="3096666" y="1612607"/>
                </a:lnTo>
                <a:close/>
              </a:path>
              <a:path w="3568700" h="2176780">
                <a:moveTo>
                  <a:pt x="3568649" y="1213370"/>
                </a:moveTo>
                <a:lnTo>
                  <a:pt x="3501783" y="1213370"/>
                </a:lnTo>
                <a:lnTo>
                  <a:pt x="3501783" y="1535010"/>
                </a:lnTo>
                <a:lnTo>
                  <a:pt x="3212071" y="1205572"/>
                </a:lnTo>
                <a:lnTo>
                  <a:pt x="3191814" y="1205572"/>
                </a:lnTo>
                <a:lnTo>
                  <a:pt x="3191814" y="1672285"/>
                </a:lnTo>
                <a:lnTo>
                  <a:pt x="3258680" y="1672285"/>
                </a:lnTo>
                <a:lnTo>
                  <a:pt x="3258680" y="1349933"/>
                </a:lnTo>
                <a:lnTo>
                  <a:pt x="3549091" y="1680083"/>
                </a:lnTo>
                <a:lnTo>
                  <a:pt x="3568649" y="1680083"/>
                </a:lnTo>
                <a:lnTo>
                  <a:pt x="3568649" y="1213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347009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jdelijke aanduiding voor afbeelding 32">
            <a:extLst>
              <a:ext uri="{FF2B5EF4-FFF2-40B4-BE49-F238E27FC236}">
                <a16:creationId xmlns:a16="http://schemas.microsoft.com/office/drawing/2014/main" id="{3B28B713-7492-15AC-AB8B-4EBC17879EB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4572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4648137B-716B-7836-F11C-229DA617D5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32000" y="1006475"/>
            <a:ext cx="7876110" cy="4862513"/>
          </a:xfrm>
          <a:solidFill>
            <a:schemeClr val="accent1"/>
          </a:solidFill>
        </p:spPr>
        <p:txBody>
          <a:bodyPr lIns="540000" tIns="1512000" rIns="360000" bIns="10800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31" name="Tijdelijke aanduiding voor tekst 30">
            <a:extLst>
              <a:ext uri="{FF2B5EF4-FFF2-40B4-BE49-F238E27FC236}">
                <a16:creationId xmlns:a16="http://schemas.microsoft.com/office/drawing/2014/main" id="{70246C87-88F4-7B25-3716-289A3B82443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55213" y="4568825"/>
            <a:ext cx="2102400" cy="2102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08001" y="1615799"/>
            <a:ext cx="6862866" cy="677108"/>
          </a:xfrm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2164171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jdelijke aanduiding voor afbeelding 32">
            <a:extLst>
              <a:ext uri="{FF2B5EF4-FFF2-40B4-BE49-F238E27FC236}">
                <a16:creationId xmlns:a16="http://schemas.microsoft.com/office/drawing/2014/main" id="{3B28B713-7492-15AC-AB8B-4EBC17879EB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4572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4648137B-716B-7836-F11C-229DA617D5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32000" y="1006475"/>
            <a:ext cx="7876110" cy="4862513"/>
          </a:xfrm>
          <a:solidFill>
            <a:schemeClr val="tx2"/>
          </a:solidFill>
        </p:spPr>
        <p:txBody>
          <a:bodyPr lIns="540000" tIns="1512000" rIns="360000" bIns="108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08001" y="1615799"/>
            <a:ext cx="6862866" cy="677108"/>
          </a:xfrm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  <p:sp>
        <p:nvSpPr>
          <p:cNvPr id="3" name="Tijdelijke aanduiding voor tekst 30">
            <a:extLst>
              <a:ext uri="{FF2B5EF4-FFF2-40B4-BE49-F238E27FC236}">
                <a16:creationId xmlns:a16="http://schemas.microsoft.com/office/drawing/2014/main" id="{6DA164C7-A72E-D18F-522D-4E96389D22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55213" y="4568825"/>
            <a:ext cx="2102400" cy="2102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8183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CBA2F801-B560-95A6-D2AB-603F2ACDB0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4202982"/>
            <a:ext cx="2160000" cy="2160000"/>
          </a:xfrm>
          <a:prstGeom prst="rect">
            <a:avLst/>
          </a:prstGeom>
        </p:spPr>
      </p:pic>
      <p:sp>
        <p:nvSpPr>
          <p:cNvPr id="33" name="Tijdelijke aanduiding voor afbeelding 32">
            <a:extLst>
              <a:ext uri="{FF2B5EF4-FFF2-40B4-BE49-F238E27FC236}">
                <a16:creationId xmlns:a16="http://schemas.microsoft.com/office/drawing/2014/main" id="{3B28B713-7492-15AC-AB8B-4EBC17879EB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-1"/>
            <a:ext cx="12193200" cy="3204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4648137B-716B-7836-F11C-229DA617D5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52000" y="2488676"/>
            <a:ext cx="8136000" cy="4369324"/>
          </a:xfrm>
          <a:solidFill>
            <a:schemeClr val="accent1"/>
          </a:solidFill>
        </p:spPr>
        <p:txBody>
          <a:bodyPr lIns="648000" tIns="1512000" rIns="648000" bIns="108000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31" name="Tijdelijke aanduiding voor tekst 30">
            <a:extLst>
              <a:ext uri="{FF2B5EF4-FFF2-40B4-BE49-F238E27FC236}">
                <a16:creationId xmlns:a16="http://schemas.microsoft.com/office/drawing/2014/main" id="{70246C87-88F4-7B25-3716-289A3B82443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56771" y="4575204"/>
            <a:ext cx="2088000" cy="2088000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00000" y="3090446"/>
            <a:ext cx="6862866" cy="677108"/>
          </a:xfrm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1727122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F6510A04-718B-3D5A-E557-1A7ADD02C9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4202982"/>
            <a:ext cx="2160000" cy="2160000"/>
          </a:xfrm>
          <a:prstGeom prst="rect">
            <a:avLst/>
          </a:prstGeom>
        </p:spPr>
      </p:pic>
      <p:sp>
        <p:nvSpPr>
          <p:cNvPr id="33" name="Tijdelijke aanduiding voor afbeelding 32">
            <a:extLst>
              <a:ext uri="{FF2B5EF4-FFF2-40B4-BE49-F238E27FC236}">
                <a16:creationId xmlns:a16="http://schemas.microsoft.com/office/drawing/2014/main" id="{3B28B713-7492-15AC-AB8B-4EBC17879EB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-1"/>
            <a:ext cx="12193200" cy="3204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4648137B-716B-7836-F11C-229DA617D5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52000" y="2488676"/>
            <a:ext cx="8136000" cy="4369324"/>
          </a:xfrm>
          <a:solidFill>
            <a:schemeClr val="tx2"/>
          </a:solidFill>
        </p:spPr>
        <p:txBody>
          <a:bodyPr lIns="648000" tIns="1512000" rIns="648000" bIns="108000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00000" y="3090446"/>
            <a:ext cx="6862866" cy="677108"/>
          </a:xfrm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  <p:sp>
        <p:nvSpPr>
          <p:cNvPr id="4" name="Tijdelijke aanduiding voor tekst 30">
            <a:extLst>
              <a:ext uri="{FF2B5EF4-FFF2-40B4-BE49-F238E27FC236}">
                <a16:creationId xmlns:a16="http://schemas.microsoft.com/office/drawing/2014/main" id="{0B380E33-452E-66AA-6887-1507911E2F4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56771" y="4575204"/>
            <a:ext cx="2088000" cy="2088000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52177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5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E26EC627-2C8E-5754-3C8C-8EA8B14E13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020175" y="0"/>
            <a:ext cx="3171825" cy="317182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9284E3BD-E396-52E7-D71B-D42FE4FEA32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053512" y="3171825"/>
            <a:ext cx="3105150" cy="310515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B900ADF-C83B-8575-BD0B-B07C3605675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3686175"/>
            <a:ext cx="3171825" cy="317182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548D3F7-FE6B-73E7-7AD5-95674C46C5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5714" y="961085"/>
            <a:ext cx="5645021" cy="4935830"/>
          </a:xfrm>
        </p:spPr>
        <p:txBody>
          <a:bodyPr tIns="576000" anchor="ctr" anchorCtr="0">
            <a:noAutofit/>
          </a:bodyPr>
          <a:lstStyle>
            <a:lvl1pPr algn="ctr">
              <a:lnSpc>
                <a:spcPct val="70000"/>
              </a:lnSpc>
              <a:defRPr sz="10000"/>
            </a:lvl1pPr>
          </a:lstStyle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23707805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6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E26EC627-2C8E-5754-3C8C-8EA8B14E13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020175" y="0"/>
            <a:ext cx="3171825" cy="317182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9284E3BD-E396-52E7-D71B-D42FE4FEA32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053512" y="3171825"/>
            <a:ext cx="3105150" cy="310515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B900ADF-C83B-8575-BD0B-B07C3605675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3686175"/>
            <a:ext cx="3171825" cy="317182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548D3F7-FE6B-73E7-7AD5-95674C46C5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5714" y="961085"/>
            <a:ext cx="5645021" cy="4935830"/>
          </a:xfrm>
        </p:spPr>
        <p:txBody>
          <a:bodyPr tIns="576000" anchor="ctr" anchorCtr="0">
            <a:noAutofit/>
          </a:bodyPr>
          <a:lstStyle>
            <a:lvl1pPr algn="ctr">
              <a:lnSpc>
                <a:spcPct val="70000"/>
              </a:lnSpc>
              <a:defRPr sz="10000">
                <a:solidFill>
                  <a:schemeClr val="bg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37454650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wolk, tekst, hemel, water&#10;&#10;Automatisch gegenereerde beschrijving" hidden="1">
            <a:extLst>
              <a:ext uri="{FF2B5EF4-FFF2-40B4-BE49-F238E27FC236}">
                <a16:creationId xmlns:a16="http://schemas.microsoft.com/office/drawing/2014/main" id="{7739904D-03D5-C10D-8808-4D0FE8383C80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jdelijke aanduiding voor titel 1">
            <a:extLst>
              <a:ext uri="{FF2B5EF4-FFF2-40B4-BE49-F238E27FC236}">
                <a16:creationId xmlns:a16="http://schemas.microsoft.com/office/drawing/2014/main" id="{935A2F0B-803E-0E9C-ABC0-EE43198B7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8" y="522513"/>
            <a:ext cx="10692000" cy="1408654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10" name="Tijdelijke aanduiding voor tekst 2">
            <a:extLst>
              <a:ext uri="{FF2B5EF4-FFF2-40B4-BE49-F238E27FC236}">
                <a16:creationId xmlns:a16="http://schemas.microsoft.com/office/drawing/2014/main" id="{DD830C86-F36B-6364-6B04-27CCC58AE1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2421649"/>
            <a:ext cx="10692000" cy="387866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  <a:p>
            <a:pPr lvl="5"/>
            <a:r>
              <a:rPr lang="nl-NL"/>
              <a:t>Zesde niveau (herhaling vanaf hier)</a:t>
            </a:r>
          </a:p>
          <a:p>
            <a:pPr lvl="6"/>
            <a:r>
              <a:rPr lang="nl-NL"/>
              <a:t>Zevende niveau</a:t>
            </a:r>
          </a:p>
          <a:p>
            <a:pPr lvl="7"/>
            <a:r>
              <a:rPr lang="nl-NL"/>
              <a:t>Achtste niveau</a:t>
            </a:r>
          </a:p>
          <a:p>
            <a:pPr lvl="8"/>
            <a:r>
              <a:rPr lang="nl-NL"/>
              <a:t>Negende niveau</a:t>
            </a:r>
          </a:p>
        </p:txBody>
      </p:sp>
    </p:spTree>
    <p:extLst>
      <p:ext uri="{BB962C8B-B14F-4D97-AF65-F5344CB8AC3E}">
        <p14:creationId xmlns:p14="http://schemas.microsoft.com/office/powerpoint/2010/main" val="1427278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721" r:id="rId2"/>
    <p:sldLayoutId id="2147483770" r:id="rId3"/>
    <p:sldLayoutId id="2147483723" r:id="rId4"/>
    <p:sldLayoutId id="2147483724" r:id="rId5"/>
    <p:sldLayoutId id="2147483725" r:id="rId6"/>
    <p:sldLayoutId id="2147483726" r:id="rId7"/>
    <p:sldLayoutId id="2147483748" r:id="rId8"/>
    <p:sldLayoutId id="2147483762" r:id="rId9"/>
    <p:sldLayoutId id="2147483763" r:id="rId10"/>
    <p:sldLayoutId id="2147483755" r:id="rId11"/>
    <p:sldLayoutId id="2147483752" r:id="rId12"/>
    <p:sldLayoutId id="2147483771" r:id="rId13"/>
    <p:sldLayoutId id="2147483744" r:id="rId14"/>
    <p:sldLayoutId id="2147483772" r:id="rId15"/>
    <p:sldLayoutId id="2147483764" r:id="rId16"/>
    <p:sldLayoutId id="2147483756" r:id="rId17"/>
    <p:sldLayoutId id="2147483765" r:id="rId18"/>
    <p:sldLayoutId id="2147483766" r:id="rId19"/>
    <p:sldLayoutId id="2147483767" r:id="rId20"/>
    <p:sldLayoutId id="2147483768" r:id="rId21"/>
    <p:sldLayoutId id="2147483769" r:id="rId22"/>
    <p:sldLayoutId id="2147483761" r:id="rId23"/>
    <p:sldLayoutId id="2147483773" r:id="rId24"/>
    <p:sldLayoutId id="2147483662" r:id="rId25"/>
    <p:sldLayoutId id="2147483743" r:id="rId26"/>
    <p:sldLayoutId id="2147483667" r:id="rId27"/>
  </p:sldLayoutIdLst>
  <p:txStyles>
    <p:titleStyle>
      <a:lvl1pPr algn="l" defTabSz="1219139" rtl="0" eaLnBrk="1" latinLnBrk="0" hangingPunct="1">
        <a:lnSpc>
          <a:spcPct val="100000"/>
        </a:lnSpc>
        <a:spcBef>
          <a:spcPct val="0"/>
        </a:spcBef>
        <a:buNone/>
        <a:defRPr sz="324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1219139" rtl="0" eaLnBrk="1" latinLnBrk="0" hangingPunct="1">
        <a:lnSpc>
          <a:spcPct val="107000"/>
        </a:lnSpc>
        <a:spcBef>
          <a:spcPts val="0"/>
        </a:spcBef>
        <a:buFont typeface="Arial" panose="020B0604020202020204" pitchFamily="34" charset="0"/>
        <a:buChar char="•"/>
        <a:defRPr sz="2030" kern="1200">
          <a:solidFill>
            <a:schemeClr val="tx1"/>
          </a:solidFill>
          <a:latin typeface="+mn-lt"/>
          <a:ea typeface="+mn-ea"/>
          <a:cs typeface="+mn-cs"/>
        </a:defRPr>
      </a:lvl1pPr>
      <a:lvl2pPr marL="432000" indent="-216000" algn="l" defTabSz="1219139" rtl="0" eaLnBrk="1" latinLnBrk="0" hangingPunct="1">
        <a:lnSpc>
          <a:spcPct val="107000"/>
        </a:lnSpc>
        <a:spcBef>
          <a:spcPts val="0"/>
        </a:spcBef>
        <a:buFont typeface="Cera PRO" panose="00000500000000000000" pitchFamily="50" charset="0"/>
        <a:buChar char="-"/>
        <a:defRPr sz="2030" kern="1200">
          <a:solidFill>
            <a:schemeClr val="tx1"/>
          </a:solidFill>
          <a:latin typeface="+mn-lt"/>
          <a:ea typeface="+mn-ea"/>
          <a:cs typeface="+mn-cs"/>
        </a:defRPr>
      </a:lvl2pPr>
      <a:lvl3pPr marL="648000" indent="-216000" algn="l" defTabSz="1219139" rtl="0" eaLnBrk="1" latinLnBrk="0" hangingPunct="1">
        <a:lnSpc>
          <a:spcPct val="107000"/>
        </a:lnSpc>
        <a:spcBef>
          <a:spcPts val="0"/>
        </a:spcBef>
        <a:buSzPct val="80000"/>
        <a:buFont typeface="Wingdings" panose="05000000000000000000" pitchFamily="2" charset="2"/>
        <a:buChar char="§"/>
        <a:defRPr sz="203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1219139" rtl="0" eaLnBrk="1" latinLnBrk="0" hangingPunct="1">
        <a:lnSpc>
          <a:spcPct val="107000"/>
        </a:lnSpc>
        <a:spcBef>
          <a:spcPts val="0"/>
        </a:spcBef>
        <a:buClr>
          <a:schemeClr val="bg1"/>
        </a:buClr>
        <a:buSzPct val="25000"/>
        <a:buFont typeface="Plus Jakarta Sans" pitchFamily="2" charset="0"/>
        <a:buChar char="′"/>
        <a:defRPr sz="203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1219139" rtl="0" eaLnBrk="1" latinLnBrk="0" hangingPunct="1">
        <a:lnSpc>
          <a:spcPct val="107000"/>
        </a:lnSpc>
        <a:spcBef>
          <a:spcPts val="0"/>
        </a:spcBef>
        <a:buClr>
          <a:schemeClr val="bg1"/>
        </a:buClr>
        <a:buSzPct val="25000"/>
        <a:buFont typeface="Plus Jakarta Sans" pitchFamily="2" charset="0"/>
        <a:buChar char="′"/>
        <a:defRPr sz="203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16000" indent="-216000" algn="l" defTabSz="1219139" rtl="0" eaLnBrk="1" latinLnBrk="0" hangingPunct="1">
        <a:lnSpc>
          <a:spcPct val="107000"/>
        </a:lnSpc>
        <a:spcBef>
          <a:spcPts val="0"/>
        </a:spcBef>
        <a:buFont typeface="Arial" panose="020B0604020202020204" pitchFamily="34" charset="0"/>
        <a:buChar char="•"/>
        <a:defRPr sz="2030" kern="1200">
          <a:solidFill>
            <a:schemeClr val="tx1"/>
          </a:solidFill>
          <a:latin typeface="+mn-lt"/>
          <a:ea typeface="+mn-ea"/>
          <a:cs typeface="+mn-cs"/>
        </a:defRPr>
      </a:lvl6pPr>
      <a:lvl7pPr marL="432000" indent="-216000" algn="l" defTabSz="1219139" rtl="0" eaLnBrk="1" latinLnBrk="0" hangingPunct="1">
        <a:lnSpc>
          <a:spcPct val="107000"/>
        </a:lnSpc>
        <a:spcBef>
          <a:spcPts val="0"/>
        </a:spcBef>
        <a:buFont typeface="Cera PRO" panose="00000500000000000000" pitchFamily="50" charset="0"/>
        <a:buChar char="-"/>
        <a:defRPr sz="2030" kern="1200">
          <a:solidFill>
            <a:schemeClr val="tx1"/>
          </a:solidFill>
          <a:latin typeface="+mn-lt"/>
          <a:ea typeface="+mn-ea"/>
          <a:cs typeface="+mn-cs"/>
        </a:defRPr>
      </a:lvl7pPr>
      <a:lvl8pPr marL="648000" indent="-216000" algn="l" defTabSz="1219139" rtl="0" eaLnBrk="1" latinLnBrk="0" hangingPunct="1">
        <a:lnSpc>
          <a:spcPct val="107000"/>
        </a:lnSpc>
        <a:spcBef>
          <a:spcPts val="0"/>
        </a:spcBef>
        <a:buSzPct val="80000"/>
        <a:buFont typeface="Cera PRO" panose="00000500000000000000" pitchFamily="50" charset="0"/>
        <a:buChar char="▪"/>
        <a:defRPr sz="203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1219139" rtl="0" eaLnBrk="1" latinLnBrk="0" hangingPunct="1">
        <a:lnSpc>
          <a:spcPct val="107000"/>
        </a:lnSpc>
        <a:spcBef>
          <a:spcPts val="0"/>
        </a:spcBef>
        <a:buClr>
          <a:schemeClr val="tx1"/>
        </a:buClr>
        <a:buSzPct val="25000"/>
        <a:buFont typeface="Plus Jakarta Sans" pitchFamily="2" charset="0"/>
        <a:buChar char="′"/>
        <a:defRPr sz="20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39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7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7526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0"/>
        </a:spcBef>
        <a:buFont typeface="Calibri" panose="020F050202020403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0"/>
        </a:spcBef>
        <a:buFont typeface="Calibri" panose="020F0502020204030204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0"/>
        </a:spcBef>
        <a:buClr>
          <a:schemeClr val="bg1"/>
        </a:buClr>
        <a:buSzPct val="25000"/>
        <a:buFont typeface="Calibri" panose="020F0502020204030204" pitchFamily="34" charset="0"/>
        <a:buChar char="'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0"/>
        </a:spcBef>
        <a:buClr>
          <a:schemeClr val="bg1"/>
        </a:buClr>
        <a:buSzPct val="25000"/>
        <a:buFont typeface="Calibri" panose="020F0502020204030204" pitchFamily="34" charset="0"/>
        <a:buChar char="'"/>
        <a:defRPr sz="1800" b="0" kern="1200">
          <a:solidFill>
            <a:schemeClr val="tx2"/>
          </a:solidFill>
          <a:latin typeface="+mn-lt"/>
          <a:ea typeface="+mn-ea"/>
          <a:cs typeface="+mn-cs"/>
        </a:defRPr>
      </a:lvl5pPr>
      <a:lvl6pPr marL="360000" indent="-36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720000" indent="-360000" algn="l" defTabSz="914400" rtl="0" eaLnBrk="1" latinLnBrk="0" hangingPunct="1">
        <a:lnSpc>
          <a:spcPct val="100000"/>
        </a:lnSpc>
        <a:spcBef>
          <a:spcPts val="0"/>
        </a:spcBef>
        <a:buFont typeface="Calibri" panose="020F050202020403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1080000" indent="-360000" algn="l" defTabSz="914400" rtl="0" eaLnBrk="1" latinLnBrk="0" hangingPunct="1">
        <a:lnSpc>
          <a:spcPct val="100000"/>
        </a:lnSpc>
        <a:spcBef>
          <a:spcPts val="0"/>
        </a:spcBef>
        <a:buFont typeface="Calibri" panose="020F0502020204030204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100000"/>
        </a:lnSpc>
        <a:spcBef>
          <a:spcPts val="0"/>
        </a:spcBef>
        <a:buClr>
          <a:schemeClr val="bg1"/>
        </a:buClr>
        <a:buSzPct val="25000"/>
        <a:buFont typeface="Calibri" panose="020F0502020204030204" pitchFamily="34" charset="0"/>
        <a:buChar char="'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9B4A5E-DDF6-6DCD-B19A-3970DF8C19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l-NL">
                <a:latin typeface="Calibri"/>
                <a:ea typeface="Calibri"/>
                <a:cs typeface="Calibri"/>
              </a:rPr>
              <a:t> </a:t>
            </a:r>
            <a:br>
              <a:rPr lang="nl-NL">
                <a:latin typeface="Calibri"/>
                <a:ea typeface="Calibri"/>
                <a:cs typeface="Calibri"/>
              </a:rPr>
            </a:br>
            <a:br>
              <a:rPr lang="nl-NL">
                <a:latin typeface="Calibri"/>
                <a:ea typeface="Calibri"/>
                <a:cs typeface="Calibri"/>
              </a:rPr>
            </a:br>
            <a:r>
              <a:rPr lang="nl-NL">
                <a:latin typeface="Calibri"/>
                <a:ea typeface="Calibri"/>
                <a:cs typeface="Calibri"/>
              </a:rPr>
              <a:t> </a:t>
            </a:r>
            <a:br>
              <a:rPr lang="nl-NL">
                <a:latin typeface="Calibri"/>
                <a:ea typeface="Calibri"/>
                <a:cs typeface="Calibri"/>
              </a:rPr>
            </a:br>
            <a:endParaRPr lang="nl-NL">
              <a:latin typeface="Calibri"/>
              <a:ea typeface="Calibri"/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672C423-761F-017C-EE7D-6E994521C526}"/>
              </a:ext>
            </a:extLst>
          </p:cNvPr>
          <p:cNvSpPr txBox="1"/>
          <p:nvPr/>
        </p:nvSpPr>
        <p:spPr>
          <a:xfrm>
            <a:off x="4128655" y="3325092"/>
            <a:ext cx="768465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/>
              <a:t>Module 4.2. Voorbereiden en afsluiten</a:t>
            </a:r>
          </a:p>
          <a:p>
            <a:endParaRPr lang="nl-NL" dirty="0"/>
          </a:p>
          <a:p>
            <a:r>
              <a:rPr lang="nl-NL" sz="2800" dirty="0"/>
              <a:t>Meten en waarderen </a:t>
            </a:r>
            <a:endParaRPr lang="en-NL" sz="2800" dirty="0"/>
          </a:p>
        </p:txBody>
      </p:sp>
    </p:spTree>
    <p:extLst>
      <p:ext uri="{BB962C8B-B14F-4D97-AF65-F5344CB8AC3E}">
        <p14:creationId xmlns:p14="http://schemas.microsoft.com/office/powerpoint/2010/main" val="16913435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D7EA7B6-FA14-D32B-1DF2-03B9204617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2486" y="636699"/>
            <a:ext cx="7425572" cy="5566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9237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E86A168-F670-B6FA-60A9-BB1E480D7175}"/>
              </a:ext>
            </a:extLst>
          </p:cNvPr>
          <p:cNvSpPr txBox="1"/>
          <p:nvPr/>
        </p:nvSpPr>
        <p:spPr>
          <a:xfrm>
            <a:off x="3565236" y="1182255"/>
            <a:ext cx="8377382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dirty="0"/>
              <a:t>Einddoelen en tussendoelen.</a:t>
            </a:r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Kerndoelen en referentieniveaus onderbouw vo &amp; po.</a:t>
            </a:r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Eindexamens vo.</a:t>
            </a:r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Kwalificatiedossier mbo &amp; hbo.</a:t>
            </a:r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Werkveld gerelateerde doelen.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233396-5FDC-FB79-7789-26901C16BB39}"/>
              </a:ext>
            </a:extLst>
          </p:cNvPr>
          <p:cNvSpPr txBox="1"/>
          <p:nvPr/>
        </p:nvSpPr>
        <p:spPr>
          <a:xfrm>
            <a:off x="498764" y="401859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 err="1"/>
              <a:t>Toewerken</a:t>
            </a:r>
            <a:r>
              <a:rPr lang="en-US" sz="4000" dirty="0"/>
              <a:t> </a:t>
            </a:r>
            <a:r>
              <a:rPr lang="en-US" sz="4000" dirty="0" err="1"/>
              <a:t>naar</a:t>
            </a:r>
            <a:r>
              <a:rPr lang="en-US" sz="4000" dirty="0"/>
              <a:t> </a:t>
            </a:r>
            <a:r>
              <a:rPr lang="en-US" sz="4000" dirty="0" err="1"/>
              <a:t>doelen</a:t>
            </a:r>
            <a:endParaRPr lang="en-US" sz="4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F9222B1-0BFD-D637-D53F-C4C8DD545D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23228" y="3115865"/>
            <a:ext cx="2639797" cy="2639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921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3D5DC73-27A7-90FB-452A-D98DBFAB7582}"/>
              </a:ext>
            </a:extLst>
          </p:cNvPr>
          <p:cNvSpPr txBox="1"/>
          <p:nvPr/>
        </p:nvSpPr>
        <p:spPr>
          <a:xfrm>
            <a:off x="2650836" y="327969"/>
            <a:ext cx="71581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buClr>
                <a:schemeClr val="lt1"/>
              </a:buClr>
              <a:buSzPts val="3600"/>
              <a:buFont typeface="Century Gothic"/>
              <a:buNone/>
            </a:pPr>
            <a:r>
              <a:rPr lang="nl-NL" sz="3600" dirty="0">
                <a:latin typeface="Arial Nova" panose="020B0504020202020204" pitchFamily="34" charset="0"/>
                <a:ea typeface="Century Gothic"/>
                <a:cs typeface="Century Gothic"/>
                <a:sym typeface="Century Gothic"/>
              </a:rPr>
              <a:t>Kennis-Vaardigheden-Attitude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159509-7090-D55D-AF8C-4ECC0F5C611D}"/>
              </a:ext>
            </a:extLst>
          </p:cNvPr>
          <p:cNvSpPr txBox="1"/>
          <p:nvPr/>
        </p:nvSpPr>
        <p:spPr>
          <a:xfrm>
            <a:off x="3879273" y="3625716"/>
            <a:ext cx="609600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b="1" dirty="0">
                <a:solidFill>
                  <a:srgbClr val="FF0000"/>
                </a:solidFill>
              </a:rPr>
              <a:t>Kennis: </a:t>
            </a:r>
          </a:p>
          <a:p>
            <a:r>
              <a:rPr lang="nl-NL" dirty="0"/>
              <a:t>Symbolen voor navigatie identificeren</a:t>
            </a:r>
          </a:p>
          <a:p>
            <a:r>
              <a:rPr lang="nl-NL" dirty="0"/>
              <a:t>Symptomen voor een bepaalde ziekte opnoemen</a:t>
            </a:r>
          </a:p>
          <a:p>
            <a:r>
              <a:rPr lang="nl-NL" dirty="0"/>
              <a:t>De tafel van 9 kennen</a:t>
            </a:r>
          </a:p>
          <a:p>
            <a:r>
              <a:rPr lang="nl-NL" dirty="0"/>
              <a:t>Het begrip 'marktwerking' kunnen omschrijven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18DC98-56E3-B6E8-F216-39951EAF7245}"/>
              </a:ext>
            </a:extLst>
          </p:cNvPr>
          <p:cNvSpPr txBox="1"/>
          <p:nvPr/>
        </p:nvSpPr>
        <p:spPr>
          <a:xfrm>
            <a:off x="7176655" y="1196431"/>
            <a:ext cx="370378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b="1" dirty="0">
                <a:solidFill>
                  <a:srgbClr val="FF0000"/>
                </a:solidFill>
              </a:rPr>
              <a:t>Vaardigheden:</a:t>
            </a:r>
          </a:p>
          <a:p>
            <a:r>
              <a:rPr lang="nl-NL" dirty="0"/>
              <a:t>Infuus aanbrengen</a:t>
            </a:r>
          </a:p>
          <a:p>
            <a:r>
              <a:rPr lang="nl-NL" dirty="0"/>
              <a:t>Haakse slijper repareren</a:t>
            </a:r>
          </a:p>
          <a:p>
            <a:r>
              <a:rPr lang="nl-NL" dirty="0"/>
              <a:t>Spellen</a:t>
            </a:r>
          </a:p>
          <a:p>
            <a:r>
              <a:rPr lang="nl-NL" dirty="0"/>
              <a:t>Een hert villen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443C6A-3B0F-9341-FBF1-531C017DBC7A}"/>
              </a:ext>
            </a:extLst>
          </p:cNvPr>
          <p:cNvSpPr txBox="1"/>
          <p:nvPr/>
        </p:nvSpPr>
        <p:spPr>
          <a:xfrm>
            <a:off x="350981" y="1030237"/>
            <a:ext cx="60960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b="1" dirty="0">
                <a:solidFill>
                  <a:srgbClr val="FF0000"/>
                </a:solidFill>
              </a:rPr>
              <a:t>Attitude:</a:t>
            </a:r>
          </a:p>
          <a:p>
            <a:r>
              <a:rPr lang="nl-NL" dirty="0"/>
              <a:t>Betrouwbaar zijn</a:t>
            </a:r>
          </a:p>
          <a:p>
            <a:r>
              <a:rPr lang="nl-NL" dirty="0"/>
              <a:t>Respect tonen voor een ander </a:t>
            </a:r>
          </a:p>
          <a:p>
            <a:r>
              <a:rPr lang="nl-NL" dirty="0"/>
              <a:t>Tafels schoonmaken aan het eind van de dag als je ziet dat ze vies zijn</a:t>
            </a:r>
          </a:p>
          <a:p>
            <a:r>
              <a:rPr lang="nl-NL" dirty="0"/>
              <a:t>Open staan voor feedback</a:t>
            </a:r>
          </a:p>
        </p:txBody>
      </p:sp>
    </p:spTree>
    <p:extLst>
      <p:ext uri="{BB962C8B-B14F-4D97-AF65-F5344CB8AC3E}">
        <p14:creationId xmlns:p14="http://schemas.microsoft.com/office/powerpoint/2010/main" val="30405673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AF31379-7B99-2BB8-CDB6-5B036C7930DF}"/>
              </a:ext>
            </a:extLst>
          </p:cNvPr>
          <p:cNvSpPr txBox="1"/>
          <p:nvPr/>
        </p:nvSpPr>
        <p:spPr>
          <a:xfrm>
            <a:off x="2124363" y="448042"/>
            <a:ext cx="594821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 err="1"/>
              <a:t>Formatief</a:t>
            </a:r>
            <a:r>
              <a:rPr lang="en-US" sz="3600" dirty="0"/>
              <a:t> </a:t>
            </a:r>
            <a:r>
              <a:rPr lang="en-US" sz="3600" dirty="0" err="1"/>
              <a:t>handelen</a:t>
            </a:r>
            <a:endParaRPr lang="en-US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E3AB581-38D6-6EE2-FD69-9395EF24C191}"/>
              </a:ext>
            </a:extLst>
          </p:cNvPr>
          <p:cNvSpPr txBox="1"/>
          <p:nvPr/>
        </p:nvSpPr>
        <p:spPr>
          <a:xfrm>
            <a:off x="849745" y="2277147"/>
            <a:ext cx="8294255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dirty="0"/>
              <a:t>De leerlingen / studenten informatie geven over hun prestatieniveau</a:t>
            </a:r>
          </a:p>
          <a:p>
            <a:endParaRPr lang="nl-NL" dirty="0"/>
          </a:p>
          <a:p>
            <a:r>
              <a:rPr lang="nl-NL" dirty="0"/>
              <a:t>Formatief handelen heeft een: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bijsturende functie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oefenfunctie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diagnostische functie (</a:t>
            </a:r>
            <a:r>
              <a:rPr lang="nl-NL" dirty="0" err="1"/>
              <a:t>learninggap</a:t>
            </a:r>
            <a:r>
              <a:rPr lang="nl-NL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835194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52B2D41-9B20-448C-5114-F3C45C48178B}"/>
              </a:ext>
            </a:extLst>
          </p:cNvPr>
          <p:cNvSpPr txBox="1"/>
          <p:nvPr/>
        </p:nvSpPr>
        <p:spPr>
          <a:xfrm>
            <a:off x="1163782" y="1353817"/>
            <a:ext cx="7980218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800" dirty="0"/>
              <a:t>Kwalificerende functie</a:t>
            </a:r>
          </a:p>
          <a:p>
            <a:r>
              <a:rPr lang="nl-NL" dirty="0"/>
              <a:t>Aantal toetsen en som momenten tevoren samen vaststellen</a:t>
            </a:r>
          </a:p>
          <a:p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800" dirty="0"/>
              <a:t>Nadelen veel kleine </a:t>
            </a:r>
            <a:r>
              <a:rPr lang="nl-NL" sz="2800" dirty="0" err="1"/>
              <a:t>summatieve</a:t>
            </a:r>
            <a:r>
              <a:rPr lang="nl-NL" sz="2800" dirty="0"/>
              <a:t> toetsen</a:t>
            </a:r>
          </a:p>
          <a:p>
            <a:r>
              <a:rPr lang="nl-NL" dirty="0"/>
              <a:t>Een of te weinig oefentijd</a:t>
            </a:r>
          </a:p>
          <a:p>
            <a:r>
              <a:rPr lang="nl-NL" dirty="0"/>
              <a:t>Alle uitwerkingen belangrijk</a:t>
            </a:r>
          </a:p>
          <a:p>
            <a:r>
              <a:rPr lang="nl-NL" dirty="0"/>
              <a:t>Veel nakijken en feedback</a:t>
            </a:r>
          </a:p>
          <a:p>
            <a:r>
              <a:rPr lang="nl-NL" dirty="0"/>
              <a:t>Geen deadlines meer</a:t>
            </a:r>
          </a:p>
          <a:p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800" dirty="0"/>
              <a:t>Grondig voorbereiden</a:t>
            </a:r>
          </a:p>
          <a:p>
            <a:r>
              <a:rPr lang="nl-NL" dirty="0"/>
              <a:t>In lijn met het onderwijs dat je geeft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54DB49-7BE2-8665-5524-8F866A65013C}"/>
              </a:ext>
            </a:extLst>
          </p:cNvPr>
          <p:cNvSpPr txBox="1"/>
          <p:nvPr/>
        </p:nvSpPr>
        <p:spPr>
          <a:xfrm>
            <a:off x="2235201" y="489527"/>
            <a:ext cx="55141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600" dirty="0" err="1"/>
              <a:t>Summatieve</a:t>
            </a:r>
            <a:r>
              <a:rPr lang="nl-NL" sz="3600" dirty="0"/>
              <a:t> toetsen</a:t>
            </a:r>
            <a:endParaRPr lang="en-NL" sz="3600" dirty="0"/>
          </a:p>
        </p:txBody>
      </p:sp>
    </p:spTree>
    <p:extLst>
      <p:ext uri="{BB962C8B-B14F-4D97-AF65-F5344CB8AC3E}">
        <p14:creationId xmlns:p14="http://schemas.microsoft.com/office/powerpoint/2010/main" val="34029175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C280CAE-A8F5-D926-0B44-8E1F0975E401}"/>
              </a:ext>
            </a:extLst>
          </p:cNvPr>
          <p:cNvSpPr txBox="1"/>
          <p:nvPr/>
        </p:nvSpPr>
        <p:spPr>
          <a:xfrm>
            <a:off x="3177308" y="512695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 err="1"/>
              <a:t>Taxonomie</a:t>
            </a:r>
            <a:r>
              <a:rPr lang="en-US" sz="3200" dirty="0"/>
              <a:t> van Bloom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E3DB16-883B-F930-164B-C232DD02BC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3164" y="1588655"/>
            <a:ext cx="10778836" cy="4682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9110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E2753E8-F349-4862-6E47-586FF26381F2}"/>
              </a:ext>
            </a:extLst>
          </p:cNvPr>
          <p:cNvSpPr txBox="1"/>
          <p:nvPr/>
        </p:nvSpPr>
        <p:spPr>
          <a:xfrm>
            <a:off x="4248727" y="632768"/>
            <a:ext cx="70104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 err="1"/>
              <a:t>Competentiedriehoek</a:t>
            </a:r>
            <a:r>
              <a:rPr lang="en-US" sz="3200" dirty="0"/>
              <a:t> van Miller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306C77-45AA-6733-CD79-8085318356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316" y="2263202"/>
            <a:ext cx="5212532" cy="390177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43A47B0-D5DF-CB78-D45E-F48BB2670B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084" y="2706256"/>
            <a:ext cx="5368833" cy="3247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4455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9F5483A-20D3-88FD-9F64-35E721F002C4}"/>
              </a:ext>
            </a:extLst>
          </p:cNvPr>
          <p:cNvSpPr txBox="1"/>
          <p:nvPr/>
        </p:nvSpPr>
        <p:spPr>
          <a:xfrm>
            <a:off x="2124364" y="540404"/>
            <a:ext cx="77308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3200" dirty="0"/>
              <a:t>Waaraan voldoet een goede toets?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B615BF-7B21-77BD-2F62-9D11F86C35E2}"/>
              </a:ext>
            </a:extLst>
          </p:cNvPr>
          <p:cNvSpPr txBox="1"/>
          <p:nvPr/>
        </p:nvSpPr>
        <p:spPr>
          <a:xfrm>
            <a:off x="1958109" y="1196675"/>
            <a:ext cx="8709891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nl-NL" dirty="0"/>
          </a:p>
          <a:p>
            <a:r>
              <a:rPr lang="nl-NL" dirty="0">
                <a:solidFill>
                  <a:srgbClr val="FF0000"/>
                </a:solidFill>
              </a:rPr>
              <a:t>Transparant: </a:t>
            </a:r>
            <a:r>
              <a:rPr lang="nl-NL" dirty="0"/>
              <a:t>leerlingen weten wat van ze wordt verwacht</a:t>
            </a:r>
          </a:p>
          <a:p>
            <a:endParaRPr lang="nl-NL" dirty="0"/>
          </a:p>
          <a:p>
            <a:r>
              <a:rPr lang="nl-NL" dirty="0">
                <a:solidFill>
                  <a:srgbClr val="FF0000"/>
                </a:solidFill>
              </a:rPr>
              <a:t>Valide: </a:t>
            </a:r>
            <a:r>
              <a:rPr lang="nl-NL" dirty="0"/>
              <a:t>de toets meet wat hij moet meten</a:t>
            </a:r>
            <a:br>
              <a:rPr lang="nl-NL" dirty="0"/>
            </a:br>
            <a:endParaRPr lang="nl-NL" dirty="0"/>
          </a:p>
          <a:p>
            <a:r>
              <a:rPr lang="nl-NL" dirty="0">
                <a:solidFill>
                  <a:srgbClr val="FF0000"/>
                </a:solidFill>
              </a:rPr>
              <a:t>Betrouwbaarheid: </a:t>
            </a:r>
            <a:r>
              <a:rPr lang="nl-NL" dirty="0"/>
              <a:t>heeft een betrouwbaar meetresultaat</a:t>
            </a:r>
          </a:p>
          <a:p>
            <a:endParaRPr lang="nl-NL" dirty="0"/>
          </a:p>
          <a:p>
            <a:r>
              <a:rPr lang="nl-NL" dirty="0">
                <a:solidFill>
                  <a:srgbClr val="FF0000"/>
                </a:solidFill>
              </a:rPr>
              <a:t>Bruikbaarheid: </a:t>
            </a:r>
            <a:r>
              <a:rPr lang="nl-NL" dirty="0"/>
              <a:t> is eenvoudig en makkelijk te gebruiken</a:t>
            </a:r>
          </a:p>
          <a:p>
            <a:endParaRPr lang="nl-NL" dirty="0"/>
          </a:p>
          <a:p>
            <a:r>
              <a:rPr lang="nl-NL" sz="1800" dirty="0"/>
              <a:t>Zie ook: “Handboek voor leraren”, blz. 194-195</a:t>
            </a:r>
          </a:p>
        </p:txBody>
      </p:sp>
    </p:spTree>
    <p:extLst>
      <p:ext uri="{BB962C8B-B14F-4D97-AF65-F5344CB8AC3E}">
        <p14:creationId xmlns:p14="http://schemas.microsoft.com/office/powerpoint/2010/main" val="35442539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7A76C12-DEC6-F0C6-1D49-A0CB5F7FE81E}"/>
              </a:ext>
            </a:extLst>
          </p:cNvPr>
          <p:cNvSpPr txBox="1"/>
          <p:nvPr/>
        </p:nvSpPr>
        <p:spPr>
          <a:xfrm>
            <a:off x="1450109" y="466514"/>
            <a:ext cx="77677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 err="1"/>
              <a:t>Opdracht</a:t>
            </a:r>
            <a:r>
              <a:rPr lang="en-US" sz="2800" dirty="0"/>
              <a:t> 1. </a:t>
            </a:r>
            <a:r>
              <a:rPr lang="en-US" sz="2800" dirty="0" err="1"/>
              <a:t>toets</a:t>
            </a:r>
            <a:r>
              <a:rPr lang="en-US" sz="2800" dirty="0"/>
              <a:t> </a:t>
            </a:r>
            <a:r>
              <a:rPr lang="en-US" sz="2800" dirty="0" err="1"/>
              <a:t>evalueren</a:t>
            </a:r>
            <a:r>
              <a:rPr lang="en-US" sz="2800" dirty="0"/>
              <a:t> &amp; </a:t>
            </a:r>
            <a:r>
              <a:rPr lang="en-US" sz="2800" dirty="0" err="1"/>
              <a:t>analyseren</a:t>
            </a:r>
            <a:endParaRPr lang="en-US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DFEA5AD-97AB-069C-5A2B-C57A97E12975}"/>
              </a:ext>
            </a:extLst>
          </p:cNvPr>
          <p:cNvSpPr txBox="1"/>
          <p:nvPr/>
        </p:nvSpPr>
        <p:spPr>
          <a:xfrm>
            <a:off x="1736437" y="1016000"/>
            <a:ext cx="10344728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dirty="0"/>
              <a:t>Bekijk elkaars toets:</a:t>
            </a:r>
          </a:p>
          <a:p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Waartoe dient deze toets?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Wat wordt er gemeten en/of gewaardeerd?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Herken je vragen vanuit de taxonomie hierin?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Is de toets summatief of formatief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Beoordeel de toets op transparantie, validiteit, betrouwbaarheid en bruikbaarheid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>
                <a:latin typeface="Arial Nova"/>
                <a:ea typeface="Roboto"/>
                <a:cs typeface="Roboto"/>
                <a:sym typeface="Roboto"/>
              </a:rPr>
              <a:t>Wat valt je op aan de toetsen? Benoem drie overeenkomsten en drie verschillen en schrijf ze op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081129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B426300-B86F-B1D2-78C0-13F29E185C92}"/>
              </a:ext>
            </a:extLst>
          </p:cNvPr>
          <p:cNvSpPr txBox="1"/>
          <p:nvPr/>
        </p:nvSpPr>
        <p:spPr>
          <a:xfrm>
            <a:off x="2678546" y="725131"/>
            <a:ext cx="71304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buClr>
                <a:schemeClr val="lt1"/>
              </a:buClr>
              <a:buSzPts val="3600"/>
              <a:buFont typeface="Century Gothic"/>
              <a:buNone/>
            </a:pPr>
            <a:r>
              <a:rPr lang="nl-NL" sz="3200" i="0" u="none" strike="noStrike" cap="none" dirty="0">
                <a:solidFill>
                  <a:schemeClr val="tx1"/>
                </a:solidFill>
                <a:latin typeface="Arial Nova" panose="020B0504020202020204" pitchFamily="34" charset="0"/>
                <a:ea typeface="Merriweather"/>
                <a:cs typeface="Merriweather"/>
                <a:sym typeface="Merriweather"/>
              </a:rPr>
              <a:t>Opdracht 2.  toets maken</a:t>
            </a:r>
            <a:r>
              <a:rPr lang="nl-NL" sz="3200" dirty="0">
                <a:solidFill>
                  <a:schemeClr val="tx1"/>
                </a:solidFill>
                <a:latin typeface="Arial Nova" panose="020B0504020202020204" pitchFamily="34" charset="0"/>
                <a:ea typeface="Merriweather"/>
                <a:cs typeface="Merriweather"/>
                <a:sym typeface="Merriweather"/>
              </a:rPr>
              <a:t>; creëren</a:t>
            </a:r>
            <a:endParaRPr lang="nl-NL" sz="3200" dirty="0">
              <a:latin typeface="Arial Nova" panose="020B0504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FDE16B-1B75-DF50-9842-B632DC76F429}"/>
              </a:ext>
            </a:extLst>
          </p:cNvPr>
          <p:cNvSpPr txBox="1"/>
          <p:nvPr/>
        </p:nvSpPr>
        <p:spPr>
          <a:xfrm>
            <a:off x="1801091" y="1727199"/>
            <a:ext cx="10215417" cy="3490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311150">
              <a:lnSpc>
                <a:spcPct val="115000"/>
              </a:lnSpc>
              <a:spcAft>
                <a:spcPts val="600"/>
              </a:spcAft>
              <a:buClr>
                <a:schemeClr val="dk2"/>
              </a:buClr>
              <a:buSzPts val="1300"/>
              <a:buFont typeface="Roboto"/>
              <a:buChar char="●"/>
            </a:pPr>
            <a:r>
              <a:rPr lang="nl-NL" sz="2400" b="0" i="0" u="none" strike="noStrike" cap="none" dirty="0">
                <a:latin typeface="Arial Nova"/>
                <a:ea typeface="Roboto"/>
                <a:cs typeface="Roboto"/>
                <a:sym typeface="Roboto"/>
              </a:rPr>
              <a:t>Maak een toets</a:t>
            </a:r>
            <a:r>
              <a:rPr lang="nl-NL" sz="2400" dirty="0">
                <a:latin typeface="Arial Nova"/>
                <a:ea typeface="Roboto"/>
                <a:cs typeface="Roboto"/>
                <a:sym typeface="Roboto"/>
              </a:rPr>
              <a:t>(vorm)</a:t>
            </a:r>
            <a:r>
              <a:rPr lang="nl-NL" sz="2400" b="0" i="0" u="none" strike="noStrike" cap="none" dirty="0">
                <a:latin typeface="Arial Nova"/>
                <a:ea typeface="Roboto"/>
                <a:cs typeface="Roboto"/>
                <a:sym typeface="Roboto"/>
              </a:rPr>
              <a:t> </a:t>
            </a:r>
            <a:r>
              <a:rPr lang="nl-NL" sz="2400" dirty="0">
                <a:latin typeface="Arial Nova"/>
                <a:ea typeface="Roboto"/>
                <a:cs typeface="Roboto"/>
                <a:sym typeface="Roboto"/>
              </a:rPr>
              <a:t>over je eerst volgende onderwijsactiviteit.</a:t>
            </a:r>
            <a:endParaRPr lang="nl-NL" sz="2400" b="0" i="0" u="none" strike="noStrike" cap="none" dirty="0">
              <a:latin typeface="Arial Nova" panose="020B0504020202020204" pitchFamily="34" charset="0"/>
              <a:ea typeface="Roboto"/>
              <a:cs typeface="Roboto"/>
            </a:endParaRPr>
          </a:p>
          <a:p>
            <a:pPr marL="457200" indent="-311150">
              <a:lnSpc>
                <a:spcPct val="114999"/>
              </a:lnSpc>
              <a:spcAft>
                <a:spcPts val="600"/>
              </a:spcAft>
              <a:buClr>
                <a:schemeClr val="dk2"/>
              </a:buClr>
              <a:buSzPts val="1300"/>
              <a:buFont typeface="Roboto"/>
              <a:buChar char="●"/>
            </a:pPr>
            <a:endParaRPr lang="nl-NL" sz="2400" dirty="0">
              <a:latin typeface="Arial Nova"/>
              <a:ea typeface="Roboto"/>
              <a:cs typeface="Roboto"/>
              <a:sym typeface="Roboto"/>
            </a:endParaRPr>
          </a:p>
          <a:p>
            <a:pPr marL="457200" indent="-311150">
              <a:lnSpc>
                <a:spcPct val="114999"/>
              </a:lnSpc>
              <a:spcAft>
                <a:spcPts val="600"/>
              </a:spcAft>
              <a:buClr>
                <a:schemeClr val="dk2"/>
              </a:buClr>
              <a:buSzPts val="1300"/>
              <a:buFont typeface="Roboto"/>
              <a:buChar char="●"/>
            </a:pPr>
            <a:r>
              <a:rPr lang="nl-NL" sz="2400" dirty="0">
                <a:latin typeface="Arial Nova"/>
                <a:ea typeface="Roboto"/>
                <a:cs typeface="Roboto"/>
                <a:sym typeface="Roboto"/>
              </a:rPr>
              <a:t>Op welke wijze ga jij 'meten' en 'waarderen'?</a:t>
            </a:r>
            <a:endParaRPr lang="nl-NL" sz="2400" dirty="0">
              <a:latin typeface="Arial Nova" panose="020B0504020202020204" pitchFamily="34" charset="0"/>
              <a:ea typeface="Roboto"/>
              <a:cs typeface="Roboto"/>
            </a:endParaRPr>
          </a:p>
          <a:p>
            <a:pPr marL="146050" lvl="0">
              <a:lnSpc>
                <a:spcPct val="115000"/>
              </a:lnSpc>
              <a:spcAft>
                <a:spcPts val="600"/>
              </a:spcAft>
              <a:buClr>
                <a:schemeClr val="dk2"/>
              </a:buClr>
              <a:buSzPts val="1300"/>
            </a:pPr>
            <a:endParaRPr lang="nl-NL" sz="2400" b="0" i="0" u="none" strike="noStrike" cap="none" dirty="0">
              <a:latin typeface="Arial Nova" panose="020B0504020202020204" pitchFamily="34" charset="0"/>
              <a:ea typeface="Roboto"/>
              <a:cs typeface="Roboto"/>
            </a:endParaRPr>
          </a:p>
          <a:p>
            <a:pPr marL="457200" indent="-311150">
              <a:lnSpc>
                <a:spcPct val="115000"/>
              </a:lnSpc>
              <a:spcAft>
                <a:spcPts val="600"/>
              </a:spcAft>
              <a:buClr>
                <a:schemeClr val="dk2"/>
              </a:buClr>
              <a:buSzPts val="1300"/>
              <a:buFont typeface="Roboto"/>
              <a:buChar char="●"/>
            </a:pPr>
            <a:r>
              <a:rPr lang="nl-NL" sz="2400" dirty="0">
                <a:latin typeface="Arial Nova"/>
                <a:ea typeface="Roboto"/>
                <a:cs typeface="Roboto"/>
                <a:sym typeface="Roboto"/>
              </a:rPr>
              <a:t>Wissel het ontwerp met elkaar uit voor feedback</a:t>
            </a:r>
            <a:endParaRPr lang="nl-NL" sz="2400" dirty="0">
              <a:latin typeface="Arial Nova"/>
              <a:ea typeface="Roboto"/>
              <a:cs typeface="Roboto"/>
            </a:endParaRPr>
          </a:p>
          <a:p>
            <a:pPr marL="457200" indent="-311150">
              <a:lnSpc>
                <a:spcPct val="114999"/>
              </a:lnSpc>
              <a:spcAft>
                <a:spcPts val="600"/>
              </a:spcAft>
              <a:buClr>
                <a:schemeClr val="dk2"/>
              </a:buClr>
              <a:buSzPts val="1300"/>
              <a:buFont typeface="Roboto"/>
              <a:buChar char="●"/>
            </a:pPr>
            <a:endParaRPr lang="nl-NL" sz="2400" dirty="0">
              <a:latin typeface="Arial Nova"/>
              <a:ea typeface="Roboto"/>
              <a:cs typeface="Roboto"/>
              <a:sym typeface="Roboto"/>
            </a:endParaRPr>
          </a:p>
          <a:p>
            <a:pPr marL="457200" indent="-311150">
              <a:lnSpc>
                <a:spcPct val="114999"/>
              </a:lnSpc>
              <a:spcAft>
                <a:spcPts val="600"/>
              </a:spcAft>
              <a:buClr>
                <a:schemeClr val="dk2"/>
              </a:buClr>
              <a:buSzPts val="1300"/>
              <a:buFont typeface="Roboto"/>
              <a:buChar char="●"/>
            </a:pPr>
            <a:r>
              <a:rPr lang="nl-NL" sz="2400" dirty="0">
                <a:latin typeface="Arial Nova"/>
                <a:ea typeface="Roboto"/>
                <a:cs typeface="Roboto"/>
                <a:sym typeface="Roboto"/>
              </a:rPr>
              <a:t>Ontvang de feedback weer terug en verwerk de feedback</a:t>
            </a:r>
            <a:endParaRPr lang="nl-NL" sz="2400" dirty="0">
              <a:latin typeface="Arial Nova"/>
              <a:ea typeface="Roboto"/>
              <a:cs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588762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De zonsondergang wordt weerspiegeld in een verrekijker die op een tafel bij de zee ligt">
            <a:extLst>
              <a:ext uri="{FF2B5EF4-FFF2-40B4-BE49-F238E27FC236}">
                <a16:creationId xmlns:a16="http://schemas.microsoft.com/office/drawing/2014/main" id="{D586494C-C822-5B35-508A-209992E9F8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88" b="31145"/>
          <a:stretch/>
        </p:blipFill>
        <p:spPr>
          <a:xfrm>
            <a:off x="20" y="-1"/>
            <a:ext cx="12193180" cy="3204000"/>
          </a:xfrm>
          <a:prstGeom prst="rect">
            <a:avLst/>
          </a:prstGeom>
          <a:noFill/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5ACE293-4F22-BBDC-2306-259E79C763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52000" y="3203998"/>
            <a:ext cx="8136000" cy="3654001"/>
          </a:xfrm>
        </p:spPr>
        <p:txBody>
          <a:bodyPr/>
          <a:lstStyle/>
          <a:p>
            <a:pPr algn="ctr"/>
            <a:r>
              <a:rPr lang="en-US" sz="4400" dirty="0" err="1"/>
              <a:t>Programma</a:t>
            </a:r>
            <a:endParaRPr lang="en-US" sz="4400" dirty="0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0D1A1302-4E56-9F33-0C75-36A7BDC8374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474960" y="5120640"/>
            <a:ext cx="1569810" cy="1542564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177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AAAC785-4A05-F193-001A-97418EC667C0}"/>
              </a:ext>
            </a:extLst>
          </p:cNvPr>
          <p:cNvSpPr txBox="1"/>
          <p:nvPr/>
        </p:nvSpPr>
        <p:spPr>
          <a:xfrm>
            <a:off x="4165599" y="623532"/>
            <a:ext cx="692727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buClr>
                <a:schemeClr val="lt1"/>
              </a:buClr>
              <a:buSzPts val="3600"/>
              <a:buFont typeface="Century Gothic"/>
              <a:buNone/>
            </a:pPr>
            <a:r>
              <a:rPr lang="nl-NL" sz="3200" i="0" u="none" strike="noStrike" cap="none" dirty="0">
                <a:solidFill>
                  <a:schemeClr val="tx1"/>
                </a:solidFill>
                <a:latin typeface="Arial Nova" panose="020B0504020202020204" pitchFamily="34" charset="0"/>
                <a:ea typeface="Merriweather"/>
                <a:cs typeface="Merriweather"/>
                <a:sym typeface="Merriweather"/>
              </a:rPr>
              <a:t>Opdracht 3 toets maken</a:t>
            </a:r>
            <a:r>
              <a:rPr lang="nl-NL" sz="3200" dirty="0">
                <a:solidFill>
                  <a:schemeClr val="tx1"/>
                </a:solidFill>
                <a:latin typeface="Arial Nova" panose="020B0504020202020204" pitchFamily="34" charset="0"/>
                <a:ea typeface="Merriweather"/>
                <a:cs typeface="Merriweather"/>
                <a:sym typeface="Merriweather"/>
              </a:rPr>
              <a:t>; creëren</a:t>
            </a:r>
            <a:endParaRPr lang="nl-NL" sz="3200" dirty="0">
              <a:latin typeface="Arial Nova" panose="020B0504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71F8A6-C61E-0893-7401-6A73AE95A488}"/>
              </a:ext>
            </a:extLst>
          </p:cNvPr>
          <p:cNvSpPr txBox="1"/>
          <p:nvPr/>
        </p:nvSpPr>
        <p:spPr>
          <a:xfrm>
            <a:off x="1874981" y="1723149"/>
            <a:ext cx="10095345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Maak een toets over deze workshop met je groepje.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Elke deelnemer van een groepje maakt een </a:t>
            </a:r>
            <a:r>
              <a:rPr lang="nl-NL" dirty="0" err="1"/>
              <a:t>toetsvraag</a:t>
            </a:r>
            <a:r>
              <a:rPr lang="nl-NL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Wissel de toets uit met een andere groep.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Wissel de toets met antwoorden weer terug: kijk de toets na en voorzie deze van feedback.</a:t>
            </a:r>
          </a:p>
        </p:txBody>
      </p:sp>
    </p:spTree>
    <p:extLst>
      <p:ext uri="{BB962C8B-B14F-4D97-AF65-F5344CB8AC3E}">
        <p14:creationId xmlns:p14="http://schemas.microsoft.com/office/powerpoint/2010/main" val="28548640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587550-8183-979F-E0F0-231DA8EFF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 defTabSz="914400">
              <a:spcBef>
                <a:spcPts val="0"/>
              </a:spcBef>
              <a:spcAft>
                <a:spcPts val="600"/>
              </a:spcAft>
            </a:pPr>
            <a:r>
              <a:rPr lang="en-US" sz="4000" b="1" dirty="0">
                <a:latin typeface="Arial Nova" panose="020B0504020202020204" pitchFamily="34" charset="0"/>
              </a:rPr>
              <a:t>Wat neem je mee? </a:t>
            </a:r>
            <a:br>
              <a:rPr lang="en-US" sz="4000" b="1" dirty="0">
                <a:latin typeface="Arial Nova" panose="020B0504020202020204" pitchFamily="34" charset="0"/>
              </a:rPr>
            </a:br>
            <a:br>
              <a:rPr lang="en-US" sz="4000" dirty="0">
                <a:latin typeface="Arial Nova" panose="020B0504020202020204" pitchFamily="34" charset="0"/>
              </a:rPr>
            </a:br>
            <a:r>
              <a:rPr lang="en-US" sz="2400" dirty="0" err="1">
                <a:latin typeface="Arial Nova" panose="020B0504020202020204" pitchFamily="34" charset="0"/>
              </a:rPr>
              <a:t>Voor</a:t>
            </a:r>
            <a:r>
              <a:rPr lang="en-US" sz="2400" dirty="0">
                <a:latin typeface="Arial Nova" panose="020B0504020202020204" pitchFamily="34" charset="0"/>
              </a:rPr>
              <a:t> je eigen </a:t>
            </a:r>
            <a:r>
              <a:rPr lang="en-US" sz="2400" dirty="0" err="1">
                <a:latin typeface="Arial Nova" panose="020B0504020202020204" pitchFamily="34" charset="0"/>
              </a:rPr>
              <a:t>praktijk</a:t>
            </a:r>
            <a:br>
              <a:rPr lang="en-US" sz="1600" dirty="0">
                <a:latin typeface="Arial Nova" panose="020B0504020202020204" pitchFamily="34" charset="0"/>
              </a:rPr>
            </a:br>
            <a:br>
              <a:rPr lang="en-US" sz="1600" dirty="0">
                <a:latin typeface="Arial Nova" panose="020B0504020202020204" pitchFamily="34" charset="0"/>
              </a:rPr>
            </a:br>
            <a:br>
              <a:rPr lang="en-US" sz="1600" dirty="0">
                <a:latin typeface="Arial Nova" panose="020B0504020202020204" pitchFamily="34" charset="0"/>
              </a:rPr>
            </a:br>
            <a:br>
              <a:rPr lang="en-US" sz="1600" dirty="0">
                <a:latin typeface="Arial Nova" panose="020B0504020202020204" pitchFamily="34" charset="0"/>
              </a:rPr>
            </a:br>
            <a:br>
              <a:rPr lang="en-US" sz="1600" dirty="0">
                <a:latin typeface="Arial Nova" panose="020B0504020202020204" pitchFamily="34" charset="0"/>
              </a:rPr>
            </a:br>
            <a:r>
              <a:rPr lang="en-US" sz="2400" dirty="0" err="1">
                <a:latin typeface="Arial Nova" panose="020B0504020202020204" pitchFamily="34" charset="0"/>
              </a:rPr>
              <a:t>Voor</a:t>
            </a:r>
            <a:r>
              <a:rPr lang="en-US" sz="2400" dirty="0">
                <a:latin typeface="Arial Nova" panose="020B0504020202020204" pitchFamily="34" charset="0"/>
              </a:rPr>
              <a:t> je eigen </a:t>
            </a:r>
            <a:r>
              <a:rPr lang="en-US" sz="2400" dirty="0" err="1">
                <a:latin typeface="Arial Nova" panose="020B0504020202020204" pitchFamily="34" charset="0"/>
              </a:rPr>
              <a:t>uitwerkingen</a:t>
            </a:r>
            <a:r>
              <a:rPr lang="en-US" sz="2400" dirty="0">
                <a:latin typeface="Arial Nova" panose="020B0504020202020204" pitchFamily="34" charset="0"/>
              </a:rPr>
              <a:t> </a:t>
            </a:r>
            <a:br>
              <a:rPr lang="en-US" sz="9600" dirty="0">
                <a:latin typeface="Arial Nova" panose="020B0504020202020204" pitchFamily="34" charset="0"/>
              </a:rPr>
            </a:br>
            <a:br>
              <a:rPr lang="en-US" sz="9600" dirty="0">
                <a:latin typeface="Arial Nova" panose="020B0504020202020204" pitchFamily="34" charset="0"/>
              </a:rPr>
            </a:br>
            <a:r>
              <a:rPr lang="en-US" sz="2800" dirty="0" err="1">
                <a:latin typeface="Arial Nova" panose="020B0504020202020204" pitchFamily="34" charset="0"/>
              </a:rPr>
              <a:t>Opschrijven</a:t>
            </a:r>
            <a:r>
              <a:rPr lang="en-US" sz="2800" dirty="0">
                <a:latin typeface="Arial Nova" panose="020B0504020202020204" pitchFamily="34" charset="0"/>
              </a:rPr>
              <a:t> </a:t>
            </a:r>
            <a:r>
              <a:rPr lang="en-US" sz="2800" dirty="0" err="1">
                <a:latin typeface="Arial Nova" panose="020B0504020202020204" pitchFamily="34" charset="0"/>
              </a:rPr>
              <a:t>voor</a:t>
            </a:r>
            <a:r>
              <a:rPr lang="en-US" sz="2800" dirty="0">
                <a:latin typeface="Arial Nova" panose="020B0504020202020204" pitchFamily="34" charset="0"/>
              </a:rPr>
              <a:t> </a:t>
            </a:r>
            <a:r>
              <a:rPr lang="en-US" sz="2800" dirty="0" err="1">
                <a:latin typeface="Arial Nova" panose="020B0504020202020204" pitchFamily="34" charset="0"/>
              </a:rPr>
              <a:t>jezelf</a:t>
            </a:r>
            <a:r>
              <a:rPr lang="en-US" sz="2800" dirty="0">
                <a:latin typeface="Arial Nova" panose="020B0504020202020204" pitchFamily="34" charset="0"/>
              </a:rPr>
              <a:t>. </a:t>
            </a:r>
            <a:br>
              <a:rPr lang="en-US" sz="9600" dirty="0">
                <a:latin typeface="Arial Nova" panose="020B0504020202020204" pitchFamily="34" charset="0"/>
              </a:rPr>
            </a:b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1690831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>
            <a:extLst>
              <a:ext uri="{FF2B5EF4-FFF2-40B4-BE49-F238E27FC236}">
                <a16:creationId xmlns:a16="http://schemas.microsoft.com/office/drawing/2014/main" id="{342CA60C-B9C6-EEC4-868A-B0A87D07FCE1}"/>
              </a:ext>
            </a:extLst>
          </p:cNvPr>
          <p:cNvSpPr txBox="1"/>
          <p:nvPr/>
        </p:nvSpPr>
        <p:spPr>
          <a:xfrm>
            <a:off x="3805382" y="1016000"/>
            <a:ext cx="783797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3600" dirty="0"/>
              <a:t>Check 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3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3600" dirty="0"/>
              <a:t>Brainstorm over meten en waarderen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3600" dirty="0"/>
              <a:t>Koppeling opbrengst aan theorie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3600" dirty="0"/>
              <a:t>Eindopdracht: analyseren en evalueren toets of creëren toets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3600" dirty="0"/>
              <a:t>Terugblik</a:t>
            </a:r>
            <a:endParaRPr lang="nl-NL" sz="28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ACCF8ED-C921-85E9-AE52-D06AABCA59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150" y="2743520"/>
            <a:ext cx="3000414" cy="3763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146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A3F4926-8DEA-E9B7-8425-19CB81C1B24C}"/>
              </a:ext>
            </a:extLst>
          </p:cNvPr>
          <p:cNvSpPr txBox="1"/>
          <p:nvPr/>
        </p:nvSpPr>
        <p:spPr>
          <a:xfrm>
            <a:off x="609600" y="535709"/>
            <a:ext cx="1013229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3200" b="1" dirty="0"/>
              <a:t>Terugblik op de vorige onderwijsdag- taxonomieën</a:t>
            </a:r>
            <a:endParaRPr lang="en-NL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C292BD-0425-5817-C8BE-5584E9B1B0F6}"/>
              </a:ext>
            </a:extLst>
          </p:cNvPr>
          <p:cNvSpPr txBox="1"/>
          <p:nvPr/>
        </p:nvSpPr>
        <p:spPr>
          <a:xfrm>
            <a:off x="295564" y="1099127"/>
            <a:ext cx="1163781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nl-NL" dirty="0"/>
          </a:p>
          <a:p>
            <a:r>
              <a:rPr lang="nl-NL" dirty="0"/>
              <a:t>Op welke wijze heb je de inzichten van het werken met taxonomieën meegenomen in je onderwijspraktijk?</a:t>
            </a:r>
          </a:p>
          <a:p>
            <a:endParaRPr lang="nl-NL" dirty="0"/>
          </a:p>
          <a:p>
            <a:r>
              <a:rPr lang="nl-NL" dirty="0"/>
              <a:t>Welke voorbeelden uit je eigen onderwijspraktijk kun je noemen bij (items uit) de taxonomieën?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1857580-0653-4314-E82D-6CF79665D3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74605"/>
            <a:ext cx="3796145" cy="348339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06DDA4C-4D6B-9972-D6C7-DD80CB2AB1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5564" y="3527093"/>
            <a:ext cx="4306868" cy="30465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6251721-EFB8-8D4A-3D78-49F05114B4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8945" y="3207312"/>
            <a:ext cx="5043055" cy="3424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613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CB8DD6A-89F7-7B6C-DAF7-35D52541C980}"/>
              </a:ext>
            </a:extLst>
          </p:cNvPr>
          <p:cNvSpPr txBox="1"/>
          <p:nvPr/>
        </p:nvSpPr>
        <p:spPr>
          <a:xfrm>
            <a:off x="1237674" y="803565"/>
            <a:ext cx="8266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600" dirty="0"/>
              <a:t>LEERDOELEN</a:t>
            </a:r>
            <a:endParaRPr lang="en-NL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CBB960-3897-A4F4-E0F7-9074C707CDE5}"/>
              </a:ext>
            </a:extLst>
          </p:cNvPr>
          <p:cNvSpPr txBox="1"/>
          <p:nvPr/>
        </p:nvSpPr>
        <p:spPr>
          <a:xfrm>
            <a:off x="1764145" y="1538483"/>
            <a:ext cx="10132291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dirty="0"/>
              <a:t>Je hebt inzicht in wat 'meten' en 'waarderen' bijdraagt aan het leren van jouw leerling/student en aan je eigen leren.</a:t>
            </a:r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Je hebt kennis van validiteit, betrouwbaarheid en bruikbaarheid m.b.t. meten</a:t>
            </a:r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Je kunt een 'toets' ('meetmoment') analyseren (en 'waarderen') in samenspraak met collega’s</a:t>
            </a:r>
          </a:p>
        </p:txBody>
      </p:sp>
    </p:spTree>
    <p:extLst>
      <p:ext uri="{BB962C8B-B14F-4D97-AF65-F5344CB8AC3E}">
        <p14:creationId xmlns:p14="http://schemas.microsoft.com/office/powerpoint/2010/main" val="3427789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38570BD1-1109-D526-A719-B435AE61B6F3}"/>
              </a:ext>
            </a:extLst>
          </p:cNvPr>
          <p:cNvSpPr txBox="1"/>
          <p:nvPr/>
        </p:nvSpPr>
        <p:spPr>
          <a:xfrm>
            <a:off x="2195474" y="2160395"/>
            <a:ext cx="8899246" cy="416001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defTabSz="1219139">
              <a:lnSpc>
                <a:spcPct val="97000"/>
              </a:lnSpc>
              <a:spcAft>
                <a:spcPts val="600"/>
              </a:spcAft>
            </a:pPr>
            <a:r>
              <a:rPr lang="nl-NL" sz="1600" b="0"/>
              <a:t> </a:t>
            </a:r>
          </a:p>
          <a:p>
            <a:pPr marL="216000" indent="-216000" defTabSz="1219139">
              <a:lnSpc>
                <a:spcPct val="9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nl-NL" sz="160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9FBE102F-9075-F813-D680-C0BC1E84E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5472" y="522513"/>
            <a:ext cx="9627073" cy="1408654"/>
          </a:xfrm>
        </p:spPr>
        <p:txBody>
          <a:bodyPr/>
          <a:lstStyle/>
          <a:p>
            <a:pPr algn="ctr"/>
            <a:r>
              <a:rPr lang="nl-NL" sz="3600" dirty="0"/>
              <a:t>BRAINSTORM</a:t>
            </a:r>
            <a:br>
              <a:rPr lang="nl-NL" dirty="0"/>
            </a:br>
            <a:r>
              <a:rPr lang="nl-NL" sz="2000" b="0" dirty="0"/>
              <a:t>Wat draagt het meten en waarderen bij aan het leren van de student of leerling? </a:t>
            </a:r>
            <a:endParaRPr lang="nl-NL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1DA943-5AB2-167A-9650-1EE52033E741}"/>
              </a:ext>
            </a:extLst>
          </p:cNvPr>
          <p:cNvSpPr txBox="1"/>
          <p:nvPr/>
        </p:nvSpPr>
        <p:spPr>
          <a:xfrm>
            <a:off x="2115126" y="2424867"/>
            <a:ext cx="9273309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AutoNum type="alphaUcPeriod"/>
            </a:pPr>
            <a:r>
              <a:rPr lang="nl-NL" dirty="0"/>
              <a:t>Wat meten en waarderen wij?</a:t>
            </a:r>
          </a:p>
          <a:p>
            <a:pPr marL="457200" indent="-457200">
              <a:buAutoNum type="alphaUcPeriod"/>
            </a:pPr>
            <a:endParaRPr lang="nl-NL" dirty="0"/>
          </a:p>
          <a:p>
            <a:pPr marL="457200" indent="-457200">
              <a:buAutoNum type="alphaUcPeriod"/>
            </a:pPr>
            <a:r>
              <a:rPr lang="nl-NL" dirty="0"/>
              <a:t>Hoe meten en waarderen wij?</a:t>
            </a:r>
          </a:p>
          <a:p>
            <a:pPr marL="457200" indent="-457200">
              <a:buAutoNum type="alphaUcPeriod"/>
            </a:pPr>
            <a:endParaRPr lang="nl-NL" dirty="0"/>
          </a:p>
          <a:p>
            <a:r>
              <a:rPr lang="nl-NL" dirty="0"/>
              <a:t>C.  Waartoe meten en waarderen wij?</a:t>
            </a:r>
          </a:p>
          <a:p>
            <a:endParaRPr lang="nl-NL" dirty="0"/>
          </a:p>
          <a:p>
            <a:r>
              <a:rPr lang="nl-NL" dirty="0"/>
              <a:t>D.  Waaraan voldoet goed meten en waarderen? </a:t>
            </a:r>
          </a:p>
        </p:txBody>
      </p:sp>
    </p:spTree>
    <p:extLst>
      <p:ext uri="{BB962C8B-B14F-4D97-AF65-F5344CB8AC3E}">
        <p14:creationId xmlns:p14="http://schemas.microsoft.com/office/powerpoint/2010/main" val="21644662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8183511-D56E-768D-6B33-49351FAFD2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0217" y="3442230"/>
            <a:ext cx="3001819" cy="286389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E21E450-559C-4CC2-880D-527856A2A4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7614" y="212337"/>
            <a:ext cx="4512750" cy="621036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458530B-E65E-98C8-98B5-D6DA47F7CD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57766" y="349221"/>
            <a:ext cx="2962690" cy="2938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0559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D5D737C-92D2-BCC2-0373-D5EE3DFF14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855" y="1145850"/>
            <a:ext cx="9596581" cy="456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8407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E4859EB-F5C2-FC17-3EB3-81FB460A4D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4836" y="350980"/>
            <a:ext cx="9698181" cy="6100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400141"/>
      </p:ext>
    </p:extLst>
  </p:cSld>
  <p:clrMapOvr>
    <a:masterClrMapping/>
  </p:clrMapOvr>
</p:sld>
</file>

<file path=ppt/theme/theme1.xml><?xml version="1.0" encoding="utf-8"?>
<a:theme xmlns:a="http://schemas.openxmlformats.org/drawingml/2006/main" name="NHL Stenden Academie Educatie">
  <a:themeElements>
    <a:clrScheme name="Educatie 2024">
      <a:dk1>
        <a:srgbClr val="000000"/>
      </a:dk1>
      <a:lt1>
        <a:sysClr val="window" lastClr="FFFFFF"/>
      </a:lt1>
      <a:dk2>
        <a:srgbClr val="FFC800"/>
      </a:dk2>
      <a:lt2>
        <a:srgbClr val="FFFFFF"/>
      </a:lt2>
      <a:accent1>
        <a:srgbClr val="005AA7"/>
      </a:accent1>
      <a:accent2>
        <a:srgbClr val="00A7A2"/>
      </a:accent2>
      <a:accent3>
        <a:srgbClr val="E52329"/>
      </a:accent3>
      <a:accent4>
        <a:srgbClr val="FF8CB2"/>
      </a:accent4>
      <a:accent5>
        <a:srgbClr val="C4AFF2"/>
      </a:accent5>
      <a:accent6>
        <a:srgbClr val="7C2A8F"/>
      </a:accent6>
      <a:hlink>
        <a:srgbClr val="005AA7"/>
      </a:hlink>
      <a:folHlink>
        <a:srgbClr val="005AA7"/>
      </a:folHlink>
    </a:clrScheme>
    <a:fontScheme name="NHL Stenden 2021">
      <a:majorFont>
        <a:latin typeface="Cera PRO"/>
        <a:ea typeface=""/>
        <a:cs typeface=""/>
      </a:majorFont>
      <a:minorFont>
        <a:latin typeface="Cera PRO"/>
        <a:ea typeface=""/>
        <a:cs typeface="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HL Stenden Academie Educatie.potx" id="{7F956D97-8C03-4887-961B-15A75A9EB888}" vid="{4CC1968F-C00E-49BF-A061-15653D425C39}"/>
    </a:ext>
  </a:extLst>
</a:theme>
</file>

<file path=ppt/theme/theme2.xml><?xml version="1.0" encoding="utf-8"?>
<a:theme xmlns:a="http://schemas.openxmlformats.org/drawingml/2006/main" name="Tips">
  <a:themeElements>
    <a:clrScheme name="Educatie 2024">
      <a:dk1>
        <a:srgbClr val="000000"/>
      </a:dk1>
      <a:lt1>
        <a:sysClr val="window" lastClr="FFFFFF"/>
      </a:lt1>
      <a:dk2>
        <a:srgbClr val="FFC800"/>
      </a:dk2>
      <a:lt2>
        <a:srgbClr val="FFFFFF"/>
      </a:lt2>
      <a:accent1>
        <a:srgbClr val="005AA7"/>
      </a:accent1>
      <a:accent2>
        <a:srgbClr val="00A7A2"/>
      </a:accent2>
      <a:accent3>
        <a:srgbClr val="E52329"/>
      </a:accent3>
      <a:accent4>
        <a:srgbClr val="FF8CB2"/>
      </a:accent4>
      <a:accent5>
        <a:srgbClr val="C4AFF2"/>
      </a:accent5>
      <a:accent6>
        <a:srgbClr val="7C2A8F"/>
      </a:accent6>
      <a:hlink>
        <a:srgbClr val="005AA7"/>
      </a:hlink>
      <a:folHlink>
        <a:srgbClr val="005AA7"/>
      </a:folHlink>
    </a:clrScheme>
    <a:fontScheme name="NHL Stenden 2021">
      <a:majorFont>
        <a:latin typeface="Cera PRO"/>
        <a:ea typeface=""/>
        <a:cs typeface=""/>
      </a:majorFont>
      <a:minorFont>
        <a:latin typeface="Cera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HL Stenden Academie Educatie.potx" id="{7F956D97-8C03-4887-961B-15A75A9EB888}" vid="{30B553F3-C05B-48A3-9D9A-A1D2A6644D1D}"/>
    </a:ext>
  </a:extLst>
</a:theme>
</file>

<file path=ppt/theme/theme3.xml><?xml version="1.0" encoding="utf-8"?>
<a:theme xmlns:a="http://schemas.openxmlformats.org/drawingml/2006/main" name="Office Theme">
  <a:themeElements>
    <a:clrScheme name="Educatie 2024">
      <a:dk1>
        <a:srgbClr val="000000"/>
      </a:dk1>
      <a:lt1>
        <a:sysClr val="window" lastClr="FFFFFF"/>
      </a:lt1>
      <a:dk2>
        <a:srgbClr val="FFC800"/>
      </a:dk2>
      <a:lt2>
        <a:srgbClr val="FFFFFF"/>
      </a:lt2>
      <a:accent1>
        <a:srgbClr val="005AA7"/>
      </a:accent1>
      <a:accent2>
        <a:srgbClr val="00A7A2"/>
      </a:accent2>
      <a:accent3>
        <a:srgbClr val="E52329"/>
      </a:accent3>
      <a:accent4>
        <a:srgbClr val="FF8CB2"/>
      </a:accent4>
      <a:accent5>
        <a:srgbClr val="C4AFF2"/>
      </a:accent5>
      <a:accent6>
        <a:srgbClr val="7C2A8F"/>
      </a:accent6>
      <a:hlink>
        <a:srgbClr val="005AA7"/>
      </a:hlink>
      <a:folHlink>
        <a:srgbClr val="005AA7"/>
      </a:folHlink>
    </a:clrScheme>
    <a:fontScheme name="NHL Stenden 2021">
      <a:majorFont>
        <a:latin typeface="Cera PRO"/>
        <a:ea typeface=""/>
        <a:cs typeface=""/>
      </a:majorFont>
      <a:minorFont>
        <a:latin typeface="Cera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Kantoorthema">
  <a:themeElements>
    <a:clrScheme name="Educatie 2024">
      <a:dk1>
        <a:srgbClr val="000000"/>
      </a:dk1>
      <a:lt1>
        <a:sysClr val="window" lastClr="FFFFFF"/>
      </a:lt1>
      <a:dk2>
        <a:srgbClr val="FFC800"/>
      </a:dk2>
      <a:lt2>
        <a:srgbClr val="FFFFFF"/>
      </a:lt2>
      <a:accent1>
        <a:srgbClr val="005AA7"/>
      </a:accent1>
      <a:accent2>
        <a:srgbClr val="00A7A2"/>
      </a:accent2>
      <a:accent3>
        <a:srgbClr val="E52329"/>
      </a:accent3>
      <a:accent4>
        <a:srgbClr val="FF8CB2"/>
      </a:accent4>
      <a:accent5>
        <a:srgbClr val="C4AFF2"/>
      </a:accent5>
      <a:accent6>
        <a:srgbClr val="7C2A8F"/>
      </a:accent6>
      <a:hlink>
        <a:srgbClr val="005AA7"/>
      </a:hlink>
      <a:folHlink>
        <a:srgbClr val="005AA7"/>
      </a:folHlink>
    </a:clrScheme>
    <a:fontScheme name="NHL Stenden 2021">
      <a:majorFont>
        <a:latin typeface="Cera PRO"/>
        <a:ea typeface=""/>
        <a:cs typeface=""/>
      </a:majorFont>
      <a:minorFont>
        <a:latin typeface="Cera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D574A56817D846B40E6BBB8F086ED4" ma:contentTypeVersion="19" ma:contentTypeDescription="Een nieuw document maken." ma:contentTypeScope="" ma:versionID="d6a4dc77906c4102016bbcb10786e3df">
  <xsd:schema xmlns:xsd="http://www.w3.org/2001/XMLSchema" xmlns:xs="http://www.w3.org/2001/XMLSchema" xmlns:p="http://schemas.microsoft.com/office/2006/metadata/properties" xmlns:ns2="c5f1d824-bbdd-43e2-8fc2-159d913d6b41" xmlns:ns3="0e44ce12-adc8-45fd-b7f3-ce57b2ea230b" targetNamespace="http://schemas.microsoft.com/office/2006/metadata/properties" ma:root="true" ma:fieldsID="f09ca83bdb7a4cb4c8f64a4e97eb93cc" ns2:_="" ns3:_="">
    <xsd:import namespace="c5f1d824-bbdd-43e2-8fc2-159d913d6b41"/>
    <xsd:import namespace="0e44ce12-adc8-45fd-b7f3-ce57b2ea230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f1d824-bbdd-43e2-8fc2-159d913d6b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702e4e3a-1431-4321-a2fb-937b74f0027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44ce12-adc8-45fd-b7f3-ce57b2ea230b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f56754f8-4fac-46c0-8680-7e287a74b84c}" ma:internalName="TaxCatchAll" ma:showField="CatchAllData" ma:web="0e44ce12-adc8-45fd-b7f3-ce57b2ea230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e44ce12-adc8-45fd-b7f3-ce57b2ea230b" xsi:nil="true"/>
    <lcf76f155ced4ddcb4097134ff3c332f xmlns="c5f1d824-bbdd-43e2-8fc2-159d913d6b41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1B7CA85-008C-4365-878B-3425BBBFA64F}"/>
</file>

<file path=customXml/itemProps2.xml><?xml version="1.0" encoding="utf-8"?>
<ds:datastoreItem xmlns:ds="http://schemas.openxmlformats.org/officeDocument/2006/customXml" ds:itemID="{DBF80212-7230-40F3-844F-BCB8B63B1C62}">
  <ds:schemaRefs>
    <ds:schemaRef ds:uri="0e44ce12-adc8-45fd-b7f3-ce57b2ea230b"/>
    <ds:schemaRef ds:uri="37e63712-1363-4037-8ae5-2934401f4f3f"/>
    <ds:schemaRef ds:uri="5cccb6ef-2dba-44fc-bcfe-b0b38fd1b304"/>
    <ds:schemaRef ds:uri="c5f1d824-bbdd-43e2-8fc2-159d913d6b41"/>
    <ds:schemaRef ds:uri="d82b2e9b-32df-4705-8d2d-4509bcd378c4"/>
    <ds:schemaRef ds:uri="e9abacd2-672f-4076-bb61-6b2edc75685b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F37923ED-DED3-4797-944D-EAB7525C296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NHL Stenden Academie Educatie</Template>
  <TotalTime>15</TotalTime>
  <Words>700</Words>
  <Application>Microsoft Office PowerPoint</Application>
  <PresentationFormat>Widescreen</PresentationFormat>
  <Paragraphs>144</Paragraphs>
  <Slides>21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32" baseType="lpstr">
      <vt:lpstr>Arial</vt:lpstr>
      <vt:lpstr>Calibri</vt:lpstr>
      <vt:lpstr>Cera PRO</vt:lpstr>
      <vt:lpstr>Arial Nova</vt:lpstr>
      <vt:lpstr>Plus Jakarta Sans</vt:lpstr>
      <vt:lpstr>Roboto</vt:lpstr>
      <vt:lpstr>Century Gothic</vt:lpstr>
      <vt:lpstr>Wingdings</vt:lpstr>
      <vt:lpstr>Calibri Light</vt:lpstr>
      <vt:lpstr>NHL Stenden Academie Educatie</vt:lpstr>
      <vt:lpstr>Tips</vt:lpstr>
      <vt:lpstr>     </vt:lpstr>
      <vt:lpstr>PowerPoint Presentation</vt:lpstr>
      <vt:lpstr>PowerPoint Presentation</vt:lpstr>
      <vt:lpstr>PowerPoint Presentation</vt:lpstr>
      <vt:lpstr>PowerPoint Presentation</vt:lpstr>
      <vt:lpstr>BRAINSTORM Wat draagt het meten en waarderen bij aan het leren van de student of leerling?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Wat neem je mee?   Voor je eigen praktijk     Voor je eigen uitwerkingen   Opschrijven voor jezelf. 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Esther Bolhuis-Wassens</dc:creator>
  <dc:description/>
  <cp:lastModifiedBy>Marjolijn Brouwer</cp:lastModifiedBy>
  <cp:revision>2</cp:revision>
  <dcterms:created xsi:type="dcterms:W3CDTF">2024-09-11T06:33:32Z</dcterms:created>
  <dcterms:modified xsi:type="dcterms:W3CDTF">2025-03-09T17:28:21Z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0x010100C4D574A56817D846B40E6BBB8F086ED4</vt:lpwstr>
  </property>
  <property fmtid="{D5CDD505-2E9C-101B-9397-08002B2CF9AE}" pid="3" name="MediaServiceImageTags">
    <vt:lpwstr/>
  </property>
</Properties>
</file>