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746" r:id="rId5"/>
  </p:sldMasterIdLst>
  <p:notesMasterIdLst>
    <p:notesMasterId r:id="rId14"/>
  </p:notesMasterIdLst>
  <p:handoutMasterIdLst>
    <p:handoutMasterId r:id="rId15"/>
  </p:handoutMasterIdLst>
  <p:sldIdLst>
    <p:sldId id="257" r:id="rId6"/>
    <p:sldId id="276" r:id="rId7"/>
    <p:sldId id="274" r:id="rId8"/>
    <p:sldId id="288" r:id="rId9"/>
    <p:sldId id="282" r:id="rId10"/>
    <p:sldId id="290" r:id="rId11"/>
    <p:sldId id="285" r:id="rId12"/>
    <p:sldId id="289" r:id="rId13"/>
  </p:sldIdLst>
  <p:sldSz cx="12192000" cy="6858000"/>
  <p:notesSz cx="6858000" cy="9144000"/>
  <p:embeddedFontLst>
    <p:embeddedFont>
      <p:font typeface="Cera PRO" panose="020B0604020202020204" charset="0"/>
      <p:regular r:id="rId16"/>
      <p:bold r:id="rId17"/>
      <p:italic r:id="rId18"/>
      <p:boldItalic r:id="rId19"/>
    </p:embeddedFont>
    <p:embeddedFont>
      <p:font typeface="Plus Jakarta Sans" panose="020B060402020202020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185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423116-8E41-6F63-D040-7421D82B6CFC}" v="43" dt="2025-01-28T12:38:41.5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dert van der Werk" userId="e0a3d4b3-3a51-497c-8520-a4b8f0a39082" providerId="ADAL" clId="{80BC90C1-0F90-444A-B16B-3220EEF4F670}"/>
    <pc:docChg chg="custSel addSld modSld sldOrd">
      <pc:chgData name="Aldert van der Werk" userId="e0a3d4b3-3a51-497c-8520-a4b8f0a39082" providerId="ADAL" clId="{80BC90C1-0F90-444A-B16B-3220EEF4F670}" dt="2025-01-27T10:26:48.119" v="402" actId="20577"/>
      <pc:docMkLst>
        <pc:docMk/>
      </pc:docMkLst>
      <pc:sldChg chg="modSp mod">
        <pc:chgData name="Aldert van der Werk" userId="e0a3d4b3-3a51-497c-8520-a4b8f0a39082" providerId="ADAL" clId="{80BC90C1-0F90-444A-B16B-3220EEF4F670}" dt="2025-01-27T10:26:48.119" v="402" actId="20577"/>
        <pc:sldMkLst>
          <pc:docMk/>
          <pc:sldMk cId="1691343525" sldId="257"/>
        </pc:sldMkLst>
        <pc:spChg chg="mod">
          <ac:chgData name="Aldert van der Werk" userId="e0a3d4b3-3a51-497c-8520-a4b8f0a39082" providerId="ADAL" clId="{80BC90C1-0F90-444A-B16B-3220EEF4F670}" dt="2025-01-27T10:26:48.119" v="402" actId="20577"/>
          <ac:spMkLst>
            <pc:docMk/>
            <pc:sldMk cId="1691343525" sldId="257"/>
            <ac:spMk id="2" creationId="{249B4A5E-DDF6-6DCD-B19A-3970DF8C19D2}"/>
          </ac:spMkLst>
        </pc:spChg>
      </pc:sldChg>
      <pc:sldChg chg="addSp delSp modSp new mod">
        <pc:chgData name="Aldert van der Werk" userId="e0a3d4b3-3a51-497c-8520-a4b8f0a39082" providerId="ADAL" clId="{80BC90C1-0F90-444A-B16B-3220EEF4F670}" dt="2025-01-24T12:59:08.188" v="399" actId="27614"/>
        <pc:sldMkLst>
          <pc:docMk/>
          <pc:sldMk cId="244767817" sldId="289"/>
        </pc:sldMkLst>
        <pc:spChg chg="mod">
          <ac:chgData name="Aldert van der Werk" userId="e0a3d4b3-3a51-497c-8520-a4b8f0a39082" providerId="ADAL" clId="{80BC90C1-0F90-444A-B16B-3220EEF4F670}" dt="2025-01-24T12:55:06.186" v="173" actId="20577"/>
          <ac:spMkLst>
            <pc:docMk/>
            <pc:sldMk cId="244767817" sldId="289"/>
            <ac:spMk id="3" creationId="{F175999F-BED1-3F13-DA42-31D92AB89EDC}"/>
          </ac:spMkLst>
        </pc:spChg>
        <pc:spChg chg="mod">
          <ac:chgData name="Aldert van der Werk" userId="e0a3d4b3-3a51-497c-8520-a4b8f0a39082" providerId="ADAL" clId="{80BC90C1-0F90-444A-B16B-3220EEF4F670}" dt="2025-01-24T12:58:42.117" v="397" actId="20577"/>
          <ac:spMkLst>
            <pc:docMk/>
            <pc:sldMk cId="244767817" sldId="289"/>
            <ac:spMk id="4" creationId="{7985E0E2-308D-63EE-B0A3-E608CE5F93D8}"/>
          </ac:spMkLst>
        </pc:spChg>
        <pc:picChg chg="add mod">
          <ac:chgData name="Aldert van der Werk" userId="e0a3d4b3-3a51-497c-8520-a4b8f0a39082" providerId="ADAL" clId="{80BC90C1-0F90-444A-B16B-3220EEF4F670}" dt="2025-01-24T12:59:08.188" v="399" actId="27614"/>
          <ac:picMkLst>
            <pc:docMk/>
            <pc:sldMk cId="244767817" sldId="289"/>
            <ac:picMk id="6" creationId="{68420CB3-5F92-72BA-0DAC-B77AE5A8D157}"/>
          </ac:picMkLst>
        </pc:picChg>
      </pc:sldChg>
      <pc:sldChg chg="addSp delSp modSp new mod ord">
        <pc:chgData name="Aldert van der Werk" userId="e0a3d4b3-3a51-497c-8520-a4b8f0a39082" providerId="ADAL" clId="{80BC90C1-0F90-444A-B16B-3220EEF4F670}" dt="2025-01-24T12:58:21.536" v="362" actId="27614"/>
        <pc:sldMkLst>
          <pc:docMk/>
          <pc:sldMk cId="3966084943" sldId="290"/>
        </pc:sldMkLst>
        <pc:spChg chg="mod">
          <ac:chgData name="Aldert van der Werk" userId="e0a3d4b3-3a51-497c-8520-a4b8f0a39082" providerId="ADAL" clId="{80BC90C1-0F90-444A-B16B-3220EEF4F670}" dt="2025-01-24T12:57:16.515" v="351" actId="20577"/>
          <ac:spMkLst>
            <pc:docMk/>
            <pc:sldMk cId="3966084943" sldId="290"/>
            <ac:spMk id="3" creationId="{2C62E51A-2FD8-AD77-95F6-F0DD981F6F44}"/>
          </ac:spMkLst>
        </pc:spChg>
        <pc:spChg chg="mod">
          <ac:chgData name="Aldert van der Werk" userId="e0a3d4b3-3a51-497c-8520-a4b8f0a39082" providerId="ADAL" clId="{80BC90C1-0F90-444A-B16B-3220EEF4F670}" dt="2025-01-24T12:57:46.159" v="360" actId="20577"/>
          <ac:spMkLst>
            <pc:docMk/>
            <pc:sldMk cId="3966084943" sldId="290"/>
            <ac:spMk id="4" creationId="{699900C2-3ABF-1D5F-E2C2-8ED694A6CE1B}"/>
          </ac:spMkLst>
        </pc:spChg>
        <pc:picChg chg="add mod">
          <ac:chgData name="Aldert van der Werk" userId="e0a3d4b3-3a51-497c-8520-a4b8f0a39082" providerId="ADAL" clId="{80BC90C1-0F90-444A-B16B-3220EEF4F670}" dt="2025-01-24T12:58:21.536" v="362" actId="27614"/>
          <ac:picMkLst>
            <pc:docMk/>
            <pc:sldMk cId="3966084943" sldId="290"/>
            <ac:picMk id="6" creationId="{BD4F5190-150C-515A-72BB-A4787996F625}"/>
          </ac:picMkLst>
        </pc:picChg>
      </pc:sldChg>
    </pc:docChg>
  </pc:docChgLst>
  <pc:docChgLst>
    <pc:chgData name="Erik Spakman" userId="S::erik.spakman@nhlstenden.com::74fa259c-5d5a-4b65-b27a-2c094281e40f" providerId="AD" clId="Web-{F4423116-8E41-6F63-D040-7421D82B6CFC}"/>
    <pc:docChg chg="modSld">
      <pc:chgData name="Erik Spakman" userId="S::erik.spakman@nhlstenden.com::74fa259c-5d5a-4b65-b27a-2c094281e40f" providerId="AD" clId="Web-{F4423116-8E41-6F63-D040-7421D82B6CFC}" dt="2025-01-28T12:38:32.748" v="26" actId="20577"/>
      <pc:docMkLst>
        <pc:docMk/>
      </pc:docMkLst>
      <pc:sldChg chg="modSp">
        <pc:chgData name="Erik Spakman" userId="S::erik.spakman@nhlstenden.com::74fa259c-5d5a-4b65-b27a-2c094281e40f" providerId="AD" clId="Web-{F4423116-8E41-6F63-D040-7421D82B6CFC}" dt="2025-01-27T10:30:41.970" v="11" actId="20577"/>
        <pc:sldMkLst>
          <pc:docMk/>
          <pc:sldMk cId="146161359" sldId="282"/>
        </pc:sldMkLst>
        <pc:spChg chg="mod">
          <ac:chgData name="Erik Spakman" userId="S::erik.spakman@nhlstenden.com::74fa259c-5d5a-4b65-b27a-2c094281e40f" providerId="AD" clId="Web-{F4423116-8E41-6F63-D040-7421D82B6CFC}" dt="2025-01-27T10:30:41.970" v="11" actId="20577"/>
          <ac:spMkLst>
            <pc:docMk/>
            <pc:sldMk cId="146161359" sldId="282"/>
            <ac:spMk id="6" creationId="{6FB21C0C-F16E-FCE6-4A37-3D9EBD32E2B8}"/>
          </ac:spMkLst>
        </pc:spChg>
      </pc:sldChg>
      <pc:sldChg chg="modSp">
        <pc:chgData name="Erik Spakman" userId="S::erik.spakman@nhlstenden.com::74fa259c-5d5a-4b65-b27a-2c094281e40f" providerId="AD" clId="Web-{F4423116-8E41-6F63-D040-7421D82B6CFC}" dt="2025-01-28T12:38:32.748" v="26" actId="20577"/>
        <pc:sldMkLst>
          <pc:docMk/>
          <pc:sldMk cId="342778960" sldId="288"/>
        </pc:sldMkLst>
        <pc:spChg chg="mod">
          <ac:chgData name="Erik Spakman" userId="S::erik.spakman@nhlstenden.com::74fa259c-5d5a-4b65-b27a-2c094281e40f" providerId="AD" clId="Web-{F4423116-8E41-6F63-D040-7421D82B6CFC}" dt="2025-01-28T12:38:32.748" v="26" actId="20577"/>
          <ac:spMkLst>
            <pc:docMk/>
            <pc:sldMk cId="342778960" sldId="288"/>
            <ac:spMk id="12" creationId="{63884ED6-CD95-1EB7-D4F9-1D49689BAD1E}"/>
          </ac:spMkLst>
        </pc:spChg>
      </pc:sldChg>
      <pc:sldChg chg="modSp">
        <pc:chgData name="Erik Spakman" userId="S::erik.spakman@nhlstenden.com::74fa259c-5d5a-4b65-b27a-2c094281e40f" providerId="AD" clId="Web-{F4423116-8E41-6F63-D040-7421D82B6CFC}" dt="2025-01-27T10:34:56.324" v="23" actId="20577"/>
        <pc:sldMkLst>
          <pc:docMk/>
          <pc:sldMk cId="3966084943" sldId="290"/>
        </pc:sldMkLst>
        <pc:spChg chg="mod">
          <ac:chgData name="Erik Spakman" userId="S::erik.spakman@nhlstenden.com::74fa259c-5d5a-4b65-b27a-2c094281e40f" providerId="AD" clId="Web-{F4423116-8E41-6F63-D040-7421D82B6CFC}" dt="2025-01-27T10:34:56.324" v="23" actId="20577"/>
          <ac:spMkLst>
            <pc:docMk/>
            <pc:sldMk cId="3966084943" sldId="290"/>
            <ac:spMk id="3" creationId="{2C62E51A-2FD8-AD77-95F6-F0DD981F6F44}"/>
          </ac:spMkLst>
        </pc:spChg>
        <pc:spChg chg="mod">
          <ac:chgData name="Erik Spakman" userId="S::erik.spakman@nhlstenden.com::74fa259c-5d5a-4b65-b27a-2c094281e40f" providerId="AD" clId="Web-{F4423116-8E41-6F63-D040-7421D82B6CFC}" dt="2025-01-27T10:31:40.973" v="13" actId="20577"/>
          <ac:spMkLst>
            <pc:docMk/>
            <pc:sldMk cId="3966084943" sldId="290"/>
            <ac:spMk id="4" creationId="{699900C2-3ABF-1D5F-E2C2-8ED694A6CE1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D47824BF-8959-46EA-935A-FA704A226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FC95454-A29B-4A79-B1A1-913602352E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7D90C-24C1-4E50-8AFB-0983413C7629}" type="datetimeFigureOut">
              <a:rPr lang="nl-NL" smtClean="0"/>
              <a:t>28-1-2025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930068-D1B4-4FBF-9B4A-1DCB8FA622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ACC4B9-D562-4561-810B-1BB082F739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1C049-A8A0-42D4-BDE1-73C424150D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341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54CBE-392D-4216-900D-2E195B5F5D3E}" type="datetimeFigureOut">
              <a:rPr lang="nl-NL" smtClean="0"/>
              <a:t>28-1-2025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05F5E-DB88-4186-B834-DABDFDBB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83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Even verbinding maken met thema van de dag en </a:t>
            </a:r>
            <a:r>
              <a:rPr lang="nl-NL" err="1"/>
              <a:t>dual</a:t>
            </a:r>
            <a:r>
              <a:rPr lang="nl-NL"/>
              <a:t> </a:t>
            </a:r>
            <a:r>
              <a:rPr lang="nl-NL" err="1"/>
              <a:t>coding</a:t>
            </a:r>
            <a:r>
              <a:rPr lang="nl-NL"/>
              <a:t> van wijze lessen aub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05F5E-DB88-4186-B834-DABDFDBB7060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2014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hoek 39">
            <a:extLst>
              <a:ext uri="{FF2B5EF4-FFF2-40B4-BE49-F238E27FC236}">
                <a16:creationId xmlns:a16="http://schemas.microsoft.com/office/drawing/2014/main" id="{3D2ED8DA-ECDC-C475-23CD-32BC10040C21}"/>
              </a:ext>
            </a:extLst>
          </p:cNvPr>
          <p:cNvSpPr/>
          <p:nvPr userDrawn="1"/>
        </p:nvSpPr>
        <p:spPr>
          <a:xfrm>
            <a:off x="0" y="0"/>
            <a:ext cx="3013200" cy="3902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2762" y="3101153"/>
            <a:ext cx="6859675" cy="1314450"/>
          </a:xfrm>
        </p:spPr>
        <p:txBody>
          <a:bodyPr anchor="t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0E0450-8FD2-E573-1918-051252E744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9219" y="4310267"/>
            <a:ext cx="2181600" cy="2181600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111FC6D4-531B-DB7A-6820-0A0F6C8E3B27}"/>
              </a:ext>
            </a:extLst>
          </p:cNvPr>
          <p:cNvSpPr/>
          <p:nvPr userDrawn="1"/>
        </p:nvSpPr>
        <p:spPr>
          <a:xfrm>
            <a:off x="595468" y="6303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AEE7608-1D66-48E5-E8A8-5CC473C299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86001" y="3160968"/>
            <a:ext cx="1501200" cy="15012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907D472-FCC1-8DB8-0626-1FC20609913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22000" y="0"/>
            <a:ext cx="2970000" cy="2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7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7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272306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3476" y="961085"/>
            <a:ext cx="9915524" cy="4860000"/>
          </a:xfrm>
          <a:solidFill>
            <a:schemeClr val="accent1"/>
          </a:solidFill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86858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33878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0321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0321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tekst 30">
            <a:extLst>
              <a:ext uri="{FF2B5EF4-FFF2-40B4-BE49-F238E27FC236}">
                <a16:creationId xmlns:a16="http://schemas.microsoft.com/office/drawing/2014/main" id="{4FB33CC8-B1F0-0785-A0FA-78F664ADA77E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312162" y="5157875"/>
            <a:ext cx="1512000" cy="151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9" name="Tijdelijke aanduiding voor tekst 30">
            <a:extLst>
              <a:ext uri="{FF2B5EF4-FFF2-40B4-BE49-F238E27FC236}">
                <a16:creationId xmlns:a16="http://schemas.microsoft.com/office/drawing/2014/main" id="{C76B863E-8753-6345-9C06-99E45B9277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39792" y="148675"/>
            <a:ext cx="2102400" cy="21024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929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ACD0E30-3B13-C697-8CD0-87C3B11DCC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9914" y="560970"/>
            <a:ext cx="4602621" cy="575944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856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856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4142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tx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20677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24442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f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32">
            <a:extLst>
              <a:ext uri="{FF2B5EF4-FFF2-40B4-BE49-F238E27FC236}">
                <a16:creationId xmlns:a16="http://schemas.microsoft.com/office/drawing/2014/main" id="{B0E6A873-C82A-E51E-3F20-64AFC62FCE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04006" y="0"/>
            <a:ext cx="4587993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B094F0A-C7E4-ECF1-B771-93579F791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4926658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6D21419C-2CBE-6E83-5454-F7496559A5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3" y="522513"/>
            <a:ext cx="4926658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595462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008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13600" y="34296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51432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290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1325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0AF9132-2407-93BD-19B6-FCC863A2D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131" t="25260"/>
          <a:stretch/>
        </p:blipFill>
        <p:spPr>
          <a:xfrm>
            <a:off x="0" y="0"/>
            <a:ext cx="3779708" cy="410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5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47514F6-8A8E-C4A0-6D29-8DE3E2DEC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8821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7840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7648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1047840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18838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4599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17160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308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5087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6A48393-DD47-29DC-57E6-994F5C0B68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E727E1BB-F9BA-F8E8-E958-5B684EC262CD}"/>
              </a:ext>
            </a:extLst>
          </p:cNvPr>
          <p:cNvSpPr/>
          <p:nvPr userDrawn="1"/>
        </p:nvSpPr>
        <p:spPr>
          <a:xfrm>
            <a:off x="1133476" y="961085"/>
            <a:ext cx="9915524" cy="48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0803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DE5548F-961A-6A70-5D27-A1D02930DD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46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935583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E0DFB45-63A8-99CE-7801-2A65C4A10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256871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9248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el">
            <a:extLst>
              <a:ext uri="{FF2B5EF4-FFF2-40B4-BE49-F238E27FC236}">
                <a16:creationId xmlns:a16="http://schemas.microsoft.com/office/drawing/2014/main" id="{9832AF1D-3B01-4FCA-BD0E-9FC69B177B89}"/>
              </a:ext>
            </a:extLst>
          </p:cNvPr>
          <p:cNvSpPr txBox="1"/>
          <p:nvPr userDrawn="1"/>
        </p:nvSpPr>
        <p:spPr>
          <a:xfrm>
            <a:off x="1080002" y="540003"/>
            <a:ext cx="2121117" cy="6154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defTabSz="1177226">
              <a:lnSpc>
                <a:spcPct val="100000"/>
              </a:lnSpc>
              <a:spcBef>
                <a:spcPct val="0"/>
              </a:spcBef>
              <a:buNone/>
              <a:defRPr sz="4000" b="1" cap="none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3999">
                <a:latin typeface="Calibri Light" panose="020F0302020204030204" pitchFamily="34" charset="0"/>
                <a:cs typeface="Calibri Light" panose="020F0302020204030204" pitchFamily="34" charset="0"/>
              </a:rPr>
              <a:t>Tips</a:t>
            </a:r>
          </a:p>
        </p:txBody>
      </p:sp>
      <p:grpSp>
        <p:nvGrpSpPr>
          <p:cNvPr id="122" name="Tip Nieuwe dia">
            <a:extLst>
              <a:ext uri="{FF2B5EF4-FFF2-40B4-BE49-F238E27FC236}">
                <a16:creationId xmlns:a16="http://schemas.microsoft.com/office/drawing/2014/main" id="{2F3A47AE-5DF6-4111-8B0C-0399D4275924}"/>
              </a:ext>
            </a:extLst>
          </p:cNvPr>
          <p:cNvGrpSpPr/>
          <p:nvPr userDrawn="1"/>
        </p:nvGrpSpPr>
        <p:grpSpPr>
          <a:xfrm>
            <a:off x="1114089" y="1391510"/>
            <a:ext cx="2304000" cy="2723826"/>
            <a:chOff x="-2545133" y="2057057"/>
            <a:chExt cx="2304000" cy="2723826"/>
          </a:xfrm>
        </p:grpSpPr>
        <p:sp>
          <p:nvSpPr>
            <p:cNvPr id="123" name="Tip tekst">
              <a:extLst>
                <a:ext uri="{FF2B5EF4-FFF2-40B4-BE49-F238E27FC236}">
                  <a16:creationId xmlns:a16="http://schemas.microsoft.com/office/drawing/2014/main" id="{76D67B95-38B3-4D3A-AEA9-4A12D55E48B7}"/>
                </a:ext>
              </a:extLst>
            </p:cNvPr>
            <p:cNvSpPr txBox="1"/>
            <p:nvPr userDrawn="1"/>
          </p:nvSpPr>
          <p:spPr>
            <a:xfrm>
              <a:off x="-2545133" y="2057057"/>
              <a:ext cx="2304000" cy="24237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Nieuwe</a:t>
              </a:r>
              <a:r>
                <a:rPr lang="nl-NL" sz="1050" b="1" baseline="0" noProof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dia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het tekstje onder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het pictogram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Nieuwe dia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Andere indeling voor huidige dia</a:t>
              </a:r>
            </a:p>
            <a:p>
              <a:pPr>
                <a:lnSpc>
                  <a:spcPct val="100000"/>
                </a:lnSpc>
              </a:pPr>
              <a:endParaRPr lang="nl-NL" sz="1050" b="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Indeling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</p:txBody>
        </p:sp>
        <p:pic>
          <p:nvPicPr>
            <p:cNvPr id="124" name="Icon Nieuwe dia">
              <a:extLst>
                <a:ext uri="{FF2B5EF4-FFF2-40B4-BE49-F238E27FC236}">
                  <a16:creationId xmlns:a16="http://schemas.microsoft.com/office/drawing/2014/main" id="{7514B464-40D9-4395-B242-8B1A8E5A6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03707" y="2776092"/>
              <a:ext cx="495369" cy="762106"/>
            </a:xfrm>
            <a:prstGeom prst="rect">
              <a:avLst/>
            </a:prstGeom>
          </p:spPr>
        </p:pic>
        <p:sp>
          <p:nvSpPr>
            <p:cNvPr id="125" name="Pijl">
              <a:extLst>
                <a:ext uri="{FF2B5EF4-FFF2-40B4-BE49-F238E27FC236}">
                  <a16:creationId xmlns:a16="http://schemas.microsoft.com/office/drawing/2014/main" id="{764757AD-2B56-4485-A16B-AA17D099C223}"/>
                </a:ext>
              </a:extLst>
            </p:cNvPr>
            <p:cNvSpPr/>
            <p:nvPr userDrawn="1"/>
          </p:nvSpPr>
          <p:spPr>
            <a:xfrm>
              <a:off x="-1498911" y="3213945"/>
              <a:ext cx="606634" cy="181070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100">
                <a:solidFill>
                  <a:schemeClr val="tx1"/>
                </a:solidFill>
              </a:endParaRPr>
            </a:p>
          </p:txBody>
        </p:sp>
        <p:pic>
          <p:nvPicPr>
            <p:cNvPr id="126" name="Icon Indeling">
              <a:extLst>
                <a:ext uri="{FF2B5EF4-FFF2-40B4-BE49-F238E27FC236}">
                  <a16:creationId xmlns:a16="http://schemas.microsoft.com/office/drawing/2014/main" id="{087A846B-EA89-4B54-A854-EC14B13707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52470" y="4552251"/>
              <a:ext cx="838317" cy="228632"/>
            </a:xfrm>
            <a:prstGeom prst="rect">
              <a:avLst/>
            </a:prstGeom>
          </p:spPr>
        </p:pic>
        <p:cxnSp>
          <p:nvCxnSpPr>
            <p:cNvPr id="127" name="Lijn">
              <a:extLst>
                <a:ext uri="{FF2B5EF4-FFF2-40B4-BE49-F238E27FC236}">
                  <a16:creationId xmlns:a16="http://schemas.microsoft.com/office/drawing/2014/main" id="{EEEAE59C-FEF7-4ADA-9FDC-3CE8BDF07E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224955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Lijn">
              <a:extLst>
                <a:ext uri="{FF2B5EF4-FFF2-40B4-BE49-F238E27FC236}">
                  <a16:creationId xmlns:a16="http://schemas.microsoft.com/office/drawing/2014/main" id="{DCE5BD24-CCFA-4DB5-A414-B10E7DB9B62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418687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Tip Tekst opmaken">
            <a:extLst>
              <a:ext uri="{FF2B5EF4-FFF2-40B4-BE49-F238E27FC236}">
                <a16:creationId xmlns:a16="http://schemas.microsoft.com/office/drawing/2014/main" id="{72553A87-E6DE-4AC8-ADFF-F96D4DE43FE9}"/>
              </a:ext>
            </a:extLst>
          </p:cNvPr>
          <p:cNvGrpSpPr/>
          <p:nvPr userDrawn="1"/>
        </p:nvGrpSpPr>
        <p:grpSpPr>
          <a:xfrm>
            <a:off x="3908090" y="1391508"/>
            <a:ext cx="2304000" cy="4074985"/>
            <a:chOff x="-2564091" y="1731373"/>
            <a:chExt cx="2304000" cy="4074985"/>
          </a:xfrm>
        </p:grpSpPr>
        <p:sp>
          <p:nvSpPr>
            <p:cNvPr id="130" name="Tip tekst">
              <a:extLst>
                <a:ext uri="{FF2B5EF4-FFF2-40B4-BE49-F238E27FC236}">
                  <a16:creationId xmlns:a16="http://schemas.microsoft.com/office/drawing/2014/main" id="{D7BB2FFC-8DBF-407F-8DB2-3AA87503BAF7}"/>
                </a:ext>
              </a:extLst>
            </p:cNvPr>
            <p:cNvSpPr txBox="1"/>
            <p:nvPr userDrawn="1"/>
          </p:nvSpPr>
          <p:spPr>
            <a:xfrm>
              <a:off x="-2564091" y="1731373"/>
              <a:ext cx="2304000" cy="38779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Tekst opmaken</a:t>
              </a:r>
            </a:p>
            <a:p>
              <a:pPr>
                <a:lnSpc>
                  <a:spcPct val="100000"/>
                </a:lnSpc>
              </a:pPr>
              <a:endParaRPr lang="nl-NL" sz="1050" cap="all" baseline="0" noProof="1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tekstkaders zijn vijf stijlen ingesteld: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kiest een stijl door </a:t>
              </a:r>
              <a:r>
                <a:rPr lang="nl-NL" sz="1050" i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aan het begin van een alinea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te drukken: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volgende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vorige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kunt meerdere ‘sprongen’ tegelijk voor- of achteruit maken als je b.v. van stijl 1 naar stijl 4 wilt gaan. Je drukt dan aan het begin van een alinea meerdere keren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829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1" i="1" u="none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Tip</a:t>
              </a:r>
              <a:r>
                <a:rPr lang="nl-NL" sz="1050" b="1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</a:t>
              </a:r>
              <a:r>
                <a:rPr lang="nl-NL" sz="1050" b="0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plaats van de Tab-toets kun je ook deze knoppen gebruiken (op de Start-tab):</a:t>
              </a:r>
            </a:p>
          </p:txBody>
        </p:sp>
        <p:pic>
          <p:nvPicPr>
            <p:cNvPr id="131" name="Icon Inspringen">
              <a:extLst>
                <a:ext uri="{FF2B5EF4-FFF2-40B4-BE49-F238E27FC236}">
                  <a16:creationId xmlns:a16="http://schemas.microsoft.com/office/drawing/2014/main" id="{CF43F927-00B0-4D5B-B697-0D4CC3EA58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63475" y="5628215"/>
              <a:ext cx="419158" cy="178143"/>
            </a:xfrm>
            <a:prstGeom prst="rect">
              <a:avLst/>
            </a:prstGeom>
          </p:spPr>
        </p:pic>
        <p:cxnSp>
          <p:nvCxnSpPr>
            <p:cNvPr id="132" name="Lijn">
              <a:extLst>
                <a:ext uri="{FF2B5EF4-FFF2-40B4-BE49-F238E27FC236}">
                  <a16:creationId xmlns:a16="http://schemas.microsoft.com/office/drawing/2014/main" id="{55783685-606D-41B5-B8A6-C63AC95E38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64091" y="192386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" name="Screenprint stijlen">
              <a:extLst>
                <a:ext uri="{FF2B5EF4-FFF2-40B4-BE49-F238E27FC236}">
                  <a16:creationId xmlns:a16="http://schemas.microsoft.com/office/drawing/2014/main" id="{86BD6095-FD1D-4D21-8E99-06BCB4E7C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426666" y="2262433"/>
              <a:ext cx="1620215" cy="875520"/>
            </a:xfrm>
            <a:prstGeom prst="rect">
              <a:avLst/>
            </a:prstGeom>
          </p:spPr>
        </p:pic>
      </p:grpSp>
      <p:grpSp>
        <p:nvGrpSpPr>
          <p:cNvPr id="134" name="Tip Foto instellen">
            <a:extLst>
              <a:ext uri="{FF2B5EF4-FFF2-40B4-BE49-F238E27FC236}">
                <a16:creationId xmlns:a16="http://schemas.microsoft.com/office/drawing/2014/main" id="{36DEFC1B-2E82-48C4-A6CC-F2001A75A195}"/>
              </a:ext>
            </a:extLst>
          </p:cNvPr>
          <p:cNvGrpSpPr/>
          <p:nvPr userDrawn="1"/>
        </p:nvGrpSpPr>
        <p:grpSpPr>
          <a:xfrm>
            <a:off x="6641622" y="1391508"/>
            <a:ext cx="2304000" cy="5009064"/>
            <a:chOff x="6633481" y="1391507"/>
            <a:chExt cx="2304000" cy="5009064"/>
          </a:xfrm>
        </p:grpSpPr>
        <p:sp>
          <p:nvSpPr>
            <p:cNvPr id="135" name="Tip tekst">
              <a:extLst>
                <a:ext uri="{FF2B5EF4-FFF2-40B4-BE49-F238E27FC236}">
                  <a16:creationId xmlns:a16="http://schemas.microsoft.com/office/drawing/2014/main" id="{DAFF4126-7BC9-40F2-A4AD-0897615BC5FC}"/>
                </a:ext>
              </a:extLst>
            </p:cNvPr>
            <p:cNvSpPr txBox="1"/>
            <p:nvPr userDrawn="1"/>
          </p:nvSpPr>
          <p:spPr>
            <a:xfrm>
              <a:off x="6633481" y="1391507"/>
              <a:ext cx="2304000" cy="50090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algn="l" defTabSz="531979" rtl="0" eaLnBrk="1" latinLnBrk="0" hangingPunct="1"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Foto instellen</a:t>
              </a:r>
            </a:p>
            <a:p>
              <a:pPr marL="0" algn="l" defTabSz="531979" rtl="0" eaLnBrk="1" latinLnBrk="0" hangingPunct="1">
                <a:lnSpc>
                  <a:spcPct val="100000"/>
                </a:lnSpc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Een fotokader wordt altijd vanuit het midden van de gekozen foto gevuld. 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je een ander gedeelte van de foto wilt zien, gebruik je de functie ‘bijsnijden’: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Bijsnijden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Nu kun je de foto bewegen en daarmee het gewenste deel in beeld schuiven. Ook kun je de foto vergroten/ verkleinen door met de ronde witte greepjes in de hoeken te slepen.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naast het kader om de bijsnijden-functie te verlaten.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Andere foto kiezen</a:t>
              </a: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Druk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[Delete]</a:t>
              </a: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Kies een nieuwe foto volgens de aanwijzingen.</a:t>
              </a:r>
            </a:p>
          </p:txBody>
        </p:sp>
        <p:cxnSp>
          <p:nvCxnSpPr>
            <p:cNvPr id="136" name="Lijn">
              <a:extLst>
                <a:ext uri="{FF2B5EF4-FFF2-40B4-BE49-F238E27FC236}">
                  <a16:creationId xmlns:a16="http://schemas.microsoft.com/office/drawing/2014/main" id="{A8E43A82-FA65-4B50-9828-C4740E9E74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Lijn">
              <a:extLst>
                <a:ext uri="{FF2B5EF4-FFF2-40B4-BE49-F238E27FC236}">
                  <a16:creationId xmlns:a16="http://schemas.microsoft.com/office/drawing/2014/main" id="{0150E791-AE56-48CE-BD8B-44B868408D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5127989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8" name="Icon Bijsnijden" descr="Afbeelding met tafel&#10;&#10;Automatisch gegenereerde beschrijving">
              <a:extLst>
                <a:ext uri="{FF2B5EF4-FFF2-40B4-BE49-F238E27FC236}">
                  <a16:creationId xmlns:a16="http://schemas.microsoft.com/office/drawing/2014/main" id="{4B64F629-3218-474E-A1F5-909319BB8D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6542" y="2948859"/>
              <a:ext cx="562053" cy="724001"/>
            </a:xfrm>
            <a:prstGeom prst="rect">
              <a:avLst/>
            </a:prstGeom>
          </p:spPr>
        </p:pic>
        <p:pic>
          <p:nvPicPr>
            <p:cNvPr id="139" name="Icon Opnieuw instellen">
              <a:extLst>
                <a:ext uri="{FF2B5EF4-FFF2-40B4-BE49-F238E27FC236}">
                  <a16:creationId xmlns:a16="http://schemas.microsoft.com/office/drawing/2014/main" id="{ECEAD7ED-CCA4-47A3-9804-4095FAD53D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2014" y="5743449"/>
              <a:ext cx="1181265" cy="257211"/>
            </a:xfrm>
            <a:prstGeom prst="rect">
              <a:avLst/>
            </a:prstGeom>
          </p:spPr>
        </p:pic>
      </p:grpSp>
      <p:grpSp>
        <p:nvGrpSpPr>
          <p:cNvPr id="140" name="Tip Dia herstellen">
            <a:extLst>
              <a:ext uri="{FF2B5EF4-FFF2-40B4-BE49-F238E27FC236}">
                <a16:creationId xmlns:a16="http://schemas.microsoft.com/office/drawing/2014/main" id="{50F5CC48-804D-426E-8495-1935FB72D7E5}"/>
              </a:ext>
            </a:extLst>
          </p:cNvPr>
          <p:cNvGrpSpPr/>
          <p:nvPr userDrawn="1"/>
        </p:nvGrpSpPr>
        <p:grpSpPr>
          <a:xfrm>
            <a:off x="9375155" y="1391510"/>
            <a:ext cx="2304000" cy="4201150"/>
            <a:chOff x="9375155" y="1391507"/>
            <a:chExt cx="2304000" cy="4201150"/>
          </a:xfrm>
        </p:grpSpPr>
        <p:sp>
          <p:nvSpPr>
            <p:cNvPr id="141" name="Tip tekst">
              <a:extLst>
                <a:ext uri="{FF2B5EF4-FFF2-40B4-BE49-F238E27FC236}">
                  <a16:creationId xmlns:a16="http://schemas.microsoft.com/office/drawing/2014/main" id="{F03604F6-D217-4100-8DC7-447C5DF07B76}"/>
                </a:ext>
              </a:extLst>
            </p:cNvPr>
            <p:cNvSpPr txBox="1"/>
            <p:nvPr userDrawn="1"/>
          </p:nvSpPr>
          <p:spPr>
            <a:xfrm>
              <a:off x="9375155" y="1391507"/>
              <a:ext cx="2304000" cy="42011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Dia herstellen</a:t>
              </a:r>
            </a:p>
            <a:p>
              <a:pPr>
                <a:lnSpc>
                  <a:spcPct val="100000"/>
                </a:lnSpc>
              </a:pPr>
              <a:endParaRPr lang="nl-NL" sz="1050" b="0" cap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de dia-elementen niet (meer) op de juiste manier (over elkaar) liggen kun je de dia-indeling herstellen: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1: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Verwijder eerst de bijsnijdingen van foto’s op deze dia (anders raken ze in STAP 2 verloren):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Klik op de foto.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Afbeeldingen comprimeren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Bijgesneden gebieden van afbeeldingen verwijderen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en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Standaardresolutie gebruiken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Sluit af met een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2: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142" name="Lijn">
              <a:extLst>
                <a:ext uri="{FF2B5EF4-FFF2-40B4-BE49-F238E27FC236}">
                  <a16:creationId xmlns:a16="http://schemas.microsoft.com/office/drawing/2014/main" id="{ECE3DE52-C3EA-4DC1-B3F9-EEA3DBCEEE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75155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3" name="Icon Afbeeldingen comprimeren">
              <a:extLst>
                <a:ext uri="{FF2B5EF4-FFF2-40B4-BE49-F238E27FC236}">
                  <a16:creationId xmlns:a16="http://schemas.microsoft.com/office/drawing/2014/main" id="{242BF795-21CD-4CB0-B783-A5078CF86B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9511434" y="3464874"/>
              <a:ext cx="1705213" cy="228632"/>
            </a:xfrm>
            <a:prstGeom prst="rect">
              <a:avLst/>
            </a:prstGeom>
          </p:spPr>
        </p:pic>
        <p:pic>
          <p:nvPicPr>
            <p:cNvPr id="144" name="Icon Opnieuw instellen">
              <a:extLst>
                <a:ext uri="{FF2B5EF4-FFF2-40B4-BE49-F238E27FC236}">
                  <a16:creationId xmlns:a16="http://schemas.microsoft.com/office/drawing/2014/main" id="{0F159EE5-0DB6-44B4-B1E3-B600765D8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8170" y="4937066"/>
              <a:ext cx="1181265" cy="257211"/>
            </a:xfrm>
            <a:prstGeom prst="rect">
              <a:avLst/>
            </a:prstGeom>
          </p:spPr>
        </p:pic>
      </p:grpSp>
      <p:sp>
        <p:nvSpPr>
          <p:cNvPr id="145" name="Tijdelijke aanduiding voor datum 1">
            <a:extLst>
              <a:ext uri="{FF2B5EF4-FFF2-40B4-BE49-F238E27FC236}">
                <a16:creationId xmlns:a16="http://schemas.microsoft.com/office/drawing/2014/main" id="{3FFF70E0-9C62-42C0-999D-79C018743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84432" y="6695008"/>
            <a:ext cx="36000" cy="3077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8B37950E-F7D9-49D4-8201-0A96F5749215}" type="datetime4">
              <a:rPr lang="nl-NL" smtClean="0"/>
              <a:t>28 januari 2025</a:t>
            </a:fld>
            <a:endParaRPr lang="nl-NL"/>
          </a:p>
        </p:txBody>
      </p:sp>
      <p:sp>
        <p:nvSpPr>
          <p:cNvPr id="146" name="Tijdelijke aanduiding voor voettekst 2">
            <a:extLst>
              <a:ext uri="{FF2B5EF4-FFF2-40B4-BE49-F238E27FC236}">
                <a16:creationId xmlns:a16="http://schemas.microsoft.com/office/drawing/2014/main" id="{C970C9C0-2814-41BA-938D-B4F9E5E4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84432" y="6695010"/>
            <a:ext cx="36000" cy="90794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r>
              <a:rPr lang="nl-NL"/>
              <a:t>Titel van de presentatie via &gt;Invoegen &gt;Koptekst en voettekst</a:t>
            </a:r>
          </a:p>
        </p:txBody>
      </p:sp>
      <p:sp>
        <p:nvSpPr>
          <p:cNvPr id="147" name="Tijdelijke aanduiding voor dianummer 3">
            <a:extLst>
              <a:ext uri="{FF2B5EF4-FFF2-40B4-BE49-F238E27FC236}">
                <a16:creationId xmlns:a16="http://schemas.microsoft.com/office/drawing/2014/main" id="{0B7FD4F4-2E28-41DA-B738-FB098BA4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4432" y="6695008"/>
            <a:ext cx="36000" cy="1692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B8626174-7854-4699-ADD6-1A80D8049B55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48" name="Titel 4">
            <a:extLst>
              <a:ext uri="{FF2B5EF4-FFF2-40B4-BE49-F238E27FC236}">
                <a16:creationId xmlns:a16="http://schemas.microsoft.com/office/drawing/2014/main" id="{D1AB2F9D-80F5-47D5-B03F-079A6920C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90" y="-228203"/>
            <a:ext cx="360000" cy="153888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20316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C9532D0-4EC0-0D13-456E-1994F2E73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129" r="5315" b="46667"/>
          <a:stretch/>
        </p:blipFill>
        <p:spPr>
          <a:xfrm>
            <a:off x="0" y="0"/>
            <a:ext cx="5600699" cy="68580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4700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accent1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16417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tx2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" name="Tijdelijke aanduiding voor tekst 30">
            <a:extLst>
              <a:ext uri="{FF2B5EF4-FFF2-40B4-BE49-F238E27FC236}">
                <a16:creationId xmlns:a16="http://schemas.microsoft.com/office/drawing/2014/main" id="{6DA164C7-A72E-D18F-522D-4E96389D22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18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BA2F801-B560-95A6-D2AB-603F2ACDB0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accent1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72712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6510A04-718B-3D5A-E557-1A7ADD02C9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tx2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Tijdelijke aanduiding voor tekst 30">
            <a:extLst>
              <a:ext uri="{FF2B5EF4-FFF2-40B4-BE49-F238E27FC236}">
                <a16:creationId xmlns:a16="http://schemas.microsoft.com/office/drawing/2014/main" id="{0B380E33-452E-66AA-6887-1507911E2F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217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370780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745465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wolk, tekst, hemel, water&#10;&#10;Automatisch gegenereerde beschrijving" hidden="1">
            <a:extLst>
              <a:ext uri="{FF2B5EF4-FFF2-40B4-BE49-F238E27FC236}">
                <a16:creationId xmlns:a16="http://schemas.microsoft.com/office/drawing/2014/main" id="{7739904D-03D5-C10D-8808-4D0FE8383C80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935A2F0B-803E-0E9C-ABC0-EE43198B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140865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DD830C86-F36B-6364-6B04-27CCC58AE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2421649"/>
            <a:ext cx="10692000" cy="38786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 (herhaling vanaf hier)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</p:txBody>
      </p:sp>
    </p:spTree>
    <p:extLst>
      <p:ext uri="{BB962C8B-B14F-4D97-AF65-F5344CB8AC3E}">
        <p14:creationId xmlns:p14="http://schemas.microsoft.com/office/powerpoint/2010/main" val="142727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1" r:id="rId2"/>
    <p:sldLayoutId id="2147483770" r:id="rId3"/>
    <p:sldLayoutId id="2147483723" r:id="rId4"/>
    <p:sldLayoutId id="2147483724" r:id="rId5"/>
    <p:sldLayoutId id="2147483725" r:id="rId6"/>
    <p:sldLayoutId id="2147483726" r:id="rId7"/>
    <p:sldLayoutId id="2147483748" r:id="rId8"/>
    <p:sldLayoutId id="2147483762" r:id="rId9"/>
    <p:sldLayoutId id="2147483763" r:id="rId10"/>
    <p:sldLayoutId id="2147483755" r:id="rId11"/>
    <p:sldLayoutId id="2147483752" r:id="rId12"/>
    <p:sldLayoutId id="2147483771" r:id="rId13"/>
    <p:sldLayoutId id="2147483744" r:id="rId14"/>
    <p:sldLayoutId id="2147483772" r:id="rId15"/>
    <p:sldLayoutId id="2147483764" r:id="rId16"/>
    <p:sldLayoutId id="2147483756" r:id="rId17"/>
    <p:sldLayoutId id="2147483765" r:id="rId18"/>
    <p:sldLayoutId id="2147483766" r:id="rId19"/>
    <p:sldLayoutId id="2147483767" r:id="rId20"/>
    <p:sldLayoutId id="2147483768" r:id="rId21"/>
    <p:sldLayoutId id="2147483769" r:id="rId22"/>
    <p:sldLayoutId id="2147483761" r:id="rId23"/>
    <p:sldLayoutId id="2147483773" r:id="rId24"/>
    <p:sldLayoutId id="2147483662" r:id="rId25"/>
    <p:sldLayoutId id="2147483743" r:id="rId26"/>
    <p:sldLayoutId id="2147483667" r:id="rId27"/>
  </p:sldLayoutIdLst>
  <p:txStyles>
    <p:titleStyle>
      <a:lvl1pPr algn="l" defTabSz="1219139" rtl="0" eaLnBrk="1" latinLnBrk="0" hangingPunct="1">
        <a:lnSpc>
          <a:spcPct val="100000"/>
        </a:lnSpc>
        <a:spcBef>
          <a:spcPct val="0"/>
        </a:spcBef>
        <a:buNone/>
        <a:defRPr sz="3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Wingdings" panose="05000000000000000000" pitchFamily="2" charset="2"/>
        <a:buChar char="§"/>
        <a:defRPr sz="203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6pPr>
      <a:lvl7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Cera PRO" panose="00000500000000000000" pitchFamily="50" charset="0"/>
        <a:buChar char="▪"/>
        <a:defRPr sz="203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tx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52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5pPr>
      <a:lvl6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ercommons.org/courseware/lesson/22526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creativecommons.org/licenses/by-nc-sa/3.0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0.jpeg"/><Relationship Id="rId18" Type="http://schemas.openxmlformats.org/officeDocument/2006/relationships/image" Target="../media/image32.png"/><Relationship Id="rId3" Type="http://schemas.openxmlformats.org/officeDocument/2006/relationships/image" Target="../media/image26.jpeg"/><Relationship Id="rId7" Type="http://schemas.openxmlformats.org/officeDocument/2006/relationships/hyperlink" Target="https://creativecommons.org/licenses/by/3.0/" TargetMode="External"/><Relationship Id="rId12" Type="http://schemas.openxmlformats.org/officeDocument/2006/relationships/hyperlink" Target="https://pixabay.com/nl/vrede-liefde-hemel-symbool-hoop-1043087/" TargetMode="External"/><Relationship Id="rId17" Type="http://schemas.openxmlformats.org/officeDocument/2006/relationships/hyperlink" Target="https://www.focusfitness.net/stock-photos/downloads/healthy-woman-holding-tomato-orange-apple/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courses.lumenlearning.com/hvcc-abnormalpsychology/chapter/2-8-sociocultural-perspective/" TargetMode="External"/><Relationship Id="rId11" Type="http://schemas.openxmlformats.org/officeDocument/2006/relationships/image" Target="../media/image29.jpeg"/><Relationship Id="rId5" Type="http://schemas.openxmlformats.org/officeDocument/2006/relationships/image" Target="../media/image27.jpeg"/><Relationship Id="rId15" Type="http://schemas.openxmlformats.org/officeDocument/2006/relationships/hyperlink" Target="https://creativecommons.org/licenses/by-nc-nd/3.0/" TargetMode="External"/><Relationship Id="rId10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pixabay.com/de/m%C3%BCnzen-euro-geld-w%C3%A4hrung-euro-cent-997799/" TargetMode="External"/><Relationship Id="rId9" Type="http://schemas.openxmlformats.org/officeDocument/2006/relationships/hyperlink" Target="https://thedailybounce.net/general-news/remembrance-day-2016/" TargetMode="External"/><Relationship Id="rId14" Type="http://schemas.openxmlformats.org/officeDocument/2006/relationships/hyperlink" Target="https://www.duurzaamnieuws.nl/monitor-brede-welvaart-halve-waarheid-of-hele-leugen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B4A5E-DDF6-6DCD-B19A-3970DF8C19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Oefenplaats module 3.2</a:t>
            </a:r>
            <a:br>
              <a:rPr lang="nl-NL"/>
            </a:br>
            <a:r>
              <a:rPr lang="nl-NL"/>
              <a:t>Didactisch practicum</a:t>
            </a:r>
          </a:p>
        </p:txBody>
      </p:sp>
    </p:spTree>
    <p:extLst>
      <p:ext uri="{BB962C8B-B14F-4D97-AF65-F5344CB8AC3E}">
        <p14:creationId xmlns:p14="http://schemas.microsoft.com/office/powerpoint/2010/main" val="169134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De zonsondergang wordt weerspiegeld in een verrekijker die op een tafel bij de zee ligt">
            <a:extLst>
              <a:ext uri="{FF2B5EF4-FFF2-40B4-BE49-F238E27FC236}">
                <a16:creationId xmlns:a16="http://schemas.microsoft.com/office/drawing/2014/main" id="{D586494C-C822-5B35-508A-209992E9F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8" b="31145"/>
          <a:stretch/>
        </p:blipFill>
        <p:spPr>
          <a:xfrm>
            <a:off x="20" y="-1"/>
            <a:ext cx="12193180" cy="3204000"/>
          </a:xfrm>
          <a:prstGeom prst="rect">
            <a:avLst/>
          </a:prstGeom>
          <a:noFill/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5ACE293-4F22-BBDC-2306-259E79C763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3599" y="2830286"/>
            <a:ext cx="8501743" cy="4114800"/>
          </a:xfrm>
        </p:spPr>
        <p:txBody>
          <a:bodyPr/>
          <a:lstStyle/>
          <a:p>
            <a:r>
              <a:rPr lang="en-US"/>
              <a:t>Je </a:t>
            </a:r>
            <a:r>
              <a:rPr lang="en-US" err="1"/>
              <a:t>krijgt</a:t>
            </a:r>
            <a:r>
              <a:rPr lang="en-US"/>
              <a:t> </a:t>
            </a:r>
            <a:r>
              <a:rPr lang="en-US" err="1"/>
              <a:t>handvatten</a:t>
            </a:r>
            <a:r>
              <a:rPr lang="en-US"/>
              <a:t> over hoe we de </a:t>
            </a:r>
            <a:r>
              <a:rPr lang="en-US" err="1"/>
              <a:t>oefenplaats</a:t>
            </a:r>
            <a:r>
              <a:rPr lang="en-US"/>
              <a:t> </a:t>
            </a:r>
            <a:r>
              <a:rPr lang="en-US" err="1"/>
              <a:t>inrichten</a:t>
            </a:r>
            <a:endParaRPr lang="en-US"/>
          </a:p>
          <a:p>
            <a:r>
              <a:rPr lang="en-US"/>
              <a:t>Je </a:t>
            </a:r>
            <a:r>
              <a:rPr lang="en-US" err="1"/>
              <a:t>leert</a:t>
            </a:r>
            <a:r>
              <a:rPr lang="en-US"/>
              <a:t> van </a:t>
            </a:r>
            <a:r>
              <a:rPr lang="en-US" err="1"/>
              <a:t>elkaars</a:t>
            </a:r>
            <a:r>
              <a:rPr lang="en-US"/>
              <a:t> Didactisch practicum en </a:t>
            </a:r>
            <a:r>
              <a:rPr lang="en-US" err="1"/>
              <a:t>oefent</a:t>
            </a:r>
            <a:r>
              <a:rPr lang="en-US"/>
              <a:t> met </a:t>
            </a:r>
            <a:r>
              <a:rPr lang="en-US" err="1"/>
              <a:t>inzichten</a:t>
            </a:r>
            <a:r>
              <a:rPr lang="en-US"/>
              <a:t> in je eigen </a:t>
            </a:r>
            <a:r>
              <a:rPr lang="en-US" err="1"/>
              <a:t>onderwijspraktijk</a:t>
            </a:r>
            <a:endParaRPr lang="en-US"/>
          </a:p>
          <a:p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D1A1302-4E56-9F33-0C75-36A7BDC837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4960" y="5120640"/>
            <a:ext cx="1569810" cy="154256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17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342CA60C-B9C6-EEC4-868A-B0A87D07FCE1}"/>
              </a:ext>
            </a:extLst>
          </p:cNvPr>
          <p:cNvSpPr txBox="1"/>
          <p:nvPr/>
        </p:nvSpPr>
        <p:spPr>
          <a:xfrm>
            <a:off x="3881120" y="0"/>
            <a:ext cx="7965440" cy="4626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>
                <a:effectLst/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De oefenplaats is een onderdeel van de opleidingsdag waarin we leren van en met elkaar. In de eerste fase hebben jullie een mini “les” van 10 minuten in je groep verzorgd.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De oefenplaats wordt nu het didactisch practicum</a:t>
            </a:r>
            <a:r>
              <a:rPr lang="nl-NL" kern="100">
                <a:effectLst/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>
                <a:effectLst/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De pdg deelnemers verzorgen daarnaast in jaar 2 een workshop voor overige deelnemers en externe gasten tijdens een onderwijsevent.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>
                <a:effectLst/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Ook het kijken en geven van feedback is een belangrijk onderdeel van het didactisch practicum.</a:t>
            </a:r>
          </a:p>
        </p:txBody>
      </p:sp>
      <p:pic>
        <p:nvPicPr>
          <p:cNvPr id="4" name="Picture 3" descr="A close-up of several books&#10;&#10;Description automatically generated">
            <a:extLst>
              <a:ext uri="{FF2B5EF4-FFF2-40B4-BE49-F238E27FC236}">
                <a16:creationId xmlns:a16="http://schemas.microsoft.com/office/drawing/2014/main" id="{1F1B8CA0-9967-90B7-E086-AD37D8C42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79313" y="3569888"/>
            <a:ext cx="3244607" cy="31144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55A347-8BA3-718B-E9EC-A0BA5C41EEC9}"/>
              </a:ext>
            </a:extLst>
          </p:cNvPr>
          <p:cNvSpPr txBox="1"/>
          <p:nvPr/>
        </p:nvSpPr>
        <p:spPr>
          <a:xfrm>
            <a:off x="7955279" y="6635511"/>
            <a:ext cx="35609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hlinkClick r:id="rId3" tooltip="https://oercommons.org/courseware/lesson/22526"/>
              </a:rPr>
              <a:t>This Photo</a:t>
            </a:r>
            <a:r>
              <a:rPr lang="nl-NL" sz="900"/>
              <a:t> by Unknown Author is licensed under </a:t>
            </a:r>
            <a:r>
              <a:rPr lang="nl-NL" sz="900">
                <a:hlinkClick r:id="rId4" tooltip="https://creativecommons.org/licenses/by-nc-sa/3.0/"/>
              </a:rPr>
              <a:t>CC BY-SA-NC</a:t>
            </a:r>
            <a:endParaRPr lang="nl-NL" sz="900"/>
          </a:p>
        </p:txBody>
      </p:sp>
    </p:spTree>
    <p:extLst>
      <p:ext uri="{BB962C8B-B14F-4D97-AF65-F5344CB8AC3E}">
        <p14:creationId xmlns:p14="http://schemas.microsoft.com/office/powerpoint/2010/main" val="811146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3884ED6-CD95-1EB7-D4F9-1D49689BAD1E}"/>
              </a:ext>
            </a:extLst>
          </p:cNvPr>
          <p:cNvSpPr txBox="1"/>
          <p:nvPr/>
        </p:nvSpPr>
        <p:spPr>
          <a:xfrm>
            <a:off x="3200400" y="1395059"/>
            <a:ext cx="7945120" cy="48460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nl-NL" sz="2400" kern="100" dirty="0">
                <a:effectLst/>
                <a:latin typeface="Aptos"/>
                <a:ea typeface="Yu Mincho"/>
                <a:cs typeface="Arial"/>
              </a:rPr>
              <a:t>In tweetallen bereiden jullie een onderwijsactiviteit voor die aan de volgende voorwaarden voldoet: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nl-NL" sz="2400" kern="100" dirty="0">
                <a:effectLst/>
                <a:latin typeface="Aptos"/>
                <a:ea typeface="Yu Mincho"/>
                <a:cs typeface="Arial"/>
              </a:rPr>
              <a:t>De onderwijsactiviteit duurt max. 30 minuten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nl-NL" sz="2400" kern="100" dirty="0">
                <a:effectLst/>
                <a:latin typeface="Aptos"/>
                <a:ea typeface="Yu Mincho"/>
                <a:cs typeface="Arial"/>
              </a:rPr>
              <a:t>Jullie bereiden de onderwijsactiviteit in tweetallen voor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nl-NL" sz="2400" kern="100" dirty="0">
                <a:effectLst/>
                <a:latin typeface="Aptos"/>
                <a:ea typeface="Yu Mincho"/>
                <a:cs typeface="Arial"/>
              </a:rPr>
              <a:t>Jullie zijn allebei actief tijdens de onderwijsactiviteit</a:t>
            </a:r>
          </a:p>
          <a:p>
            <a:pPr marL="951865" lvl="1" indent="-342900">
              <a:lnSpc>
                <a:spcPct val="114999"/>
              </a:lnSpc>
              <a:buFont typeface="Courier New" panose="05000000000000000000" pitchFamily="2" charset="2"/>
              <a:buChar char="o"/>
            </a:pPr>
            <a:r>
              <a:rPr lang="nl-NL" kern="100" dirty="0">
                <a:latin typeface="Aptos"/>
                <a:ea typeface="Yu Mincho"/>
                <a:cs typeface="Arial"/>
              </a:rPr>
              <a:t>CO-Teaching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nl-NL" sz="2400" kern="100" dirty="0">
                <a:effectLst/>
                <a:latin typeface="Aptos"/>
                <a:ea typeface="Yu Mincho"/>
                <a:cs typeface="Arial"/>
              </a:rPr>
              <a:t>In de onderwijsactiviteit zitten activerende didactische werkvormen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nl-NL" sz="2400" kern="100" dirty="0">
                <a:effectLst/>
                <a:latin typeface="Aptos"/>
                <a:ea typeface="Yu Mincho"/>
                <a:cs typeface="Arial"/>
              </a:rPr>
              <a:t>Bouwstenen voor effectieve didactiek worden zichtbaar (didacticus 2)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nl-NL" sz="2400" kern="100" dirty="0">
                <a:effectLst/>
                <a:latin typeface="Aptos"/>
                <a:ea typeface="Yu Mincho"/>
                <a:cs typeface="Arial"/>
              </a:rPr>
              <a:t>Jullie meten of er geleerd 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8E3F85-45C1-1812-A9A2-478074A9E2B0}"/>
              </a:ext>
            </a:extLst>
          </p:cNvPr>
          <p:cNvSpPr txBox="1"/>
          <p:nvPr/>
        </p:nvSpPr>
        <p:spPr>
          <a:xfrm>
            <a:off x="3302000" y="416560"/>
            <a:ext cx="695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Opdracht</a:t>
            </a:r>
          </a:p>
        </p:txBody>
      </p:sp>
    </p:spTree>
    <p:extLst>
      <p:ext uri="{BB962C8B-B14F-4D97-AF65-F5344CB8AC3E}">
        <p14:creationId xmlns:p14="http://schemas.microsoft.com/office/powerpoint/2010/main" val="342778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FB21C0C-F16E-FCE6-4A37-3D9EBD32E2B8}"/>
              </a:ext>
            </a:extLst>
          </p:cNvPr>
          <p:cNvSpPr txBox="1"/>
          <p:nvPr/>
        </p:nvSpPr>
        <p:spPr>
          <a:xfrm>
            <a:off x="4785360" y="806348"/>
            <a:ext cx="6939280" cy="442480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nl-NL" sz="2000" kern="100">
                <a:effectLst/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Werkwijze: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nl-NL" sz="2000" kern="100">
                <a:effectLst/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Jullie vormen tweetallen;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nl-NL" sz="2000" kern="100">
                <a:latin typeface="Aptos"/>
                <a:ea typeface="Yu Mincho"/>
                <a:cs typeface="Arial"/>
              </a:rPr>
              <a:t>Krijgen</a:t>
            </a:r>
            <a:r>
              <a:rPr lang="nl-NL" sz="2000" kern="100">
                <a:effectLst/>
                <a:latin typeface="Aptos"/>
                <a:ea typeface="Yu Mincho"/>
                <a:cs typeface="Arial"/>
              </a:rPr>
              <a:t> een envelop met hierin een thema waarover de onderwijsactiviteit moet gaan;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nl-NL" sz="2000" kern="100">
                <a:effectLst/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Jullie verdiepen jullie in de theorie van het thema;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nl-NL" sz="2000" kern="100">
                <a:effectLst/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Doel van de activiteit(smart)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nl-NL" sz="2000" kern="100">
                <a:effectLst/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Voorbereidingsformulier wordt gebruikt en gedeeld in digitale omgeving.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nl-NL" sz="2000" kern="100">
                <a:effectLst/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4 didactische practica per onderwijsdag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nl-NL" sz="2000" kern="100">
                <a:effectLst/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Je vult de lijst wanneer je jouw didactisch practicum geeft zelf in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nl-NL" sz="2000" kern="100">
                <a:effectLst/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Uitvoering + reflectie in het portfolio </a:t>
            </a:r>
          </a:p>
        </p:txBody>
      </p:sp>
    </p:spTree>
    <p:extLst>
      <p:ext uri="{BB962C8B-B14F-4D97-AF65-F5344CB8AC3E}">
        <p14:creationId xmlns:p14="http://schemas.microsoft.com/office/powerpoint/2010/main" val="146161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oup of people in a room&#10;&#10;Description automatically generated">
            <a:extLst>
              <a:ext uri="{FF2B5EF4-FFF2-40B4-BE49-F238E27FC236}">
                <a16:creationId xmlns:a16="http://schemas.microsoft.com/office/drawing/2014/main" id="{BD4F5190-150C-515A-72BB-A4787996F62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3" r="24913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2E51A-2FD8-AD77-95F6-F0DD981F6F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15900" indent="-215900"/>
            <a:r>
              <a:rPr lang="nl-NL"/>
              <a:t>Volgende bijeenkomst voorbereiden in tweetallen</a:t>
            </a:r>
          </a:p>
          <a:p>
            <a:pPr marL="215900" indent="-215900"/>
            <a:r>
              <a:rPr lang="nl-NL" sz="2000"/>
              <a:t>Start in week 7</a:t>
            </a:r>
          </a:p>
          <a:p>
            <a:pPr marL="215900" indent="-215900"/>
            <a:r>
              <a:rPr lang="nl-NL" sz="2000"/>
              <a:t>Afronding didactisch practicum: uiterlijk laatste bijeenkomst voor de zomer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9900C2-3ABF-1D5F-E2C2-8ED694A6C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/>
              <a:t>Tijdpad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084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8570BD1-1109-D526-A719-B435AE61B6F3}"/>
              </a:ext>
            </a:extLst>
          </p:cNvPr>
          <p:cNvSpPr txBox="1"/>
          <p:nvPr/>
        </p:nvSpPr>
        <p:spPr>
          <a:xfrm>
            <a:off x="2195474" y="2160395"/>
            <a:ext cx="8899246" cy="41600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defTabSz="1219139">
              <a:lnSpc>
                <a:spcPct val="97000"/>
              </a:lnSpc>
              <a:spcAft>
                <a:spcPts val="600"/>
              </a:spcAft>
            </a:pPr>
            <a:r>
              <a:rPr lang="nl-NL" sz="1600" b="0"/>
              <a:t> </a:t>
            </a:r>
          </a:p>
          <a:p>
            <a:pPr marL="216000" indent="-216000" defTabSz="1219139">
              <a:lnSpc>
                <a:spcPct val="9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l-NL" sz="160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FBE102F-9075-F813-D680-C0BC1E84E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Thema’s </a:t>
            </a:r>
          </a:p>
        </p:txBody>
      </p:sp>
      <p:pic>
        <p:nvPicPr>
          <p:cNvPr id="4" name="Picture 3" descr="A pile of coins&#10;&#10;Description automatically generated">
            <a:extLst>
              <a:ext uri="{FF2B5EF4-FFF2-40B4-BE49-F238E27FC236}">
                <a16:creationId xmlns:a16="http://schemas.microsoft.com/office/drawing/2014/main" id="{60A5B875-ADFA-073A-500F-F502C4D04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090660" y="1226840"/>
            <a:ext cx="2004060" cy="1336040"/>
          </a:xfrm>
          <a:prstGeom prst="rect">
            <a:avLst/>
          </a:prstGeom>
        </p:spPr>
      </p:pic>
      <p:pic>
        <p:nvPicPr>
          <p:cNvPr id="7" name="Picture 6" descr="A blue wall with red writing&#10;&#10;Description automatically generated">
            <a:extLst>
              <a:ext uri="{FF2B5EF4-FFF2-40B4-BE49-F238E27FC236}">
                <a16:creationId xmlns:a16="http://schemas.microsoft.com/office/drawing/2014/main" id="{694E4D4F-2C7B-E7E9-B87C-A5AECC9C7F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rot="2216222">
            <a:off x="7048446" y="4367304"/>
            <a:ext cx="2478558" cy="18597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09B3F6-9C57-C113-0F29-A494865BF52A}"/>
              </a:ext>
            </a:extLst>
          </p:cNvPr>
          <p:cNvSpPr txBox="1"/>
          <p:nvPr/>
        </p:nvSpPr>
        <p:spPr>
          <a:xfrm>
            <a:off x="2509837" y="6119812"/>
            <a:ext cx="71723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hlinkClick r:id="rId6" tooltip="https://courses.lumenlearning.com/hvcc-abnormalpsychology/chapter/2-8-sociocultural-perspective/"/>
              </a:rPr>
              <a:t>This Photo</a:t>
            </a:r>
            <a:r>
              <a:rPr lang="nl-NL" sz="900"/>
              <a:t> by Unknown Author is licensed under </a:t>
            </a:r>
            <a:r>
              <a:rPr lang="nl-NL" sz="900">
                <a:hlinkClick r:id="rId7" tooltip="https://creativecommons.org/licenses/by/3.0/"/>
              </a:rPr>
              <a:t>CC BY</a:t>
            </a:r>
            <a:endParaRPr lang="nl-NL" sz="900"/>
          </a:p>
        </p:txBody>
      </p:sp>
      <p:pic>
        <p:nvPicPr>
          <p:cNvPr id="10" name="Picture 9" descr="A field of red flowers with a sunset in the background&#10;&#10;Description automatically generated">
            <a:extLst>
              <a:ext uri="{FF2B5EF4-FFF2-40B4-BE49-F238E27FC236}">
                <a16:creationId xmlns:a16="http://schemas.microsoft.com/office/drawing/2014/main" id="{415B4D1A-B5B4-78AD-7318-98D7C3012B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8992811" y="3428999"/>
            <a:ext cx="2579394" cy="14509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56A0B93-4572-CB76-DC72-FE045A29C816}"/>
              </a:ext>
            </a:extLst>
          </p:cNvPr>
          <p:cNvSpPr txBox="1"/>
          <p:nvPr/>
        </p:nvSpPr>
        <p:spPr>
          <a:xfrm>
            <a:off x="9471660" y="5117683"/>
            <a:ext cx="2118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hlinkClick r:id="rId9" tooltip="https://thedailybounce.net/general-news/remembrance-day-2016/"/>
              </a:rPr>
              <a:t>This Photo</a:t>
            </a:r>
            <a:r>
              <a:rPr lang="nl-NL" sz="900"/>
              <a:t> by Unknown Author is licensed under </a:t>
            </a:r>
            <a:r>
              <a:rPr lang="nl-NL" sz="900">
                <a:hlinkClick r:id="rId10" tooltip="https://creativecommons.org/licenses/by-nc-sa/3.0/"/>
              </a:rPr>
              <a:t>CC BY-SA-NC</a:t>
            </a:r>
            <a:endParaRPr lang="nl-NL" sz="900"/>
          </a:p>
        </p:txBody>
      </p:sp>
      <p:pic>
        <p:nvPicPr>
          <p:cNvPr id="13" name="Picture 12" descr="A peace sign made of grass&#10;&#10;Description automatically generated">
            <a:extLst>
              <a:ext uri="{FF2B5EF4-FFF2-40B4-BE49-F238E27FC236}">
                <a16:creationId xmlns:a16="http://schemas.microsoft.com/office/drawing/2014/main" id="{DCC99390-F803-0A43-7811-5F1D3D9416C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 rot="19465726">
            <a:off x="5012499" y="1061008"/>
            <a:ext cx="2222868" cy="1250363"/>
          </a:xfrm>
          <a:prstGeom prst="rect">
            <a:avLst/>
          </a:prstGeom>
        </p:spPr>
      </p:pic>
      <p:pic>
        <p:nvPicPr>
          <p:cNvPr id="15" name="Picture 14" descr="A person sitting on the ground with a suitcase&#10;&#10;Description automatically generated">
            <a:extLst>
              <a:ext uri="{FF2B5EF4-FFF2-40B4-BE49-F238E27FC236}">
                <a16:creationId xmlns:a16="http://schemas.microsoft.com/office/drawing/2014/main" id="{41A18A7C-E157-2081-2992-597D1EC4E99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2253339" y="3011811"/>
            <a:ext cx="2172745" cy="10972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F149128-30A1-C921-9DF4-71BB7B410F80}"/>
              </a:ext>
            </a:extLst>
          </p:cNvPr>
          <p:cNvSpPr txBox="1"/>
          <p:nvPr/>
        </p:nvSpPr>
        <p:spPr>
          <a:xfrm>
            <a:off x="2428555" y="4252121"/>
            <a:ext cx="1997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hlinkClick r:id="rId14" tooltip="https://www.duurzaamnieuws.nl/monitor-brede-welvaart-halve-waarheid-of-hele-leugen/"/>
              </a:rPr>
              <a:t>This Photo</a:t>
            </a:r>
            <a:r>
              <a:rPr lang="nl-NL" sz="900"/>
              <a:t> by Unknown Author is licensed under </a:t>
            </a:r>
            <a:r>
              <a:rPr lang="nl-NL" sz="900">
                <a:hlinkClick r:id="rId15" tooltip="https://creativecommons.org/licenses/by-nc-nd/3.0/"/>
              </a:rPr>
              <a:t>CC BY-NC-ND</a:t>
            </a:r>
            <a:endParaRPr lang="nl-NL" sz="900"/>
          </a:p>
        </p:txBody>
      </p:sp>
      <p:pic>
        <p:nvPicPr>
          <p:cNvPr id="18" name="Picture 17" descr="A person holding fruit in her hands&#10;&#10;Description automatically generated">
            <a:extLst>
              <a:ext uri="{FF2B5EF4-FFF2-40B4-BE49-F238E27FC236}">
                <a16:creationId xmlns:a16="http://schemas.microsoft.com/office/drawing/2014/main" id="{DEB81F0A-CFFE-2EDC-6349-743B15B26B7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3719675" y="4038879"/>
            <a:ext cx="2523087" cy="16820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8555472-D717-7165-0277-553DD5FE863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01306" y="1698987"/>
            <a:ext cx="1838325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466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diagram of a comfort zone&#10;&#10;Description automatically generated">
            <a:extLst>
              <a:ext uri="{FF2B5EF4-FFF2-40B4-BE49-F238E27FC236}">
                <a16:creationId xmlns:a16="http://schemas.microsoft.com/office/drawing/2014/main" id="{68420CB3-5F92-72BA-0DAC-B77AE5A8D15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0" r="25060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75999F-BED1-3F13-DA42-31D92AB89E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/>
              <a:t>Vorm tweetallen</a:t>
            </a:r>
          </a:p>
          <a:p>
            <a:r>
              <a:rPr lang="nl-NL"/>
              <a:t>Kies een envelop</a:t>
            </a:r>
          </a:p>
          <a:p>
            <a:r>
              <a:rPr lang="nl-NL"/>
              <a:t>Schrijf je in </a:t>
            </a:r>
            <a:r>
              <a:rPr lang="nl-NL" err="1"/>
              <a:t>in</a:t>
            </a:r>
            <a:r>
              <a:rPr lang="nl-NL"/>
              <a:t> het </a:t>
            </a:r>
            <a:r>
              <a:rPr lang="nl-NL" err="1"/>
              <a:t>excelbestand</a:t>
            </a:r>
            <a:endParaRPr lang="nl-NL"/>
          </a:p>
          <a:p>
            <a:r>
              <a:rPr lang="nl-NL"/>
              <a:t>Gebruik chat </a:t>
            </a:r>
            <a:r>
              <a:rPr lang="nl-NL" err="1"/>
              <a:t>gpt</a:t>
            </a:r>
            <a:r>
              <a:rPr lang="nl-NL"/>
              <a:t> om je in het onderwerp te verdiepen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85E0E2-308D-63EE-B0A3-E608CE5F9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Aan de slag met de voorbereiding!</a:t>
            </a:r>
          </a:p>
        </p:txBody>
      </p:sp>
    </p:spTree>
    <p:extLst>
      <p:ext uri="{BB962C8B-B14F-4D97-AF65-F5344CB8AC3E}">
        <p14:creationId xmlns:p14="http://schemas.microsoft.com/office/powerpoint/2010/main" val="244767817"/>
      </p:ext>
    </p:extLst>
  </p:cSld>
  <p:clrMapOvr>
    <a:masterClrMapping/>
  </p:clrMapOvr>
</p:sld>
</file>

<file path=ppt/theme/theme1.xml><?xml version="1.0" encoding="utf-8"?>
<a:theme xmlns:a="http://schemas.openxmlformats.org/drawingml/2006/main" name="NHL Stenden Academie Educati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Academie Educatie.potx" id="{7F956D97-8C03-4887-961B-15A75A9EB888}" vid="{4CC1968F-C00E-49BF-A061-15653D425C39}"/>
    </a:ext>
  </a:extLst>
</a:theme>
</file>

<file path=ppt/theme/theme2.xml><?xml version="1.0" encoding="utf-8"?>
<a:theme xmlns:a="http://schemas.openxmlformats.org/drawingml/2006/main" name="Tips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Academie Educatie.potx" id="{7F956D97-8C03-4887-961B-15A75A9EB888}" vid="{30B553F3-C05B-48A3-9D9A-A1D2A6644D1D}"/>
    </a:ext>
  </a:extLst>
</a:theme>
</file>

<file path=ppt/theme/theme3.xml><?xml version="1.0" encoding="utf-8"?>
<a:theme xmlns:a="http://schemas.openxmlformats.org/drawingml/2006/main" name="Office Them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e44ce12-adc8-45fd-b7f3-ce57b2ea230b" xsi:nil="true"/>
    <lcf76f155ced4ddcb4097134ff3c332f xmlns="c5f1d824-bbdd-43e2-8fc2-159d913d6b4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8" ma:contentTypeDescription="Create a new document." ma:contentTypeScope="" ma:versionID="1b47777d8215796170750489fa13ea4c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671f8fa861c96f5be3672d2914cee755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7923ED-DED3-4797-944D-EAB7525C29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F80212-7230-40F3-844F-BCB8B63B1C62}">
  <ds:schemaRefs>
    <ds:schemaRef ds:uri="0e44ce12-adc8-45fd-b7f3-ce57b2ea230b"/>
    <ds:schemaRef ds:uri="37e63712-1363-4037-8ae5-2934401f4f3f"/>
    <ds:schemaRef ds:uri="5cccb6ef-2dba-44fc-bcfe-b0b38fd1b304"/>
    <ds:schemaRef ds:uri="c5f1d824-bbdd-43e2-8fc2-159d913d6b41"/>
    <ds:schemaRef ds:uri="d82b2e9b-32df-4705-8d2d-4509bcd378c4"/>
    <ds:schemaRef ds:uri="e9abacd2-672f-4076-bb61-6b2edc75685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DE7DDF8-ECE3-4485-AD1B-209AA715360F}">
  <ds:schemaRefs>
    <ds:schemaRef ds:uri="0e44ce12-adc8-45fd-b7f3-ce57b2ea230b"/>
    <ds:schemaRef ds:uri="c5f1d824-bbdd-43e2-8fc2-159d913d6b4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NHL Stenden Academie Educatie</Template>
  <Application>Microsoft Office PowerPoint</Application>
  <PresentationFormat>Breedbeeld</PresentationFormat>
  <Slides>8</Slides>
  <Notes>1</Notes>
  <HiddenSlides>0</HiddenSlide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8</vt:i4>
      </vt:variant>
    </vt:vector>
  </HeadingPairs>
  <TitlesOfParts>
    <vt:vector size="10" baseType="lpstr">
      <vt:lpstr>NHL Stenden Academie Educatie</vt:lpstr>
      <vt:lpstr>Tips</vt:lpstr>
      <vt:lpstr>Oefenplaats module 3.2 Didactisch practicum</vt:lpstr>
      <vt:lpstr>PowerPoint-presentatie</vt:lpstr>
      <vt:lpstr>PowerPoint-presentatie</vt:lpstr>
      <vt:lpstr>PowerPoint-presentatie</vt:lpstr>
      <vt:lpstr>PowerPoint-presentatie</vt:lpstr>
      <vt:lpstr>Tijdpad</vt:lpstr>
      <vt:lpstr>Thema’s </vt:lpstr>
      <vt:lpstr>Aan de slag met de voorbereiding!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Esther Bolhuis-Wassens</dc:creator>
  <dc:description/>
  <cp:revision>5</cp:revision>
  <dcterms:created xsi:type="dcterms:W3CDTF">2024-09-11T06:33:32Z</dcterms:created>
  <dcterms:modified xsi:type="dcterms:W3CDTF">2025-01-28T12:38:47Z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0x010100C4D574A56817D846B40E6BBB8F086ED4</vt:lpwstr>
  </property>
  <property fmtid="{D5CDD505-2E9C-101B-9397-08002B2CF9AE}" pid="3" name="MediaServiceImageTags">
    <vt:lpwstr/>
  </property>
</Properties>
</file>