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3"/>
  </p:notesMasterIdLst>
  <p:sldIdLst>
    <p:sldId id="256" r:id="rId2"/>
    <p:sldId id="284" r:id="rId3"/>
    <p:sldId id="260" r:id="rId4"/>
    <p:sldId id="261" r:id="rId5"/>
    <p:sldId id="274" r:id="rId6"/>
    <p:sldId id="272" r:id="rId7"/>
    <p:sldId id="276" r:id="rId8"/>
    <p:sldId id="264" r:id="rId9"/>
    <p:sldId id="269" r:id="rId10"/>
    <p:sldId id="294" r:id="rId11"/>
    <p:sldId id="285" r:id="rId12"/>
    <p:sldId id="286" r:id="rId13"/>
    <p:sldId id="287" r:id="rId14"/>
    <p:sldId id="288" r:id="rId15"/>
    <p:sldId id="259" r:id="rId16"/>
    <p:sldId id="270" r:id="rId17"/>
    <p:sldId id="289" r:id="rId18"/>
    <p:sldId id="290" r:id="rId19"/>
    <p:sldId id="291" r:id="rId20"/>
    <p:sldId id="277" r:id="rId21"/>
    <p:sldId id="268" r:id="rId2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A50021"/>
    <a:srgbClr val="990033"/>
    <a:srgbClr val="993366"/>
    <a:srgbClr val="800080"/>
    <a:srgbClr val="1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3E4DD7-E3FD-4036-B162-5C0D2503F50F}" v="19" dt="2025-05-19T11:47:27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9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ma van der Schaaf" userId="4e46af89-4d73-4469-a892-8b30738de22d" providerId="ADAL" clId="{BE3E4DD7-E3FD-4036-B162-5C0D2503F50F}"/>
    <pc:docChg chg="modSld">
      <pc:chgData name="Wilma van der Schaaf" userId="4e46af89-4d73-4469-a892-8b30738de22d" providerId="ADAL" clId="{BE3E4DD7-E3FD-4036-B162-5C0D2503F50F}" dt="2025-05-19T11:47:59.499" v="132" actId="114"/>
      <pc:docMkLst>
        <pc:docMk/>
      </pc:docMkLst>
      <pc:sldChg chg="modSp mod">
        <pc:chgData name="Wilma van der Schaaf" userId="4e46af89-4d73-4469-a892-8b30738de22d" providerId="ADAL" clId="{BE3E4DD7-E3FD-4036-B162-5C0D2503F50F}" dt="2025-05-19T11:47:59.499" v="132" actId="114"/>
        <pc:sldMkLst>
          <pc:docMk/>
          <pc:sldMk cId="0" sldId="256"/>
        </pc:sldMkLst>
        <pc:spChg chg="mod">
          <ac:chgData name="Wilma van der Schaaf" userId="4e46af89-4d73-4469-a892-8b30738de22d" providerId="ADAL" clId="{BE3E4DD7-E3FD-4036-B162-5C0D2503F50F}" dt="2025-05-19T11:47:59.499" v="132" actId="114"/>
          <ac:spMkLst>
            <pc:docMk/>
            <pc:sldMk cId="0" sldId="256"/>
            <ac:spMk id="9" creationId="{228B8228-27F0-4888-F57D-F8D73FE28581}"/>
          </ac:spMkLst>
        </pc:spChg>
      </pc:sldChg>
      <pc:sldChg chg="addSp delSp modSp mod">
        <pc:chgData name="Wilma van der Schaaf" userId="4e46af89-4d73-4469-a892-8b30738de22d" providerId="ADAL" clId="{BE3E4DD7-E3FD-4036-B162-5C0D2503F50F}" dt="2025-05-19T11:46:41.532" v="126" actId="1076"/>
        <pc:sldMkLst>
          <pc:docMk/>
          <pc:sldMk cId="841692868" sldId="284"/>
        </pc:sldMkLst>
        <pc:spChg chg="add mod">
          <ac:chgData name="Wilma van der Schaaf" userId="4e46af89-4d73-4469-a892-8b30738de22d" providerId="ADAL" clId="{BE3E4DD7-E3FD-4036-B162-5C0D2503F50F}" dt="2025-05-19T11:46:20.253" v="122"/>
          <ac:spMkLst>
            <pc:docMk/>
            <pc:sldMk cId="841692868" sldId="284"/>
            <ac:spMk id="7" creationId="{53286B84-2EEF-0B1C-EFE8-48F4453DB839}"/>
          </ac:spMkLst>
        </pc:spChg>
        <pc:spChg chg="mod">
          <ac:chgData name="Wilma van der Schaaf" userId="4e46af89-4d73-4469-a892-8b30738de22d" providerId="ADAL" clId="{BE3E4DD7-E3FD-4036-B162-5C0D2503F50F}" dt="2025-05-19T11:44:43.168" v="55" actId="1076"/>
          <ac:spMkLst>
            <pc:docMk/>
            <pc:sldMk cId="841692868" sldId="284"/>
            <ac:spMk id="8" creationId="{B12C83E4-2DF2-4077-BF43-9C66AF4DA2F7}"/>
          </ac:spMkLst>
        </pc:spChg>
        <pc:spChg chg="mod">
          <ac:chgData name="Wilma van der Schaaf" userId="4e46af89-4d73-4469-a892-8b30738de22d" providerId="ADAL" clId="{BE3E4DD7-E3FD-4036-B162-5C0D2503F50F}" dt="2025-05-19T11:44:46.097" v="56" actId="1076"/>
          <ac:spMkLst>
            <pc:docMk/>
            <pc:sldMk cId="841692868" sldId="284"/>
            <ac:spMk id="14" creationId="{7D71E06E-40C0-4BEE-A445-2E4F6092158B}"/>
          </ac:spMkLst>
        </pc:spChg>
        <pc:picChg chg="mod">
          <ac:chgData name="Wilma van der Schaaf" userId="4e46af89-4d73-4469-a892-8b30738de22d" providerId="ADAL" clId="{BE3E4DD7-E3FD-4036-B162-5C0D2503F50F}" dt="2025-05-19T11:44:07.502" v="5" actId="1076"/>
          <ac:picMkLst>
            <pc:docMk/>
            <pc:sldMk cId="841692868" sldId="284"/>
            <ac:picMk id="2" creationId="{CB601E5F-A1DC-E9FC-40CB-2F7230C01ACD}"/>
          </ac:picMkLst>
        </pc:picChg>
        <pc:picChg chg="mod">
          <ac:chgData name="Wilma van der Schaaf" userId="4e46af89-4d73-4469-a892-8b30738de22d" providerId="ADAL" clId="{BE3E4DD7-E3FD-4036-B162-5C0D2503F50F}" dt="2025-05-19T11:46:41.532" v="126" actId="1076"/>
          <ac:picMkLst>
            <pc:docMk/>
            <pc:sldMk cId="841692868" sldId="284"/>
            <ac:picMk id="5" creationId="{09DD1315-7B18-772E-FD3F-7F506F730D32}"/>
          </ac:picMkLst>
        </pc:picChg>
        <pc:picChg chg="mod">
          <ac:chgData name="Wilma van der Schaaf" userId="4e46af89-4d73-4469-a892-8b30738de22d" providerId="ADAL" clId="{BE3E4DD7-E3FD-4036-B162-5C0D2503F50F}" dt="2025-05-19T11:46:35.052" v="124" actId="1076"/>
          <ac:picMkLst>
            <pc:docMk/>
            <pc:sldMk cId="841692868" sldId="284"/>
            <ac:picMk id="6" creationId="{6BD0BD28-4EC4-406F-AF95-030BF3E25238}"/>
          </ac:picMkLst>
        </pc:picChg>
        <pc:picChg chg="del">
          <ac:chgData name="Wilma van der Schaaf" userId="4e46af89-4d73-4469-a892-8b30738de22d" providerId="ADAL" clId="{BE3E4DD7-E3FD-4036-B162-5C0D2503F50F}" dt="2025-05-19T11:44:04.583" v="4" actId="478"/>
          <ac:picMkLst>
            <pc:docMk/>
            <pc:sldMk cId="841692868" sldId="284"/>
            <ac:picMk id="1028" creationId="{65B5674B-8E90-B251-C33D-FC88A74C38F9}"/>
          </ac:picMkLst>
        </pc:picChg>
        <pc:picChg chg="add mod">
          <ac:chgData name="Wilma van der Schaaf" userId="4e46af89-4d73-4469-a892-8b30738de22d" providerId="ADAL" clId="{BE3E4DD7-E3FD-4036-B162-5C0D2503F50F}" dt="2025-05-19T11:45:23.298" v="64" actId="14100"/>
          <ac:picMkLst>
            <pc:docMk/>
            <pc:sldMk cId="841692868" sldId="284"/>
            <ac:picMk id="1030" creationId="{99CB32E0-2377-9A25-EDAD-737C2A47A7C8}"/>
          </ac:picMkLst>
        </pc:picChg>
      </pc:sldChg>
      <pc:sldChg chg="modSp">
        <pc:chgData name="Wilma van der Schaaf" userId="4e46af89-4d73-4469-a892-8b30738de22d" providerId="ADAL" clId="{BE3E4DD7-E3FD-4036-B162-5C0D2503F50F}" dt="2025-05-19T11:47:27.764" v="129" actId="1076"/>
        <pc:sldMkLst>
          <pc:docMk/>
          <pc:sldMk cId="1268623151" sldId="285"/>
        </pc:sldMkLst>
        <pc:picChg chg="mod">
          <ac:chgData name="Wilma van der Schaaf" userId="4e46af89-4d73-4469-a892-8b30738de22d" providerId="ADAL" clId="{BE3E4DD7-E3FD-4036-B162-5C0D2503F50F}" dt="2025-05-19T11:47:24.506" v="128" actId="1076"/>
          <ac:picMkLst>
            <pc:docMk/>
            <pc:sldMk cId="1268623151" sldId="285"/>
            <ac:picMk id="3074" creationId="{45C52719-A9A5-F95B-3553-AA24E430E6E0}"/>
          </ac:picMkLst>
        </pc:picChg>
        <pc:picChg chg="mod">
          <ac:chgData name="Wilma van der Schaaf" userId="4e46af89-4d73-4469-a892-8b30738de22d" providerId="ADAL" clId="{BE3E4DD7-E3FD-4036-B162-5C0D2503F50F}" dt="2025-05-19T11:47:19.719" v="127" actId="1076"/>
          <ac:picMkLst>
            <pc:docMk/>
            <pc:sldMk cId="1268623151" sldId="285"/>
            <ac:picMk id="3076" creationId="{17B7A7ED-BDD9-087F-B95F-D62F003A6155}"/>
          </ac:picMkLst>
        </pc:picChg>
        <pc:picChg chg="mod">
          <ac:chgData name="Wilma van der Schaaf" userId="4e46af89-4d73-4469-a892-8b30738de22d" providerId="ADAL" clId="{BE3E4DD7-E3FD-4036-B162-5C0D2503F50F}" dt="2025-05-19T11:47:27.764" v="129" actId="1076"/>
          <ac:picMkLst>
            <pc:docMk/>
            <pc:sldMk cId="1268623151" sldId="285"/>
            <ac:picMk id="3082" creationId="{AAA58AAD-23CF-F949-D473-2F3A063FAAD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402CD-BEFA-4FEE-BBE6-BC1CF5000C98}" type="doc">
      <dgm:prSet loTypeId="urn:microsoft.com/office/officeart/2005/8/layout/radial3" loCatId="cycle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nl-NL"/>
        </a:p>
      </dgm:t>
    </dgm:pt>
    <dgm:pt modelId="{F17E3C93-AB91-4166-AD90-544D9323CE13}">
      <dgm:prSet phldrT="[Tekst]"/>
      <dgm:spPr/>
      <dgm:t>
        <a:bodyPr/>
        <a:lstStyle/>
        <a:p>
          <a:r>
            <a:rPr lang="en-US"/>
            <a:t>water</a:t>
          </a:r>
          <a:endParaRPr lang="nl-NL"/>
        </a:p>
      </dgm:t>
    </dgm:pt>
    <dgm:pt modelId="{27586BDB-646A-4869-8CB3-572B7DC7067C}" type="parTrans" cxnId="{01242618-D5F0-4A13-93D6-DE5D1FB9FA1D}">
      <dgm:prSet/>
      <dgm:spPr/>
      <dgm:t>
        <a:bodyPr/>
        <a:lstStyle/>
        <a:p>
          <a:endParaRPr lang="nl-NL"/>
        </a:p>
      </dgm:t>
    </dgm:pt>
    <dgm:pt modelId="{A778E15E-6C7B-4B0A-BD40-5994DC88073C}" type="sibTrans" cxnId="{01242618-D5F0-4A13-93D6-DE5D1FB9FA1D}">
      <dgm:prSet/>
      <dgm:spPr/>
      <dgm:t>
        <a:bodyPr/>
        <a:lstStyle/>
        <a:p>
          <a:endParaRPr lang="nl-NL"/>
        </a:p>
      </dgm:t>
    </dgm:pt>
    <dgm:pt modelId="{62216C33-8005-45D6-976A-FF350B9EF76B}">
      <dgm:prSet phldrT="[Tekst]" custT="1"/>
      <dgm:spPr/>
      <dgm:t>
        <a:bodyPr/>
        <a:lstStyle/>
        <a:p>
          <a:r>
            <a:rPr lang="en-US" sz="1600"/>
            <a:t>zee / golven</a:t>
          </a:r>
          <a:endParaRPr lang="nl-NL" sz="1600"/>
        </a:p>
      </dgm:t>
    </dgm:pt>
    <dgm:pt modelId="{C5585C87-16AA-42E1-BFBC-561E760B6132}" type="parTrans" cxnId="{2F46017A-0B1D-4F03-A976-DB0798F1CA58}">
      <dgm:prSet/>
      <dgm:spPr/>
      <dgm:t>
        <a:bodyPr/>
        <a:lstStyle/>
        <a:p>
          <a:endParaRPr lang="nl-NL"/>
        </a:p>
      </dgm:t>
    </dgm:pt>
    <dgm:pt modelId="{D4C04F33-67DF-4F61-A5BA-6DF5F057A2C4}" type="sibTrans" cxnId="{2F46017A-0B1D-4F03-A976-DB0798F1CA58}">
      <dgm:prSet/>
      <dgm:spPr/>
      <dgm:t>
        <a:bodyPr/>
        <a:lstStyle/>
        <a:p>
          <a:endParaRPr lang="nl-NL"/>
        </a:p>
      </dgm:t>
    </dgm:pt>
    <dgm:pt modelId="{3E13E401-A980-49D0-8071-84F9D6B77F4F}">
      <dgm:prSet phldrT="[Tekst]" custT="1"/>
      <dgm:spPr/>
      <dgm:t>
        <a:bodyPr/>
        <a:lstStyle/>
        <a:p>
          <a:r>
            <a:rPr lang="en-US" sz="1600"/>
            <a:t>kanaal / bootje varen</a:t>
          </a:r>
          <a:endParaRPr lang="nl-NL" sz="1600"/>
        </a:p>
      </dgm:t>
    </dgm:pt>
    <dgm:pt modelId="{8E651003-DC8F-4F4A-BAC9-BB7E8800C145}" type="parTrans" cxnId="{64B8FDFC-B143-45EC-83CB-0F1A494FEC05}">
      <dgm:prSet/>
      <dgm:spPr/>
      <dgm:t>
        <a:bodyPr/>
        <a:lstStyle/>
        <a:p>
          <a:endParaRPr lang="nl-NL"/>
        </a:p>
      </dgm:t>
    </dgm:pt>
    <dgm:pt modelId="{19653F47-2A0C-41BC-B942-274A3FA9ABFE}" type="sibTrans" cxnId="{64B8FDFC-B143-45EC-83CB-0F1A494FEC05}">
      <dgm:prSet/>
      <dgm:spPr/>
      <dgm:t>
        <a:bodyPr/>
        <a:lstStyle/>
        <a:p>
          <a:endParaRPr lang="nl-NL"/>
        </a:p>
      </dgm:t>
    </dgm:pt>
    <dgm:pt modelId="{C138A87C-9AC2-4117-80C1-0A6A41C7722F}">
      <dgm:prSet phldrT="[Tekst]" custT="1"/>
      <dgm:spPr/>
      <dgm:t>
        <a:bodyPr/>
        <a:lstStyle/>
        <a:p>
          <a:r>
            <a:rPr lang="en-US" sz="1600"/>
            <a:t>kraan-water</a:t>
          </a:r>
          <a:endParaRPr lang="nl-NL" sz="1600"/>
        </a:p>
      </dgm:t>
    </dgm:pt>
    <dgm:pt modelId="{0FA30330-F37F-48E4-8DBF-BDC7CD589272}" type="parTrans" cxnId="{3CB8CDB7-88C7-496E-8CE2-F1BADFC00B1D}">
      <dgm:prSet/>
      <dgm:spPr/>
      <dgm:t>
        <a:bodyPr/>
        <a:lstStyle/>
        <a:p>
          <a:endParaRPr lang="nl-NL"/>
        </a:p>
      </dgm:t>
    </dgm:pt>
    <dgm:pt modelId="{C2286754-4CB8-49D2-80CD-0478D7A68DAD}" type="sibTrans" cxnId="{3CB8CDB7-88C7-496E-8CE2-F1BADFC00B1D}">
      <dgm:prSet/>
      <dgm:spPr/>
      <dgm:t>
        <a:bodyPr/>
        <a:lstStyle/>
        <a:p>
          <a:endParaRPr lang="nl-NL"/>
        </a:p>
      </dgm:t>
    </dgm:pt>
    <dgm:pt modelId="{43010CDC-9068-4307-B257-7CA2538649B6}">
      <dgm:prSet phldrT="[Tekst]" custT="1"/>
      <dgm:spPr/>
      <dgm:t>
        <a:bodyPr/>
        <a:lstStyle/>
        <a:p>
          <a:r>
            <a:rPr lang="en-US" sz="1600"/>
            <a:t>nat</a:t>
          </a:r>
          <a:endParaRPr lang="nl-NL" sz="1600"/>
        </a:p>
      </dgm:t>
    </dgm:pt>
    <dgm:pt modelId="{C8E756B0-4972-4D03-BB0A-60AA5584B62D}" type="parTrans" cxnId="{407FB2E9-CFD0-4D7B-A382-638B2814C3BA}">
      <dgm:prSet/>
      <dgm:spPr/>
      <dgm:t>
        <a:bodyPr/>
        <a:lstStyle/>
        <a:p>
          <a:endParaRPr lang="nl-NL"/>
        </a:p>
      </dgm:t>
    </dgm:pt>
    <dgm:pt modelId="{C950CF68-A958-4FAC-9D29-AF18BEB16414}" type="sibTrans" cxnId="{407FB2E9-CFD0-4D7B-A382-638B2814C3BA}">
      <dgm:prSet/>
      <dgm:spPr/>
      <dgm:t>
        <a:bodyPr/>
        <a:lstStyle/>
        <a:p>
          <a:endParaRPr lang="nl-NL"/>
        </a:p>
      </dgm:t>
    </dgm:pt>
    <dgm:pt modelId="{70FE1B45-724D-4206-9BEF-B522E1E2E3CD}">
      <dgm:prSet phldrT="[Tekst]" custT="1"/>
      <dgm:spPr/>
      <dgm:t>
        <a:bodyPr/>
        <a:lstStyle/>
        <a:p>
          <a:r>
            <a:rPr lang="en-US" sz="1600"/>
            <a:t>regen-water</a:t>
          </a:r>
          <a:endParaRPr lang="nl-NL" sz="1600"/>
        </a:p>
      </dgm:t>
    </dgm:pt>
    <dgm:pt modelId="{3A06897A-75B7-49C4-BEC8-65482A88006D}" type="parTrans" cxnId="{0F05A019-45B8-4791-8E79-A00CA5A4D3F1}">
      <dgm:prSet/>
      <dgm:spPr/>
      <dgm:t>
        <a:bodyPr/>
        <a:lstStyle/>
        <a:p>
          <a:endParaRPr lang="nl-NL"/>
        </a:p>
      </dgm:t>
    </dgm:pt>
    <dgm:pt modelId="{4DE55E10-9585-412D-90E9-F819573F1C3F}" type="sibTrans" cxnId="{0F05A019-45B8-4791-8E79-A00CA5A4D3F1}">
      <dgm:prSet/>
      <dgm:spPr/>
      <dgm:t>
        <a:bodyPr/>
        <a:lstStyle/>
        <a:p>
          <a:endParaRPr lang="nl-NL"/>
        </a:p>
      </dgm:t>
    </dgm:pt>
    <dgm:pt modelId="{4B4AD480-5E06-4B8C-8098-C7AAC8F194A6}">
      <dgm:prSet phldrT="[Tekst]" custT="1"/>
      <dgm:spPr/>
      <dgm:t>
        <a:bodyPr/>
        <a:lstStyle/>
        <a:p>
          <a:r>
            <a:rPr lang="en-US" sz="1200"/>
            <a:t>aarde bestaat voor groot deel uit water</a:t>
          </a:r>
          <a:endParaRPr lang="nl-NL" sz="1200"/>
        </a:p>
      </dgm:t>
    </dgm:pt>
    <dgm:pt modelId="{F6483692-2D94-4759-ABAE-18924E73AF95}" type="parTrans" cxnId="{6677E97B-E8E0-4E9B-93E1-1CE6831A4C70}">
      <dgm:prSet/>
      <dgm:spPr/>
      <dgm:t>
        <a:bodyPr/>
        <a:lstStyle/>
        <a:p>
          <a:endParaRPr lang="nl-NL"/>
        </a:p>
      </dgm:t>
    </dgm:pt>
    <dgm:pt modelId="{101DFC7D-1F42-4837-8871-EA6FC2FE978D}" type="sibTrans" cxnId="{6677E97B-E8E0-4E9B-93E1-1CE6831A4C70}">
      <dgm:prSet/>
      <dgm:spPr/>
      <dgm:t>
        <a:bodyPr/>
        <a:lstStyle/>
        <a:p>
          <a:endParaRPr lang="nl-NL"/>
        </a:p>
      </dgm:t>
    </dgm:pt>
    <dgm:pt modelId="{5D8E5873-C718-47C3-90A8-5DAA3F84F55D}" type="pres">
      <dgm:prSet presAssocID="{2BB402CD-BEFA-4FEE-BBE6-BC1CF5000C98}" presName="composite" presStyleCnt="0">
        <dgm:presLayoutVars>
          <dgm:chMax val="1"/>
          <dgm:dir/>
          <dgm:resizeHandles val="exact"/>
        </dgm:presLayoutVars>
      </dgm:prSet>
      <dgm:spPr/>
    </dgm:pt>
    <dgm:pt modelId="{8395AEEA-A768-4869-AA16-B8654E44DD09}" type="pres">
      <dgm:prSet presAssocID="{2BB402CD-BEFA-4FEE-BBE6-BC1CF5000C98}" presName="radial" presStyleCnt="0">
        <dgm:presLayoutVars>
          <dgm:animLvl val="ctr"/>
        </dgm:presLayoutVars>
      </dgm:prSet>
      <dgm:spPr/>
    </dgm:pt>
    <dgm:pt modelId="{C7965F03-D199-47EC-BBCE-DB11B6072B06}" type="pres">
      <dgm:prSet presAssocID="{F17E3C93-AB91-4166-AD90-544D9323CE13}" presName="centerShape" presStyleLbl="vennNode1" presStyleIdx="0" presStyleCnt="7"/>
      <dgm:spPr/>
    </dgm:pt>
    <dgm:pt modelId="{DA95F755-D232-42EF-AA82-BE84E4107DA6}" type="pres">
      <dgm:prSet presAssocID="{62216C33-8005-45D6-976A-FF350B9EF76B}" presName="node" presStyleLbl="vennNode1" presStyleIdx="1" presStyleCnt="7">
        <dgm:presLayoutVars>
          <dgm:bulletEnabled val="1"/>
        </dgm:presLayoutVars>
      </dgm:prSet>
      <dgm:spPr/>
    </dgm:pt>
    <dgm:pt modelId="{B286D97E-78BF-4E7C-8946-F5F399B13A06}" type="pres">
      <dgm:prSet presAssocID="{3E13E401-A980-49D0-8071-84F9D6B77F4F}" presName="node" presStyleLbl="vennNode1" presStyleIdx="2" presStyleCnt="7">
        <dgm:presLayoutVars>
          <dgm:bulletEnabled val="1"/>
        </dgm:presLayoutVars>
      </dgm:prSet>
      <dgm:spPr/>
    </dgm:pt>
    <dgm:pt modelId="{CB30EEE1-B347-4390-A696-147DACF25A98}" type="pres">
      <dgm:prSet presAssocID="{C138A87C-9AC2-4117-80C1-0A6A41C7722F}" presName="node" presStyleLbl="vennNode1" presStyleIdx="3" presStyleCnt="7">
        <dgm:presLayoutVars>
          <dgm:bulletEnabled val="1"/>
        </dgm:presLayoutVars>
      </dgm:prSet>
      <dgm:spPr/>
    </dgm:pt>
    <dgm:pt modelId="{8F8C1D42-7624-4219-8599-E93BE0F278DA}" type="pres">
      <dgm:prSet presAssocID="{43010CDC-9068-4307-B257-7CA2538649B6}" presName="node" presStyleLbl="vennNode1" presStyleIdx="4" presStyleCnt="7">
        <dgm:presLayoutVars>
          <dgm:bulletEnabled val="1"/>
        </dgm:presLayoutVars>
      </dgm:prSet>
      <dgm:spPr/>
    </dgm:pt>
    <dgm:pt modelId="{E5C96B8F-3086-4893-AEC0-BD267278476F}" type="pres">
      <dgm:prSet presAssocID="{70FE1B45-724D-4206-9BEF-B522E1E2E3CD}" presName="node" presStyleLbl="vennNode1" presStyleIdx="5" presStyleCnt="7">
        <dgm:presLayoutVars>
          <dgm:bulletEnabled val="1"/>
        </dgm:presLayoutVars>
      </dgm:prSet>
      <dgm:spPr/>
    </dgm:pt>
    <dgm:pt modelId="{D6973E9A-C787-4FC5-AA04-99C118DB4417}" type="pres">
      <dgm:prSet presAssocID="{4B4AD480-5E06-4B8C-8098-C7AAC8F194A6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01242618-D5F0-4A13-93D6-DE5D1FB9FA1D}" srcId="{2BB402CD-BEFA-4FEE-BBE6-BC1CF5000C98}" destId="{F17E3C93-AB91-4166-AD90-544D9323CE13}" srcOrd="0" destOrd="0" parTransId="{27586BDB-646A-4869-8CB3-572B7DC7067C}" sibTransId="{A778E15E-6C7B-4B0A-BD40-5994DC88073C}"/>
    <dgm:cxn modelId="{0F05A019-45B8-4791-8E79-A00CA5A4D3F1}" srcId="{F17E3C93-AB91-4166-AD90-544D9323CE13}" destId="{70FE1B45-724D-4206-9BEF-B522E1E2E3CD}" srcOrd="4" destOrd="0" parTransId="{3A06897A-75B7-49C4-BEC8-65482A88006D}" sibTransId="{4DE55E10-9585-412D-90E9-F819573F1C3F}"/>
    <dgm:cxn modelId="{99501928-BA2B-45FF-A6A9-220D14F07D7F}" type="presOf" srcId="{3E13E401-A980-49D0-8071-84F9D6B77F4F}" destId="{B286D97E-78BF-4E7C-8946-F5F399B13A06}" srcOrd="0" destOrd="0" presId="urn:microsoft.com/office/officeart/2005/8/layout/radial3"/>
    <dgm:cxn modelId="{B6C0AD28-86D1-4473-9298-DCBE3F3EC3D3}" type="presOf" srcId="{62216C33-8005-45D6-976A-FF350B9EF76B}" destId="{DA95F755-D232-42EF-AA82-BE84E4107DA6}" srcOrd="0" destOrd="0" presId="urn:microsoft.com/office/officeart/2005/8/layout/radial3"/>
    <dgm:cxn modelId="{18C72F3F-8469-410B-A55E-82CB15A21C65}" type="presOf" srcId="{70FE1B45-724D-4206-9BEF-B522E1E2E3CD}" destId="{E5C96B8F-3086-4893-AEC0-BD267278476F}" srcOrd="0" destOrd="0" presId="urn:microsoft.com/office/officeart/2005/8/layout/radial3"/>
    <dgm:cxn modelId="{0FDE7D6F-780B-4C99-91B1-4F5985D5F341}" type="presOf" srcId="{2BB402CD-BEFA-4FEE-BBE6-BC1CF5000C98}" destId="{5D8E5873-C718-47C3-90A8-5DAA3F84F55D}" srcOrd="0" destOrd="0" presId="urn:microsoft.com/office/officeart/2005/8/layout/radial3"/>
    <dgm:cxn modelId="{2F46017A-0B1D-4F03-A976-DB0798F1CA58}" srcId="{F17E3C93-AB91-4166-AD90-544D9323CE13}" destId="{62216C33-8005-45D6-976A-FF350B9EF76B}" srcOrd="0" destOrd="0" parTransId="{C5585C87-16AA-42E1-BFBC-561E760B6132}" sibTransId="{D4C04F33-67DF-4F61-A5BA-6DF5F057A2C4}"/>
    <dgm:cxn modelId="{6677E97B-E8E0-4E9B-93E1-1CE6831A4C70}" srcId="{F17E3C93-AB91-4166-AD90-544D9323CE13}" destId="{4B4AD480-5E06-4B8C-8098-C7AAC8F194A6}" srcOrd="5" destOrd="0" parTransId="{F6483692-2D94-4759-ABAE-18924E73AF95}" sibTransId="{101DFC7D-1F42-4837-8871-EA6FC2FE978D}"/>
    <dgm:cxn modelId="{D7927F8B-7026-4218-90A9-2F5B98C37E65}" type="presOf" srcId="{C138A87C-9AC2-4117-80C1-0A6A41C7722F}" destId="{CB30EEE1-B347-4390-A696-147DACF25A98}" srcOrd="0" destOrd="0" presId="urn:microsoft.com/office/officeart/2005/8/layout/radial3"/>
    <dgm:cxn modelId="{8DFC62B4-47AC-406C-BF6D-9DB30E00C648}" type="presOf" srcId="{4B4AD480-5E06-4B8C-8098-C7AAC8F194A6}" destId="{D6973E9A-C787-4FC5-AA04-99C118DB4417}" srcOrd="0" destOrd="0" presId="urn:microsoft.com/office/officeart/2005/8/layout/radial3"/>
    <dgm:cxn modelId="{4E415BB5-7DDD-4E49-AA56-B2F77C65A888}" type="presOf" srcId="{F17E3C93-AB91-4166-AD90-544D9323CE13}" destId="{C7965F03-D199-47EC-BBCE-DB11B6072B06}" srcOrd="0" destOrd="0" presId="urn:microsoft.com/office/officeart/2005/8/layout/radial3"/>
    <dgm:cxn modelId="{3CB8CDB7-88C7-496E-8CE2-F1BADFC00B1D}" srcId="{F17E3C93-AB91-4166-AD90-544D9323CE13}" destId="{C138A87C-9AC2-4117-80C1-0A6A41C7722F}" srcOrd="2" destOrd="0" parTransId="{0FA30330-F37F-48E4-8DBF-BDC7CD589272}" sibTransId="{C2286754-4CB8-49D2-80CD-0478D7A68DAD}"/>
    <dgm:cxn modelId="{1E5CD2D9-F641-47D8-8D18-FB2603EAA23C}" type="presOf" srcId="{43010CDC-9068-4307-B257-7CA2538649B6}" destId="{8F8C1D42-7624-4219-8599-E93BE0F278DA}" srcOrd="0" destOrd="0" presId="urn:microsoft.com/office/officeart/2005/8/layout/radial3"/>
    <dgm:cxn modelId="{407FB2E9-CFD0-4D7B-A382-638B2814C3BA}" srcId="{F17E3C93-AB91-4166-AD90-544D9323CE13}" destId="{43010CDC-9068-4307-B257-7CA2538649B6}" srcOrd="3" destOrd="0" parTransId="{C8E756B0-4972-4D03-BB0A-60AA5584B62D}" sibTransId="{C950CF68-A958-4FAC-9D29-AF18BEB16414}"/>
    <dgm:cxn modelId="{64B8FDFC-B143-45EC-83CB-0F1A494FEC05}" srcId="{F17E3C93-AB91-4166-AD90-544D9323CE13}" destId="{3E13E401-A980-49D0-8071-84F9D6B77F4F}" srcOrd="1" destOrd="0" parTransId="{8E651003-DC8F-4F4A-BAC9-BB7E8800C145}" sibTransId="{19653F47-2A0C-41BC-B942-274A3FA9ABFE}"/>
    <dgm:cxn modelId="{F0461BF1-0403-4848-9466-A228D233B294}" type="presParOf" srcId="{5D8E5873-C718-47C3-90A8-5DAA3F84F55D}" destId="{8395AEEA-A768-4869-AA16-B8654E44DD09}" srcOrd="0" destOrd="0" presId="urn:microsoft.com/office/officeart/2005/8/layout/radial3"/>
    <dgm:cxn modelId="{ED3BFF0E-63EB-4CD6-9DC0-DA22ED870E04}" type="presParOf" srcId="{8395AEEA-A768-4869-AA16-B8654E44DD09}" destId="{C7965F03-D199-47EC-BBCE-DB11B6072B06}" srcOrd="0" destOrd="0" presId="urn:microsoft.com/office/officeart/2005/8/layout/radial3"/>
    <dgm:cxn modelId="{E1F490DD-1D15-4620-90FB-E8E8EEA9611C}" type="presParOf" srcId="{8395AEEA-A768-4869-AA16-B8654E44DD09}" destId="{DA95F755-D232-42EF-AA82-BE84E4107DA6}" srcOrd="1" destOrd="0" presId="urn:microsoft.com/office/officeart/2005/8/layout/radial3"/>
    <dgm:cxn modelId="{43FD286D-0B3F-4F45-A9F1-707981F25242}" type="presParOf" srcId="{8395AEEA-A768-4869-AA16-B8654E44DD09}" destId="{B286D97E-78BF-4E7C-8946-F5F399B13A06}" srcOrd="2" destOrd="0" presId="urn:microsoft.com/office/officeart/2005/8/layout/radial3"/>
    <dgm:cxn modelId="{904BBF63-AAC1-48FB-9596-EB1AF93E55C5}" type="presParOf" srcId="{8395AEEA-A768-4869-AA16-B8654E44DD09}" destId="{CB30EEE1-B347-4390-A696-147DACF25A98}" srcOrd="3" destOrd="0" presId="urn:microsoft.com/office/officeart/2005/8/layout/radial3"/>
    <dgm:cxn modelId="{0A09348D-2001-411F-8483-FEF066CAA931}" type="presParOf" srcId="{8395AEEA-A768-4869-AA16-B8654E44DD09}" destId="{8F8C1D42-7624-4219-8599-E93BE0F278DA}" srcOrd="4" destOrd="0" presId="urn:microsoft.com/office/officeart/2005/8/layout/radial3"/>
    <dgm:cxn modelId="{7D87F201-7573-40CA-8C4F-FC0735022D69}" type="presParOf" srcId="{8395AEEA-A768-4869-AA16-B8654E44DD09}" destId="{E5C96B8F-3086-4893-AEC0-BD267278476F}" srcOrd="5" destOrd="0" presId="urn:microsoft.com/office/officeart/2005/8/layout/radial3"/>
    <dgm:cxn modelId="{F747D724-50F2-4B62-9CD8-FEBCB9EDF8EE}" type="presParOf" srcId="{8395AEEA-A768-4869-AA16-B8654E44DD09}" destId="{D6973E9A-C787-4FC5-AA04-99C118DB4417}" srcOrd="6" destOrd="0" presId="urn:microsoft.com/office/officeart/2005/8/layout/radial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A51C12-6E00-47BC-9295-6ABC8BBF2BE0}" type="doc">
      <dgm:prSet loTypeId="urn:microsoft.com/office/officeart/2005/8/layout/radial3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nl-NL"/>
        </a:p>
      </dgm:t>
    </dgm:pt>
    <dgm:pt modelId="{1E0A6917-B635-4290-875D-5ECDC7FD4094}">
      <dgm:prSet phldrT="[Tekst]"/>
      <dgm:spPr/>
      <dgm:t>
        <a:bodyPr/>
        <a:lstStyle/>
        <a:p>
          <a:r>
            <a:rPr lang="en-US"/>
            <a:t>zuinig met water</a:t>
          </a:r>
          <a:endParaRPr lang="nl-NL"/>
        </a:p>
      </dgm:t>
    </dgm:pt>
    <dgm:pt modelId="{13E55653-8B81-4438-A3E6-344B29642C20}" type="parTrans" cxnId="{B7F30C19-B1B4-40A4-B550-008FD0449615}">
      <dgm:prSet/>
      <dgm:spPr/>
      <dgm:t>
        <a:bodyPr/>
        <a:lstStyle/>
        <a:p>
          <a:endParaRPr lang="nl-NL"/>
        </a:p>
      </dgm:t>
    </dgm:pt>
    <dgm:pt modelId="{8B125DE2-F772-43BD-A111-D86C8C1C9E61}" type="sibTrans" cxnId="{B7F30C19-B1B4-40A4-B550-008FD0449615}">
      <dgm:prSet/>
      <dgm:spPr/>
      <dgm:t>
        <a:bodyPr/>
        <a:lstStyle/>
        <a:p>
          <a:endParaRPr lang="nl-NL"/>
        </a:p>
      </dgm:t>
    </dgm:pt>
    <dgm:pt modelId="{2B9A640F-FC84-412B-91CC-DBC39A8C0239}">
      <dgm:prSet phldrT="[Tekst]" custT="1"/>
      <dgm:spPr/>
      <dgm:t>
        <a:bodyPr/>
        <a:lstStyle/>
        <a:p>
          <a:r>
            <a:rPr lang="en-US" sz="1800"/>
            <a:t>milieu</a:t>
          </a:r>
          <a:endParaRPr lang="nl-NL" sz="1800"/>
        </a:p>
      </dgm:t>
    </dgm:pt>
    <dgm:pt modelId="{AEC49C1D-5DBB-46AC-96D2-6BA646F3CCB6}" type="parTrans" cxnId="{749149BD-31B0-4B88-93B1-CA0193C98FDE}">
      <dgm:prSet/>
      <dgm:spPr/>
      <dgm:t>
        <a:bodyPr/>
        <a:lstStyle/>
        <a:p>
          <a:endParaRPr lang="nl-NL"/>
        </a:p>
      </dgm:t>
    </dgm:pt>
    <dgm:pt modelId="{362D8E49-C581-41D1-A24D-A3759D76A46E}" type="sibTrans" cxnId="{749149BD-31B0-4B88-93B1-CA0193C98FDE}">
      <dgm:prSet/>
      <dgm:spPr/>
      <dgm:t>
        <a:bodyPr/>
        <a:lstStyle/>
        <a:p>
          <a:endParaRPr lang="nl-NL"/>
        </a:p>
      </dgm:t>
    </dgm:pt>
    <dgm:pt modelId="{0EB27306-D24E-45DD-9273-032A10DDB986}">
      <dgm:prSet phldrT="[Tekst]" custT="1"/>
      <dgm:spPr/>
      <dgm:t>
        <a:bodyPr/>
        <a:lstStyle/>
        <a:p>
          <a:r>
            <a:rPr lang="en-US" sz="1800"/>
            <a:t>kraan-water</a:t>
          </a:r>
          <a:endParaRPr lang="nl-NL" sz="1800"/>
        </a:p>
      </dgm:t>
    </dgm:pt>
    <dgm:pt modelId="{89C27DB9-65A0-42D0-9B2D-59CD253979DF}" type="parTrans" cxnId="{EA702960-52FD-4E5C-BAA0-D41F2BE6C043}">
      <dgm:prSet/>
      <dgm:spPr/>
      <dgm:t>
        <a:bodyPr/>
        <a:lstStyle/>
        <a:p>
          <a:endParaRPr lang="nl-NL"/>
        </a:p>
      </dgm:t>
    </dgm:pt>
    <dgm:pt modelId="{CCD750A3-34EB-48EC-9E24-253C5DCD1E3B}" type="sibTrans" cxnId="{EA702960-52FD-4E5C-BAA0-D41F2BE6C043}">
      <dgm:prSet/>
      <dgm:spPr/>
      <dgm:t>
        <a:bodyPr/>
        <a:lstStyle/>
        <a:p>
          <a:endParaRPr lang="nl-NL"/>
        </a:p>
      </dgm:t>
    </dgm:pt>
    <dgm:pt modelId="{1363ADCE-8D4A-4F97-B92B-D7832BA70B56}">
      <dgm:prSet phldrT="[Tekst]" custT="1"/>
      <dgm:spPr/>
      <dgm:t>
        <a:bodyPr/>
        <a:lstStyle/>
        <a:p>
          <a:r>
            <a:rPr lang="en-US" sz="1800"/>
            <a:t>verspil-ling</a:t>
          </a:r>
          <a:endParaRPr lang="nl-NL" sz="1800"/>
        </a:p>
      </dgm:t>
    </dgm:pt>
    <dgm:pt modelId="{7872E282-773D-4358-9D40-CD17BAC7BF2C}" type="parTrans" cxnId="{35A9768C-22A2-49FB-80D5-1969AEF7B6B7}">
      <dgm:prSet/>
      <dgm:spPr/>
      <dgm:t>
        <a:bodyPr/>
        <a:lstStyle/>
        <a:p>
          <a:endParaRPr lang="nl-NL"/>
        </a:p>
      </dgm:t>
    </dgm:pt>
    <dgm:pt modelId="{73EA0873-17E7-4235-AE50-E8E7D6D12164}" type="sibTrans" cxnId="{35A9768C-22A2-49FB-80D5-1969AEF7B6B7}">
      <dgm:prSet/>
      <dgm:spPr/>
      <dgm:t>
        <a:bodyPr/>
        <a:lstStyle/>
        <a:p>
          <a:endParaRPr lang="nl-NL"/>
        </a:p>
      </dgm:t>
    </dgm:pt>
    <dgm:pt modelId="{0329AA0B-8647-486D-B95C-AF6938589DD1}">
      <dgm:prSet phldrT="[Tekst]" custT="1"/>
      <dgm:spPr/>
      <dgm:t>
        <a:bodyPr/>
        <a:lstStyle/>
        <a:p>
          <a:r>
            <a:rPr lang="en-US" sz="1800"/>
            <a:t>water schoon maken</a:t>
          </a:r>
          <a:endParaRPr lang="nl-NL" sz="1800"/>
        </a:p>
      </dgm:t>
    </dgm:pt>
    <dgm:pt modelId="{639265C1-5EC4-4173-B69A-9B308CC19D2B}" type="parTrans" cxnId="{8B0E3A62-1076-49A7-98CB-2D1C41C9C6B8}">
      <dgm:prSet/>
      <dgm:spPr/>
      <dgm:t>
        <a:bodyPr/>
        <a:lstStyle/>
        <a:p>
          <a:endParaRPr lang="nl-NL"/>
        </a:p>
      </dgm:t>
    </dgm:pt>
    <dgm:pt modelId="{F8185647-1F73-4C09-A0BA-29F97442FCF7}" type="sibTrans" cxnId="{8B0E3A62-1076-49A7-98CB-2D1C41C9C6B8}">
      <dgm:prSet/>
      <dgm:spPr/>
      <dgm:t>
        <a:bodyPr/>
        <a:lstStyle/>
        <a:p>
          <a:endParaRPr lang="nl-NL"/>
        </a:p>
      </dgm:t>
    </dgm:pt>
    <dgm:pt modelId="{4EFB0075-7B7E-4C36-9692-D19CEECFC36B}">
      <dgm:prSet phldrT="[Tekst]" custT="1"/>
      <dgm:spPr/>
      <dgm:t>
        <a:bodyPr/>
        <a:lstStyle/>
        <a:p>
          <a:r>
            <a:rPr lang="en-US" sz="1800"/>
            <a:t>water-bedrijf</a:t>
          </a:r>
          <a:endParaRPr lang="nl-NL" sz="1800"/>
        </a:p>
      </dgm:t>
    </dgm:pt>
    <dgm:pt modelId="{FAB5B758-CC90-43E6-B8D8-22E8839D0549}" type="parTrans" cxnId="{88F9B4CB-D804-4092-8763-D88452D3AF29}">
      <dgm:prSet/>
      <dgm:spPr/>
      <dgm:t>
        <a:bodyPr/>
        <a:lstStyle/>
        <a:p>
          <a:endParaRPr lang="nl-NL"/>
        </a:p>
      </dgm:t>
    </dgm:pt>
    <dgm:pt modelId="{4B078543-2C9A-4F91-8327-F04CE84435A1}" type="sibTrans" cxnId="{88F9B4CB-D804-4092-8763-D88452D3AF29}">
      <dgm:prSet/>
      <dgm:spPr/>
      <dgm:t>
        <a:bodyPr/>
        <a:lstStyle/>
        <a:p>
          <a:endParaRPr lang="nl-NL"/>
        </a:p>
      </dgm:t>
    </dgm:pt>
    <dgm:pt modelId="{8351A39A-31CF-4463-816A-12EC597197CE}">
      <dgm:prSet phldrT="[Tekst]" custT="1"/>
      <dgm:spPr/>
      <dgm:t>
        <a:bodyPr/>
        <a:lstStyle/>
        <a:p>
          <a:r>
            <a:rPr lang="en-US" sz="1800"/>
            <a:t>water-put</a:t>
          </a:r>
          <a:endParaRPr lang="nl-NL" sz="1800"/>
        </a:p>
      </dgm:t>
    </dgm:pt>
    <dgm:pt modelId="{01D0F424-7692-4FE8-9F96-2A7018570452}" type="parTrans" cxnId="{955E07B6-9778-4659-9A1C-DF6F14037014}">
      <dgm:prSet/>
      <dgm:spPr/>
      <dgm:t>
        <a:bodyPr/>
        <a:lstStyle/>
        <a:p>
          <a:endParaRPr lang="nl-NL"/>
        </a:p>
      </dgm:t>
    </dgm:pt>
    <dgm:pt modelId="{99661A4E-B622-4B14-B222-D6D3E8990E68}" type="sibTrans" cxnId="{955E07B6-9778-4659-9A1C-DF6F14037014}">
      <dgm:prSet/>
      <dgm:spPr/>
      <dgm:t>
        <a:bodyPr/>
        <a:lstStyle/>
        <a:p>
          <a:endParaRPr lang="nl-NL"/>
        </a:p>
      </dgm:t>
    </dgm:pt>
    <dgm:pt modelId="{8573AAB8-E7AE-4D96-812D-E8380824FB25}">
      <dgm:prSet phldrT="[Tekst]" custT="1"/>
      <dgm:spPr/>
      <dgm:t>
        <a:bodyPr/>
        <a:lstStyle/>
        <a:p>
          <a:r>
            <a:rPr lang="en-US" sz="1800"/>
            <a:t>grond-water</a:t>
          </a:r>
          <a:endParaRPr lang="nl-NL" sz="1800"/>
        </a:p>
      </dgm:t>
    </dgm:pt>
    <dgm:pt modelId="{E9391431-BFF1-464E-9B5C-F68EE009FB66}" type="parTrans" cxnId="{4A414493-E902-448B-A709-FD3B8895041E}">
      <dgm:prSet/>
      <dgm:spPr/>
      <dgm:t>
        <a:bodyPr/>
        <a:lstStyle/>
        <a:p>
          <a:endParaRPr lang="nl-NL"/>
        </a:p>
      </dgm:t>
    </dgm:pt>
    <dgm:pt modelId="{0A21FE2C-6F48-48FB-BA68-EB8B1847AB00}" type="sibTrans" cxnId="{4A414493-E902-448B-A709-FD3B8895041E}">
      <dgm:prSet/>
      <dgm:spPr/>
      <dgm:t>
        <a:bodyPr/>
        <a:lstStyle/>
        <a:p>
          <a:endParaRPr lang="nl-NL"/>
        </a:p>
      </dgm:t>
    </dgm:pt>
    <dgm:pt modelId="{1B7C72A1-ECF9-4FDA-AFAC-CE1F044C787B}" type="pres">
      <dgm:prSet presAssocID="{B6A51C12-6E00-47BC-9295-6ABC8BBF2BE0}" presName="composite" presStyleCnt="0">
        <dgm:presLayoutVars>
          <dgm:chMax val="1"/>
          <dgm:dir/>
          <dgm:resizeHandles val="exact"/>
        </dgm:presLayoutVars>
      </dgm:prSet>
      <dgm:spPr/>
    </dgm:pt>
    <dgm:pt modelId="{32BF24EA-AF2F-464E-90EC-5C94E1B219C5}" type="pres">
      <dgm:prSet presAssocID="{B6A51C12-6E00-47BC-9295-6ABC8BBF2BE0}" presName="radial" presStyleCnt="0">
        <dgm:presLayoutVars>
          <dgm:animLvl val="ctr"/>
        </dgm:presLayoutVars>
      </dgm:prSet>
      <dgm:spPr/>
    </dgm:pt>
    <dgm:pt modelId="{A95AE8EE-D742-4DCE-A2F2-9A895682FB22}" type="pres">
      <dgm:prSet presAssocID="{1E0A6917-B635-4290-875D-5ECDC7FD4094}" presName="centerShape" presStyleLbl="vennNode1" presStyleIdx="0" presStyleCnt="8"/>
      <dgm:spPr/>
    </dgm:pt>
    <dgm:pt modelId="{2E17AC48-2911-4D8E-8690-B8A2BC6609CC}" type="pres">
      <dgm:prSet presAssocID="{2B9A640F-FC84-412B-91CC-DBC39A8C0239}" presName="node" presStyleLbl="vennNode1" presStyleIdx="1" presStyleCnt="8">
        <dgm:presLayoutVars>
          <dgm:bulletEnabled val="1"/>
        </dgm:presLayoutVars>
      </dgm:prSet>
      <dgm:spPr/>
    </dgm:pt>
    <dgm:pt modelId="{DDE9D36D-66AC-4BEB-8EFF-D0E7AEA3F38A}" type="pres">
      <dgm:prSet presAssocID="{0EB27306-D24E-45DD-9273-032A10DDB986}" presName="node" presStyleLbl="vennNode1" presStyleIdx="2" presStyleCnt="8">
        <dgm:presLayoutVars>
          <dgm:bulletEnabled val="1"/>
        </dgm:presLayoutVars>
      </dgm:prSet>
      <dgm:spPr/>
    </dgm:pt>
    <dgm:pt modelId="{96248717-30B4-40E5-82DF-E71490586436}" type="pres">
      <dgm:prSet presAssocID="{1363ADCE-8D4A-4F97-B92B-D7832BA70B56}" presName="node" presStyleLbl="vennNode1" presStyleIdx="3" presStyleCnt="8">
        <dgm:presLayoutVars>
          <dgm:bulletEnabled val="1"/>
        </dgm:presLayoutVars>
      </dgm:prSet>
      <dgm:spPr/>
    </dgm:pt>
    <dgm:pt modelId="{FF237DB5-D83E-4D55-9638-9338F1162B96}" type="pres">
      <dgm:prSet presAssocID="{0329AA0B-8647-486D-B95C-AF6938589DD1}" presName="node" presStyleLbl="vennNode1" presStyleIdx="4" presStyleCnt="8">
        <dgm:presLayoutVars>
          <dgm:bulletEnabled val="1"/>
        </dgm:presLayoutVars>
      </dgm:prSet>
      <dgm:spPr/>
    </dgm:pt>
    <dgm:pt modelId="{E0914727-F2EC-4F94-ACCF-A7B7E15D95C3}" type="pres">
      <dgm:prSet presAssocID="{4EFB0075-7B7E-4C36-9692-D19CEECFC36B}" presName="node" presStyleLbl="vennNode1" presStyleIdx="5" presStyleCnt="8">
        <dgm:presLayoutVars>
          <dgm:bulletEnabled val="1"/>
        </dgm:presLayoutVars>
      </dgm:prSet>
      <dgm:spPr/>
    </dgm:pt>
    <dgm:pt modelId="{487C8B31-8A25-4D80-B171-6EA6F3D6D291}" type="pres">
      <dgm:prSet presAssocID="{8351A39A-31CF-4463-816A-12EC597197CE}" presName="node" presStyleLbl="vennNode1" presStyleIdx="6" presStyleCnt="8">
        <dgm:presLayoutVars>
          <dgm:bulletEnabled val="1"/>
        </dgm:presLayoutVars>
      </dgm:prSet>
      <dgm:spPr/>
    </dgm:pt>
    <dgm:pt modelId="{E0048A4E-4CBE-4F19-AAFC-17CEADDADBCF}" type="pres">
      <dgm:prSet presAssocID="{8573AAB8-E7AE-4D96-812D-E8380824FB25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D594FE01-A022-421C-8F8F-1FFFEA772579}" type="presOf" srcId="{2B9A640F-FC84-412B-91CC-DBC39A8C0239}" destId="{2E17AC48-2911-4D8E-8690-B8A2BC6609CC}" srcOrd="0" destOrd="0" presId="urn:microsoft.com/office/officeart/2005/8/layout/radial3"/>
    <dgm:cxn modelId="{F2812518-78E8-42E2-81B4-BE57C09CB8AE}" type="presOf" srcId="{8573AAB8-E7AE-4D96-812D-E8380824FB25}" destId="{E0048A4E-4CBE-4F19-AAFC-17CEADDADBCF}" srcOrd="0" destOrd="0" presId="urn:microsoft.com/office/officeart/2005/8/layout/radial3"/>
    <dgm:cxn modelId="{B7F30C19-B1B4-40A4-B550-008FD0449615}" srcId="{B6A51C12-6E00-47BC-9295-6ABC8BBF2BE0}" destId="{1E0A6917-B635-4290-875D-5ECDC7FD4094}" srcOrd="0" destOrd="0" parTransId="{13E55653-8B81-4438-A3E6-344B29642C20}" sibTransId="{8B125DE2-F772-43BD-A111-D86C8C1C9E61}"/>
    <dgm:cxn modelId="{6FE07633-ACE8-40EC-8B6A-DB77297227F3}" type="presOf" srcId="{B6A51C12-6E00-47BC-9295-6ABC8BBF2BE0}" destId="{1B7C72A1-ECF9-4FDA-AFAC-CE1F044C787B}" srcOrd="0" destOrd="0" presId="urn:microsoft.com/office/officeart/2005/8/layout/radial3"/>
    <dgm:cxn modelId="{EA702960-52FD-4E5C-BAA0-D41F2BE6C043}" srcId="{1E0A6917-B635-4290-875D-5ECDC7FD4094}" destId="{0EB27306-D24E-45DD-9273-032A10DDB986}" srcOrd="1" destOrd="0" parTransId="{89C27DB9-65A0-42D0-9B2D-59CD253979DF}" sibTransId="{CCD750A3-34EB-48EC-9E24-253C5DCD1E3B}"/>
    <dgm:cxn modelId="{8B0E3A62-1076-49A7-98CB-2D1C41C9C6B8}" srcId="{1E0A6917-B635-4290-875D-5ECDC7FD4094}" destId="{0329AA0B-8647-486D-B95C-AF6938589DD1}" srcOrd="3" destOrd="0" parTransId="{639265C1-5EC4-4173-B69A-9B308CC19D2B}" sibTransId="{F8185647-1F73-4C09-A0BA-29F97442FCF7}"/>
    <dgm:cxn modelId="{BFE57971-E9A0-4DD3-9EBA-9A3B89C4DC4D}" type="presOf" srcId="{1363ADCE-8D4A-4F97-B92B-D7832BA70B56}" destId="{96248717-30B4-40E5-82DF-E71490586436}" srcOrd="0" destOrd="0" presId="urn:microsoft.com/office/officeart/2005/8/layout/radial3"/>
    <dgm:cxn modelId="{894BF551-B621-4347-BFBA-5416AC9D3805}" type="presOf" srcId="{4EFB0075-7B7E-4C36-9692-D19CEECFC36B}" destId="{E0914727-F2EC-4F94-ACCF-A7B7E15D95C3}" srcOrd="0" destOrd="0" presId="urn:microsoft.com/office/officeart/2005/8/layout/radial3"/>
    <dgm:cxn modelId="{D80E6D59-191F-482B-AF76-17CF0F2E9704}" type="presOf" srcId="{0329AA0B-8647-486D-B95C-AF6938589DD1}" destId="{FF237DB5-D83E-4D55-9638-9338F1162B96}" srcOrd="0" destOrd="0" presId="urn:microsoft.com/office/officeart/2005/8/layout/radial3"/>
    <dgm:cxn modelId="{35A9768C-22A2-49FB-80D5-1969AEF7B6B7}" srcId="{1E0A6917-B635-4290-875D-5ECDC7FD4094}" destId="{1363ADCE-8D4A-4F97-B92B-D7832BA70B56}" srcOrd="2" destOrd="0" parTransId="{7872E282-773D-4358-9D40-CD17BAC7BF2C}" sibTransId="{73EA0873-17E7-4235-AE50-E8E7D6D12164}"/>
    <dgm:cxn modelId="{4A414493-E902-448B-A709-FD3B8895041E}" srcId="{1E0A6917-B635-4290-875D-5ECDC7FD4094}" destId="{8573AAB8-E7AE-4D96-812D-E8380824FB25}" srcOrd="6" destOrd="0" parTransId="{E9391431-BFF1-464E-9B5C-F68EE009FB66}" sibTransId="{0A21FE2C-6F48-48FB-BA68-EB8B1847AB00}"/>
    <dgm:cxn modelId="{C99C7198-9D7E-433B-AC14-7EE49E0CC2FE}" type="presOf" srcId="{1E0A6917-B635-4290-875D-5ECDC7FD4094}" destId="{A95AE8EE-D742-4DCE-A2F2-9A895682FB22}" srcOrd="0" destOrd="0" presId="urn:microsoft.com/office/officeart/2005/8/layout/radial3"/>
    <dgm:cxn modelId="{955E07B6-9778-4659-9A1C-DF6F14037014}" srcId="{1E0A6917-B635-4290-875D-5ECDC7FD4094}" destId="{8351A39A-31CF-4463-816A-12EC597197CE}" srcOrd="5" destOrd="0" parTransId="{01D0F424-7692-4FE8-9F96-2A7018570452}" sibTransId="{99661A4E-B622-4B14-B222-D6D3E8990E68}"/>
    <dgm:cxn modelId="{749149BD-31B0-4B88-93B1-CA0193C98FDE}" srcId="{1E0A6917-B635-4290-875D-5ECDC7FD4094}" destId="{2B9A640F-FC84-412B-91CC-DBC39A8C0239}" srcOrd="0" destOrd="0" parTransId="{AEC49C1D-5DBB-46AC-96D2-6BA646F3CCB6}" sibTransId="{362D8E49-C581-41D1-A24D-A3759D76A46E}"/>
    <dgm:cxn modelId="{C8E102C5-B58E-432D-AD17-920387CCDFDD}" type="presOf" srcId="{8351A39A-31CF-4463-816A-12EC597197CE}" destId="{487C8B31-8A25-4D80-B171-6EA6F3D6D291}" srcOrd="0" destOrd="0" presId="urn:microsoft.com/office/officeart/2005/8/layout/radial3"/>
    <dgm:cxn modelId="{1DA037C9-6CCC-4965-8DC0-C49A04EBB05E}" type="presOf" srcId="{0EB27306-D24E-45DD-9273-032A10DDB986}" destId="{DDE9D36D-66AC-4BEB-8EFF-D0E7AEA3F38A}" srcOrd="0" destOrd="0" presId="urn:microsoft.com/office/officeart/2005/8/layout/radial3"/>
    <dgm:cxn modelId="{88F9B4CB-D804-4092-8763-D88452D3AF29}" srcId="{1E0A6917-B635-4290-875D-5ECDC7FD4094}" destId="{4EFB0075-7B7E-4C36-9692-D19CEECFC36B}" srcOrd="4" destOrd="0" parTransId="{FAB5B758-CC90-43E6-B8D8-22E8839D0549}" sibTransId="{4B078543-2C9A-4F91-8327-F04CE84435A1}"/>
    <dgm:cxn modelId="{65417396-E207-4C4F-A722-A8CC24E17A15}" type="presParOf" srcId="{1B7C72A1-ECF9-4FDA-AFAC-CE1F044C787B}" destId="{32BF24EA-AF2F-464E-90EC-5C94E1B219C5}" srcOrd="0" destOrd="0" presId="urn:microsoft.com/office/officeart/2005/8/layout/radial3"/>
    <dgm:cxn modelId="{D6DDE618-DAD3-46DE-9E4D-485BB5F5A566}" type="presParOf" srcId="{32BF24EA-AF2F-464E-90EC-5C94E1B219C5}" destId="{A95AE8EE-D742-4DCE-A2F2-9A895682FB22}" srcOrd="0" destOrd="0" presId="urn:microsoft.com/office/officeart/2005/8/layout/radial3"/>
    <dgm:cxn modelId="{374872AD-82CF-4AC1-BC19-09C781F78D6F}" type="presParOf" srcId="{32BF24EA-AF2F-464E-90EC-5C94E1B219C5}" destId="{2E17AC48-2911-4D8E-8690-B8A2BC6609CC}" srcOrd="1" destOrd="0" presId="urn:microsoft.com/office/officeart/2005/8/layout/radial3"/>
    <dgm:cxn modelId="{F621DC8A-A2DD-4F35-AF4C-17402256E53B}" type="presParOf" srcId="{32BF24EA-AF2F-464E-90EC-5C94E1B219C5}" destId="{DDE9D36D-66AC-4BEB-8EFF-D0E7AEA3F38A}" srcOrd="2" destOrd="0" presId="urn:microsoft.com/office/officeart/2005/8/layout/radial3"/>
    <dgm:cxn modelId="{8AF9FD5C-0351-4BC2-9B8B-FD3B6C609660}" type="presParOf" srcId="{32BF24EA-AF2F-464E-90EC-5C94E1B219C5}" destId="{96248717-30B4-40E5-82DF-E71490586436}" srcOrd="3" destOrd="0" presId="urn:microsoft.com/office/officeart/2005/8/layout/radial3"/>
    <dgm:cxn modelId="{B454FEA1-EF47-44FF-ABF2-EECA5094E844}" type="presParOf" srcId="{32BF24EA-AF2F-464E-90EC-5C94E1B219C5}" destId="{FF237DB5-D83E-4D55-9638-9338F1162B96}" srcOrd="4" destOrd="0" presId="urn:microsoft.com/office/officeart/2005/8/layout/radial3"/>
    <dgm:cxn modelId="{5C47DA54-7D13-4A98-86FB-DBED421E8DC1}" type="presParOf" srcId="{32BF24EA-AF2F-464E-90EC-5C94E1B219C5}" destId="{E0914727-F2EC-4F94-ACCF-A7B7E15D95C3}" srcOrd="5" destOrd="0" presId="urn:microsoft.com/office/officeart/2005/8/layout/radial3"/>
    <dgm:cxn modelId="{208ECDBB-BF51-44EA-A5F8-C1A4F412CA8D}" type="presParOf" srcId="{32BF24EA-AF2F-464E-90EC-5C94E1B219C5}" destId="{487C8B31-8A25-4D80-B171-6EA6F3D6D291}" srcOrd="6" destOrd="0" presId="urn:microsoft.com/office/officeart/2005/8/layout/radial3"/>
    <dgm:cxn modelId="{77B1A12E-FCA5-46A5-BFFA-1EC6E489DAFD}" type="presParOf" srcId="{32BF24EA-AF2F-464E-90EC-5C94E1B219C5}" destId="{E0048A4E-4CBE-4F19-AAFC-17CEADDADBCF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65F03-D199-47EC-BBCE-DB11B6072B06}">
      <dsp:nvSpPr>
        <dsp:cNvPr id="0" name=""/>
        <dsp:cNvSpPr/>
      </dsp:nvSpPr>
      <dsp:spPr>
        <a:xfrm>
          <a:off x="1275215" y="910886"/>
          <a:ext cx="2269225" cy="2269225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water</a:t>
          </a:r>
          <a:endParaRPr lang="nl-NL" sz="5000" kern="1200"/>
        </a:p>
      </dsp:txBody>
      <dsp:txXfrm>
        <a:off x="1607535" y="1243206"/>
        <a:ext cx="1604585" cy="1604585"/>
      </dsp:txXfrm>
    </dsp:sp>
    <dsp:sp modelId="{DA95F755-D232-42EF-AA82-BE84E4107DA6}">
      <dsp:nvSpPr>
        <dsp:cNvPr id="0" name=""/>
        <dsp:cNvSpPr/>
      </dsp:nvSpPr>
      <dsp:spPr>
        <a:xfrm>
          <a:off x="1842521" y="405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1"/>
            <a:satOff val="2223"/>
            <a:lumOff val="929"/>
            <a:alphaOff val="-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zee / golven</a:t>
          </a:r>
          <a:endParaRPr lang="nl-NL" sz="1600" kern="1200"/>
        </a:p>
      </dsp:txBody>
      <dsp:txXfrm>
        <a:off x="2008681" y="166565"/>
        <a:ext cx="802292" cy="802292"/>
      </dsp:txXfrm>
    </dsp:sp>
    <dsp:sp modelId="{B286D97E-78BF-4E7C-8946-F5F399B13A06}">
      <dsp:nvSpPr>
        <dsp:cNvPr id="0" name=""/>
        <dsp:cNvSpPr/>
      </dsp:nvSpPr>
      <dsp:spPr>
        <a:xfrm>
          <a:off x="3122323" y="739298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3"/>
            <a:satOff val="4447"/>
            <a:lumOff val="1857"/>
            <a:alphaOff val="-1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kanaal / bootje varen</a:t>
          </a:r>
          <a:endParaRPr lang="nl-NL" sz="1600" kern="1200"/>
        </a:p>
      </dsp:txBody>
      <dsp:txXfrm>
        <a:off x="3288483" y="905458"/>
        <a:ext cx="802292" cy="802292"/>
      </dsp:txXfrm>
    </dsp:sp>
    <dsp:sp modelId="{CB30EEE1-B347-4390-A696-147DACF25A98}">
      <dsp:nvSpPr>
        <dsp:cNvPr id="0" name=""/>
        <dsp:cNvSpPr/>
      </dsp:nvSpPr>
      <dsp:spPr>
        <a:xfrm>
          <a:off x="3122323" y="2217086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4"/>
            <a:satOff val="6670"/>
            <a:lumOff val="2786"/>
            <a:alphaOff val="-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kraan-water</a:t>
          </a:r>
          <a:endParaRPr lang="nl-NL" sz="1600" kern="1200"/>
        </a:p>
      </dsp:txBody>
      <dsp:txXfrm>
        <a:off x="3288483" y="2383246"/>
        <a:ext cx="802292" cy="802292"/>
      </dsp:txXfrm>
    </dsp:sp>
    <dsp:sp modelId="{8F8C1D42-7624-4219-8599-E93BE0F278DA}">
      <dsp:nvSpPr>
        <dsp:cNvPr id="0" name=""/>
        <dsp:cNvSpPr/>
      </dsp:nvSpPr>
      <dsp:spPr>
        <a:xfrm>
          <a:off x="1842521" y="2955980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5"/>
            <a:satOff val="8893"/>
            <a:lumOff val="3714"/>
            <a:alphaOff val="-2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nat</a:t>
          </a:r>
          <a:endParaRPr lang="nl-NL" sz="1600" kern="1200"/>
        </a:p>
      </dsp:txBody>
      <dsp:txXfrm>
        <a:off x="2008681" y="3122140"/>
        <a:ext cx="802292" cy="802292"/>
      </dsp:txXfrm>
    </dsp:sp>
    <dsp:sp modelId="{E5C96B8F-3086-4893-AEC0-BD267278476F}">
      <dsp:nvSpPr>
        <dsp:cNvPr id="0" name=""/>
        <dsp:cNvSpPr/>
      </dsp:nvSpPr>
      <dsp:spPr>
        <a:xfrm>
          <a:off x="562720" y="2217086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7"/>
            <a:satOff val="11117"/>
            <a:lumOff val="4643"/>
            <a:alphaOff val="-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regen-water</a:t>
          </a:r>
          <a:endParaRPr lang="nl-NL" sz="1600" kern="1200"/>
        </a:p>
      </dsp:txBody>
      <dsp:txXfrm>
        <a:off x="728880" y="2383246"/>
        <a:ext cx="802292" cy="802292"/>
      </dsp:txXfrm>
    </dsp:sp>
    <dsp:sp modelId="{D6973E9A-C787-4FC5-AA04-99C118DB4417}">
      <dsp:nvSpPr>
        <dsp:cNvPr id="0" name=""/>
        <dsp:cNvSpPr/>
      </dsp:nvSpPr>
      <dsp:spPr>
        <a:xfrm>
          <a:off x="562720" y="739298"/>
          <a:ext cx="1134612" cy="1134612"/>
        </a:xfrm>
        <a:prstGeom prst="ellipse">
          <a:avLst/>
        </a:prstGeom>
        <a:solidFill>
          <a:schemeClr val="accent2">
            <a:shade val="80000"/>
            <a:alpha val="50000"/>
            <a:hueOff val="8"/>
            <a:satOff val="13340"/>
            <a:lumOff val="5571"/>
            <a:alphaOff val="-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aarde bestaat voor groot deel uit water</a:t>
          </a:r>
          <a:endParaRPr lang="nl-NL" sz="1200" kern="1200"/>
        </a:p>
      </dsp:txBody>
      <dsp:txXfrm>
        <a:off x="728880" y="905458"/>
        <a:ext cx="802292" cy="802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AE8EE-D742-4DCE-A2F2-9A895682FB22}">
      <dsp:nvSpPr>
        <dsp:cNvPr id="0" name=""/>
        <dsp:cNvSpPr/>
      </dsp:nvSpPr>
      <dsp:spPr>
        <a:xfrm>
          <a:off x="1775624" y="982272"/>
          <a:ext cx="2349500" cy="234950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zuinig met water</a:t>
          </a:r>
          <a:endParaRPr lang="nl-NL" sz="4100" kern="1200"/>
        </a:p>
      </dsp:txBody>
      <dsp:txXfrm>
        <a:off x="2119700" y="1326348"/>
        <a:ext cx="1661348" cy="1661348"/>
      </dsp:txXfrm>
    </dsp:sp>
    <dsp:sp modelId="{2E17AC48-2911-4D8E-8690-B8A2BC6609CC}">
      <dsp:nvSpPr>
        <dsp:cNvPr id="0" name=""/>
        <dsp:cNvSpPr/>
      </dsp:nvSpPr>
      <dsp:spPr>
        <a:xfrm>
          <a:off x="2362999" y="38719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milieu</a:t>
          </a:r>
          <a:endParaRPr lang="nl-NL" sz="1800" kern="1200"/>
        </a:p>
      </dsp:txBody>
      <dsp:txXfrm>
        <a:off x="2535037" y="210757"/>
        <a:ext cx="830674" cy="830674"/>
      </dsp:txXfrm>
    </dsp:sp>
    <dsp:sp modelId="{DDE9D36D-66AC-4BEB-8EFF-D0E7AEA3F38A}">
      <dsp:nvSpPr>
        <dsp:cNvPr id="0" name=""/>
        <dsp:cNvSpPr/>
      </dsp:nvSpPr>
      <dsp:spPr>
        <a:xfrm>
          <a:off x="3559927" y="615129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kraan-water</a:t>
          </a:r>
          <a:endParaRPr lang="nl-NL" sz="1800" kern="1200"/>
        </a:p>
      </dsp:txBody>
      <dsp:txXfrm>
        <a:off x="3731965" y="787167"/>
        <a:ext cx="830674" cy="830674"/>
      </dsp:txXfrm>
    </dsp:sp>
    <dsp:sp modelId="{96248717-30B4-40E5-82DF-E71490586436}">
      <dsp:nvSpPr>
        <dsp:cNvPr id="0" name=""/>
        <dsp:cNvSpPr/>
      </dsp:nvSpPr>
      <dsp:spPr>
        <a:xfrm>
          <a:off x="3855544" y="1910311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verspil-ling</a:t>
          </a:r>
          <a:endParaRPr lang="nl-NL" sz="1800" kern="1200"/>
        </a:p>
      </dsp:txBody>
      <dsp:txXfrm>
        <a:off x="4027582" y="2082349"/>
        <a:ext cx="830674" cy="830674"/>
      </dsp:txXfrm>
    </dsp:sp>
    <dsp:sp modelId="{FF237DB5-D83E-4D55-9638-9338F1162B96}">
      <dsp:nvSpPr>
        <dsp:cNvPr id="0" name=""/>
        <dsp:cNvSpPr/>
      </dsp:nvSpPr>
      <dsp:spPr>
        <a:xfrm>
          <a:off x="3027244" y="2948966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water schoon maken</a:t>
          </a:r>
          <a:endParaRPr lang="nl-NL" sz="1800" kern="1200"/>
        </a:p>
      </dsp:txBody>
      <dsp:txXfrm>
        <a:off x="3199282" y="3121004"/>
        <a:ext cx="830674" cy="830674"/>
      </dsp:txXfrm>
    </dsp:sp>
    <dsp:sp modelId="{E0914727-F2EC-4F94-ACCF-A7B7E15D95C3}">
      <dsp:nvSpPr>
        <dsp:cNvPr id="0" name=""/>
        <dsp:cNvSpPr/>
      </dsp:nvSpPr>
      <dsp:spPr>
        <a:xfrm>
          <a:off x="1698755" y="2948966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water-bedrijf</a:t>
          </a:r>
          <a:endParaRPr lang="nl-NL" sz="1800" kern="1200"/>
        </a:p>
      </dsp:txBody>
      <dsp:txXfrm>
        <a:off x="1870793" y="3121004"/>
        <a:ext cx="830674" cy="830674"/>
      </dsp:txXfrm>
    </dsp:sp>
    <dsp:sp modelId="{487C8B31-8A25-4D80-B171-6EA6F3D6D291}">
      <dsp:nvSpPr>
        <dsp:cNvPr id="0" name=""/>
        <dsp:cNvSpPr/>
      </dsp:nvSpPr>
      <dsp:spPr>
        <a:xfrm>
          <a:off x="870455" y="1910311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water-put</a:t>
          </a:r>
          <a:endParaRPr lang="nl-NL" sz="1800" kern="1200"/>
        </a:p>
      </dsp:txBody>
      <dsp:txXfrm>
        <a:off x="1042493" y="2082349"/>
        <a:ext cx="830674" cy="830674"/>
      </dsp:txXfrm>
    </dsp:sp>
    <dsp:sp modelId="{E0048A4E-4CBE-4F19-AAFC-17CEADDADBCF}">
      <dsp:nvSpPr>
        <dsp:cNvPr id="0" name=""/>
        <dsp:cNvSpPr/>
      </dsp:nvSpPr>
      <dsp:spPr>
        <a:xfrm>
          <a:off x="1166072" y="615129"/>
          <a:ext cx="1174750" cy="117475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grond-water</a:t>
          </a:r>
          <a:endParaRPr lang="nl-NL" sz="1800" kern="1200"/>
        </a:p>
      </dsp:txBody>
      <dsp:txXfrm>
        <a:off x="1338110" y="787167"/>
        <a:ext cx="830674" cy="830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EA12B-77B6-468A-9F9D-4F456ECBA7BA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A19D3-5137-4EF4-8785-A98EC2D0BF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DFFAA4-0C55-4520-9401-BF36804260FF}" type="slidenum">
              <a:rPr lang="nl-NL"/>
              <a:pPr/>
              <a:t>5</a:t>
            </a:fld>
            <a:endParaRPr lang="nl-NL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voorkennis oproepen rondom vakantie – niet uitwisselen, vijf woorden opschrijven voor jezelf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A19D3-5137-4EF4-8785-A98EC2D0BF1D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Gezamenlijk, beurt voor beurt een tekst hardop lezen, daarna vragen stellen</a:t>
            </a:r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A19D3-5137-4EF4-8785-A98EC2D0BF1D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996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tekst De boze wolf vertelt; opdracht ‘goed luisteren wanneer jouw stukje past in het verhaal’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4A19D3-5137-4EF4-8785-A98EC2D0BF1D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636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Rechthoe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7" name="Rechthoe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8" name="Rechthoe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1" name="Rechthoe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2DAB2B-B52F-4E51-BE2B-47129C547BE0}" type="datetimeFigureOut">
              <a:rPr lang="nl-NL" smtClean="0"/>
              <a:pPr/>
              <a:t>19-5-2025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Rechthoe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4E8E67-DE4B-4C33-ADF8-D4DEF743BE1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elWCw3GmSo" TargetMode="External"/><Relationship Id="rId7" Type="http://schemas.openxmlformats.org/officeDocument/2006/relationships/hyperlink" Target="https://www.cps.nl/blog-archief/2016/08/29/Waarom-kinderen-te-weinig-leren-van-de-methode-begrijpend-leze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Begrijpen</a:t>
            </a:r>
            <a:endParaRPr lang="nl-NL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28B8228-27F0-4888-F57D-F8D73FE2858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</p:spPr>
        <p:txBody>
          <a:bodyPr/>
          <a:lstStyle/>
          <a:p>
            <a:r>
              <a:rPr lang="en-US"/>
              <a:t>De grenzen van mijn taal, zijn de grensen van mijn wereld</a:t>
            </a:r>
          </a:p>
          <a:p>
            <a:endParaRPr lang="en-US"/>
          </a:p>
          <a:p>
            <a:endParaRPr lang="en-US"/>
          </a:p>
          <a:p>
            <a:r>
              <a:rPr lang="en-US" i="1"/>
              <a:t>Ludwig Wittgenstein</a:t>
            </a:r>
          </a:p>
        </p:txBody>
      </p:sp>
      <p:pic>
        <p:nvPicPr>
          <p:cNvPr id="4" name="Picture 5" descr="AR0110a"/>
          <p:cNvPicPr>
            <a:picLocks noChangeAspect="1" noChangeArrowheads="1"/>
          </p:cNvPicPr>
          <p:nvPr/>
        </p:nvPicPr>
        <p:blipFill>
          <a:blip r:embed="rId2" cstate="print"/>
          <a:srcRect t="1361"/>
          <a:stretch/>
        </p:blipFill>
        <p:spPr bwMode="auto">
          <a:xfrm>
            <a:off x="2362200" y="1752600"/>
            <a:ext cx="6400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076EE-CC05-C9AA-C4F5-694F6E60E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C649E548-61AE-196E-725A-DBA2F709D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>
                <a:solidFill>
                  <a:srgbClr val="00B050"/>
                </a:solidFill>
              </a:rPr>
              <a:t>bijvoorbeeld: tekst met als titel </a:t>
            </a:r>
            <a:br>
              <a:rPr lang="en-US">
                <a:solidFill>
                  <a:srgbClr val="00B050"/>
                </a:solidFill>
              </a:rPr>
            </a:br>
            <a:r>
              <a:rPr lang="en-US">
                <a:solidFill>
                  <a:srgbClr val="00B050"/>
                </a:solidFill>
              </a:rPr>
              <a:t>‘zuinig met water’</a:t>
            </a:r>
            <a:endParaRPr lang="nl-NL">
              <a:solidFill>
                <a:srgbClr val="00B050"/>
              </a:solidFill>
            </a:endParaRPr>
          </a:p>
        </p:txBody>
      </p:sp>
      <p:graphicFrame>
        <p:nvGraphicFramePr>
          <p:cNvPr id="12" name="Tijdelijke aanduiding voor inhoud 6">
            <a:extLst>
              <a:ext uri="{FF2B5EF4-FFF2-40B4-BE49-F238E27FC236}">
                <a16:creationId xmlns:a16="http://schemas.microsoft.com/office/drawing/2014/main" id="{7D5D489A-23D4-E014-9BC6-8BAE7071F1A5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1815721"/>
              </p:ext>
            </p:extLst>
          </p:nvPr>
        </p:nvGraphicFramePr>
        <p:xfrm>
          <a:off x="1835696" y="2068800"/>
          <a:ext cx="5900750" cy="4162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EAD10004-9A23-9965-4743-0969FDF95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3900" y="1748760"/>
            <a:ext cx="3886200" cy="640080"/>
          </a:xfrm>
          <a:noFill/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WEL: </a:t>
            </a:r>
            <a:endParaRPr lang="nl-NL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772246-67BD-6CCA-0DBE-637DD91442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b="1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5400" b="1">
                <a:solidFill>
                  <a:srgbClr val="00B050"/>
                </a:solidFill>
              </a:rPr>
              <a:t>Hoe?</a:t>
            </a:r>
            <a:endParaRPr lang="nl-NL" sz="540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48068BD-40A6-2F34-D18F-54887146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C000"/>
                </a:solidFill>
              </a:rPr>
              <a:t>Het lezen van een tekst			2</a:t>
            </a:r>
            <a:endParaRPr lang="nl-NL" b="1">
              <a:solidFill>
                <a:srgbClr val="00B05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5C52719-A9A5-F95B-3553-AA24E430E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88" y="1600200"/>
            <a:ext cx="1727104" cy="244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7B7A7ED-BDD9-087F-B95F-D62F003A6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180" y="3950341"/>
            <a:ext cx="1532132" cy="241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nansi de spin drie slimme avonturen, Iven Cudogham -  - 9789462293342">
            <a:extLst>
              <a:ext uri="{FF2B5EF4-FFF2-40B4-BE49-F238E27FC236}">
                <a16:creationId xmlns:a16="http://schemas.microsoft.com/office/drawing/2014/main" id="{AAA58AAD-23CF-F949-D473-2F3A063FA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88" y="4803148"/>
            <a:ext cx="152400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Rinus - Mini editie, Ingrid Schubert ; Dieter Schubert -  - 9789465034706">
            <a:extLst>
              <a:ext uri="{FF2B5EF4-FFF2-40B4-BE49-F238E27FC236}">
                <a16:creationId xmlns:a16="http://schemas.microsoft.com/office/drawing/2014/main" id="{43304EF1-811D-7002-C5F6-D0DF52E9B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590624"/>
            <a:ext cx="152400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62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2</a:t>
            </a:r>
            <a:br>
              <a:rPr lang="en-US"/>
            </a:br>
            <a:r>
              <a:rPr lang="en-US" b="1">
                <a:solidFill>
                  <a:srgbClr val="00B050"/>
                </a:solidFill>
              </a:rPr>
              <a:t>hardop  lezen vermijden</a:t>
            </a:r>
            <a:endParaRPr lang="nl-NL" b="1">
              <a:solidFill>
                <a:srgbClr val="00B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hardop</a:t>
            </a:r>
            <a:r>
              <a:rPr lang="en-US" dirty="0"/>
              <a:t>, </a:t>
            </a:r>
            <a:r>
              <a:rPr lang="en-US" dirty="0" err="1"/>
              <a:t>beurt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beurt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van de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vermijden</a:t>
            </a:r>
            <a:r>
              <a:rPr lang="en-US" dirty="0"/>
              <a:t> </a:t>
            </a:r>
            <a:r>
              <a:rPr lang="en-US" dirty="0" err="1"/>
              <a:t>tijdens</a:t>
            </a:r>
            <a:r>
              <a:rPr lang="en-US" dirty="0"/>
              <a:t> </a:t>
            </a:r>
            <a:r>
              <a:rPr lang="en-US" dirty="0" err="1"/>
              <a:t>begrijpend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  <a:p>
            <a:pPr>
              <a:buNone/>
            </a:pPr>
            <a:br>
              <a:rPr lang="en-US" dirty="0"/>
            </a:br>
            <a:r>
              <a:rPr lang="en-US" dirty="0"/>
              <a:t>* 	</a:t>
            </a:r>
            <a:r>
              <a:rPr lang="en-US" dirty="0" err="1"/>
              <a:t>begrijpend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= </a:t>
            </a:r>
            <a:r>
              <a:rPr lang="en-US" dirty="0" err="1"/>
              <a:t>technisch</a:t>
            </a:r>
            <a:r>
              <a:rPr lang="en-US" dirty="0"/>
              <a:t> </a:t>
            </a:r>
            <a:r>
              <a:rPr lang="en-US" dirty="0" err="1"/>
              <a:t>lezen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* 	</a:t>
            </a:r>
            <a:r>
              <a:rPr lang="en-US" dirty="0" err="1"/>
              <a:t>hardop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</a:t>
            </a:r>
            <a:r>
              <a:rPr lang="en-US" dirty="0" err="1"/>
              <a:t>vermindert</a:t>
            </a:r>
            <a:r>
              <a:rPr lang="en-US" dirty="0"/>
              <a:t> het </a:t>
            </a:r>
            <a:r>
              <a:rPr lang="en-US" dirty="0" err="1"/>
              <a:t>begrip</a:t>
            </a:r>
            <a:endParaRPr lang="nl-NL" dirty="0"/>
          </a:p>
        </p:txBody>
      </p:sp>
      <p:cxnSp>
        <p:nvCxnSpPr>
          <p:cNvPr id="5" name="Rechte verbindingslijn 4"/>
          <p:cNvCxnSpPr/>
          <p:nvPr/>
        </p:nvCxnSpPr>
        <p:spPr>
          <a:xfrm flipH="1">
            <a:off x="4283968" y="3573016"/>
            <a:ext cx="144016" cy="28632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et bijzondere beestjes boek, Yuval Zommer | 9789047707868 | Boeken |  bol.com">
            <a:extLst>
              <a:ext uri="{FF2B5EF4-FFF2-40B4-BE49-F238E27FC236}">
                <a16:creationId xmlns:a16="http://schemas.microsoft.com/office/drawing/2014/main" id="{76CF069C-68CA-4C74-8A77-C0F6F7D40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149080"/>
            <a:ext cx="177165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2</a:t>
            </a:r>
            <a:br>
              <a:rPr lang="en-US"/>
            </a:br>
            <a:r>
              <a:rPr lang="en-US" b="1">
                <a:solidFill>
                  <a:srgbClr val="00B050"/>
                </a:solidFill>
              </a:rPr>
              <a:t>hardop  lezen vermijden</a:t>
            </a:r>
            <a:endParaRPr lang="nl-NL">
              <a:solidFill>
                <a:srgbClr val="FFC000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nl-NL" b="1" dirty="0"/>
              <a:t>Wat gebeurt er tijdens hardop lezen? </a:t>
            </a:r>
          </a:p>
          <a:p>
            <a:pPr lvl="0"/>
            <a:r>
              <a:rPr lang="nl-NL" b="1" dirty="0"/>
              <a:t>Tijdsaspect – duurt langer</a:t>
            </a:r>
            <a:endParaRPr lang="nl-NL" dirty="0"/>
          </a:p>
          <a:p>
            <a:pPr lvl="0"/>
            <a:r>
              <a:rPr lang="nl-NL" b="1" dirty="0"/>
              <a:t>Aandacht voor fouten – afleiding, storend </a:t>
            </a:r>
            <a:endParaRPr lang="nl-NL" dirty="0"/>
          </a:p>
          <a:p>
            <a:r>
              <a:rPr lang="nl-NL" b="1" dirty="0"/>
              <a:t>Aandacht voor voordracht </a:t>
            </a:r>
          </a:p>
          <a:p>
            <a:pPr lvl="0"/>
            <a:r>
              <a:rPr lang="nl-NL" b="1" dirty="0"/>
              <a:t>Betrokkenheid – daalt </a:t>
            </a:r>
            <a:endParaRPr lang="nl-NL" dirty="0"/>
          </a:p>
          <a:p>
            <a:r>
              <a:rPr lang="nl-NL" b="1" dirty="0"/>
              <a:t>Begrip – </a:t>
            </a:r>
            <a:r>
              <a:rPr lang="nl-NL" b="1" dirty="0">
                <a:solidFill>
                  <a:srgbClr val="FF0000"/>
                </a:solidFill>
              </a:rPr>
              <a:t>daalt !!</a:t>
            </a:r>
          </a:p>
          <a:p>
            <a:endParaRPr lang="nl-NL" b="1" dirty="0"/>
          </a:p>
          <a:p>
            <a:pPr>
              <a:buNone/>
            </a:pPr>
            <a:r>
              <a:rPr lang="nl-NL" b="1" dirty="0"/>
              <a:t>	Laat het idee van controle los</a:t>
            </a:r>
            <a:r>
              <a:rPr lang="nl-NL" b="1"/>
              <a:t>. </a:t>
            </a:r>
            <a:br>
              <a:rPr lang="nl-NL" b="1"/>
            </a:br>
            <a:r>
              <a:rPr lang="nl-NL" b="1"/>
              <a:t>Voor </a:t>
            </a:r>
            <a:r>
              <a:rPr lang="nl-NL" sz="3500" b="1" dirty="0">
                <a:solidFill>
                  <a:srgbClr val="FFC000"/>
                </a:solidFill>
              </a:rPr>
              <a:t>begrijpend lezen </a:t>
            </a:r>
            <a:r>
              <a:rPr lang="nl-NL" b="1" dirty="0"/>
              <a:t>heeft deze leesvorm een negatief effect en het bereidt niet voor op het ‘echte’, individuele lezen en begrijpen van een tekst</a:t>
            </a:r>
            <a:endParaRPr lang="nl-N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2</a:t>
            </a:r>
            <a:br>
              <a:rPr lang="en-US"/>
            </a:br>
            <a:endParaRPr lang="nl-NL" b="1">
              <a:solidFill>
                <a:srgbClr val="00B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sz="8000"/>
              <a:t>Tekst lezen</a:t>
            </a:r>
            <a:endParaRPr lang="nl-NL" sz="8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80177ED-3C56-3B36-F2B7-C0372DE30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60"/>
            <a:ext cx="364502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3FB2693-2395-5EA4-2793-56FE4DAFC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3" y="2706638"/>
            <a:ext cx="3087899" cy="43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55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C000"/>
                </a:solidFill>
              </a:rPr>
              <a:t>Niet hardop maar wel …		</a:t>
            </a:r>
            <a:r>
              <a:rPr lang="en-US" b="1">
                <a:solidFill>
                  <a:srgbClr val="FF0000"/>
                </a:solidFill>
              </a:rPr>
              <a:t> 2</a:t>
            </a:r>
            <a:r>
              <a:rPr lang="en-US">
                <a:solidFill>
                  <a:srgbClr val="FFC000"/>
                </a:solidFill>
              </a:rPr>
              <a:t> </a:t>
            </a:r>
            <a:endParaRPr lang="nl-NL">
              <a:solidFill>
                <a:srgbClr val="FFC000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/>
          </a:p>
          <a:p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individueel</a:t>
            </a:r>
            <a:r>
              <a:rPr lang="en-US" dirty="0"/>
              <a:t> </a:t>
            </a:r>
            <a:r>
              <a:rPr lang="en-US" dirty="0" err="1"/>
              <a:t>lezen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individueel</a:t>
            </a:r>
            <a:r>
              <a:rPr lang="en-US" dirty="0"/>
              <a:t>, </a:t>
            </a:r>
            <a:r>
              <a:rPr lang="en-US" dirty="0" err="1"/>
              <a:t>maar</a:t>
            </a:r>
            <a:r>
              <a:rPr lang="en-US" dirty="0"/>
              <a:t> </a:t>
            </a:r>
            <a:r>
              <a:rPr lang="en-US" dirty="0" err="1"/>
              <a:t>stukje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stukje</a:t>
            </a:r>
            <a:r>
              <a:rPr lang="en-US" dirty="0"/>
              <a:t> </a:t>
            </a:r>
            <a:r>
              <a:rPr lang="en-US" dirty="0" err="1"/>
              <a:t>laten</a:t>
            </a:r>
            <a:r>
              <a:rPr lang="en-US" dirty="0"/>
              <a:t> </a:t>
            </a:r>
            <a:r>
              <a:rPr lang="en-US" dirty="0" err="1"/>
              <a:t>lezen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denkvragen</a:t>
            </a:r>
            <a:r>
              <a:rPr lang="en-US" dirty="0"/>
              <a:t> </a:t>
            </a:r>
            <a:r>
              <a:rPr lang="en-US" dirty="0" err="1"/>
              <a:t>tijdens</a:t>
            </a:r>
            <a:r>
              <a:rPr lang="en-US" dirty="0"/>
              <a:t> het </a:t>
            </a:r>
            <a:r>
              <a:rPr lang="en-US" dirty="0" err="1"/>
              <a:t>lezen</a:t>
            </a:r>
            <a:r>
              <a:rPr lang="en-US" dirty="0"/>
              <a:t> </a:t>
            </a:r>
            <a:r>
              <a:rPr lang="en-US" dirty="0" err="1"/>
              <a:t>meegeven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>
                <a:solidFill>
                  <a:srgbClr val="00B050"/>
                </a:solidFill>
              </a:rPr>
              <a:t>na</a:t>
            </a:r>
            <a:r>
              <a:rPr lang="en-US" dirty="0">
                <a:solidFill>
                  <a:srgbClr val="00B050"/>
                </a:solidFill>
              </a:rPr>
              <a:t> het </a:t>
            </a:r>
            <a:r>
              <a:rPr lang="en-US" dirty="0" err="1">
                <a:solidFill>
                  <a:srgbClr val="00B050"/>
                </a:solidFill>
              </a:rPr>
              <a:t>lezen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wil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ik</a:t>
            </a:r>
            <a:r>
              <a:rPr lang="en-US" dirty="0">
                <a:solidFill>
                  <a:srgbClr val="00B050"/>
                </a:solidFill>
              </a:rPr>
              <a:t> van </a:t>
            </a:r>
            <a:r>
              <a:rPr lang="en-US" dirty="0" err="1">
                <a:solidFill>
                  <a:srgbClr val="00B050"/>
                </a:solidFill>
              </a:rPr>
              <a:t>jullie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graag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weten</a:t>
            </a:r>
            <a:r>
              <a:rPr lang="en-US" dirty="0">
                <a:solidFill>
                  <a:srgbClr val="00B050"/>
                </a:solidFill>
              </a:rPr>
              <a:t> …</a:t>
            </a:r>
          </a:p>
          <a:p>
            <a:endParaRPr lang="en-US" dirty="0"/>
          </a:p>
          <a:p>
            <a:r>
              <a:rPr lang="en-US" dirty="0"/>
              <a:t>in </a:t>
            </a:r>
            <a:r>
              <a:rPr lang="en-US" dirty="0" err="1"/>
              <a:t>tweetallen</a:t>
            </a:r>
            <a:r>
              <a:rPr lang="en-US" dirty="0"/>
              <a:t>: </a:t>
            </a:r>
            <a:r>
              <a:rPr lang="en-US" dirty="0" err="1"/>
              <a:t>lezen</a:t>
            </a:r>
            <a:r>
              <a:rPr lang="en-US" dirty="0"/>
              <a:t>, </a:t>
            </a:r>
            <a:r>
              <a:rPr lang="en-US" dirty="0" err="1"/>
              <a:t>antwoord</a:t>
            </a:r>
            <a:r>
              <a:rPr lang="en-US" dirty="0"/>
              <a:t> op de </a:t>
            </a:r>
            <a:r>
              <a:rPr lang="en-US" dirty="0" err="1"/>
              <a:t>denkvraag</a:t>
            </a:r>
            <a:r>
              <a:rPr lang="en-US" dirty="0"/>
              <a:t> </a:t>
            </a:r>
            <a:r>
              <a:rPr lang="en-US" dirty="0" err="1"/>
              <a:t>formuleren</a:t>
            </a:r>
            <a:r>
              <a:rPr lang="en-US" dirty="0"/>
              <a:t>, </a:t>
            </a:r>
            <a:r>
              <a:rPr lang="en-US" dirty="0" err="1"/>
              <a:t>daarna</a:t>
            </a:r>
            <a:r>
              <a:rPr lang="en-US" dirty="0"/>
              <a:t> </a:t>
            </a:r>
            <a:r>
              <a:rPr lang="en-US" dirty="0" err="1"/>
              <a:t>overleggen</a:t>
            </a:r>
            <a:r>
              <a:rPr lang="en-US" dirty="0"/>
              <a:t> met de </a:t>
            </a:r>
            <a:r>
              <a:rPr lang="en-US" dirty="0" err="1"/>
              <a:t>ander</a:t>
            </a:r>
            <a:endParaRPr lang="en-US" dirty="0"/>
          </a:p>
          <a:p>
            <a:endParaRPr lang="nl-N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C000"/>
                </a:solidFill>
              </a:rPr>
              <a:t>Effectieve</a:t>
            </a:r>
            <a:r>
              <a:rPr lang="en-US">
                <a:solidFill>
                  <a:srgbClr val="FFC000"/>
                </a:solidFill>
              </a:rPr>
              <a:t> acties 					3</a:t>
            </a:r>
            <a:br>
              <a:rPr lang="en-US">
                <a:solidFill>
                  <a:srgbClr val="FFC000"/>
                </a:solidFill>
              </a:rPr>
            </a:b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  <a:p>
            <a:pPr>
              <a:buNone/>
            </a:pPr>
            <a:endParaRPr lang="en-US"/>
          </a:p>
          <a:p>
            <a:pPr algn="ctr">
              <a:buNone/>
            </a:pPr>
            <a:r>
              <a:rPr lang="en-US" sz="4400"/>
              <a:t>Een voorbeeld. </a:t>
            </a:r>
            <a:br>
              <a:rPr lang="en-US" sz="4400"/>
            </a:br>
            <a:r>
              <a:rPr lang="en-US" sz="4400"/>
              <a:t>‘Zal ik je hand eens lezen?’ </a:t>
            </a:r>
            <a:br>
              <a:rPr lang="en-US"/>
            </a:br>
            <a:endParaRPr lang="nl-N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3</a:t>
            </a:r>
            <a:br>
              <a:rPr lang="en-US">
                <a:solidFill>
                  <a:srgbClr val="FFC000"/>
                </a:solidFill>
              </a:rPr>
            </a:br>
            <a:r>
              <a:rPr lang="en-US" b="1">
                <a:solidFill>
                  <a:srgbClr val="00B050"/>
                </a:solidFill>
              </a:rPr>
              <a:t>èchte leesdoelen / taakgericht lezen</a:t>
            </a:r>
            <a:endParaRPr lang="nl-NL" b="1">
              <a:solidFill>
                <a:srgbClr val="00B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23528" y="1988840"/>
            <a:ext cx="8442520" cy="4107160"/>
          </a:xfrm>
        </p:spPr>
        <p:txBody>
          <a:bodyPr>
            <a:normAutofit/>
          </a:bodyPr>
          <a:lstStyle/>
          <a:p>
            <a:r>
              <a:rPr lang="nl-NL">
                <a:sym typeface="Wingdings 3"/>
              </a:rPr>
              <a:t>Probeer te voorkomen dat kinderen UITSLUITEND om deze redenen (moeten) lezen: </a:t>
            </a:r>
            <a:br>
              <a:rPr lang="nl-NL">
                <a:sym typeface="Wingdings 3"/>
              </a:rPr>
            </a:br>
            <a:br>
              <a:rPr lang="nl-NL">
                <a:sym typeface="Wingdings 3"/>
              </a:rPr>
            </a:br>
            <a:r>
              <a:rPr lang="nl-NL">
                <a:solidFill>
                  <a:srgbClr val="FF0000"/>
                </a:solidFill>
                <a:sym typeface="Wingdings 3"/>
              </a:rPr>
              <a:t></a:t>
            </a:r>
            <a:r>
              <a:rPr lang="nl-NL">
                <a:sym typeface="Wingdings 3"/>
              </a:rPr>
              <a:t> omdat die les </a:t>
            </a:r>
            <a:r>
              <a:rPr lang="nl-NL" dirty="0">
                <a:sym typeface="Wingdings 3"/>
              </a:rPr>
              <a:t>in de methode aan de beurt is</a:t>
            </a:r>
            <a:br>
              <a:rPr lang="nl-NL" dirty="0">
                <a:sym typeface="Wingdings 3"/>
              </a:rPr>
            </a:br>
            <a:r>
              <a:rPr lang="nl-NL" dirty="0">
                <a:solidFill>
                  <a:srgbClr val="FF0000"/>
                </a:solidFill>
                <a:sym typeface="Wingdings 3"/>
              </a:rPr>
              <a:t></a:t>
            </a:r>
            <a:r>
              <a:rPr lang="nl-NL" dirty="0">
                <a:sym typeface="Wingdings 3"/>
              </a:rPr>
              <a:t> </a:t>
            </a:r>
            <a:r>
              <a:rPr lang="nl-NL">
                <a:sym typeface="Wingdings 3"/>
              </a:rPr>
              <a:t>omdat juf/meester/ondersteuner </a:t>
            </a:r>
            <a:r>
              <a:rPr lang="nl-NL" dirty="0">
                <a:sym typeface="Wingdings 3"/>
              </a:rPr>
              <a:t>het zegt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				</a:t>
            </a:r>
            <a:r>
              <a:rPr lang="en-US" b="1" dirty="0">
                <a:solidFill>
                  <a:srgbClr val="FF0000"/>
                </a:solidFill>
              </a:rPr>
              <a:t>3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b="1" dirty="0" err="1">
                <a:solidFill>
                  <a:srgbClr val="00B050"/>
                </a:solidFill>
              </a:rPr>
              <a:t>èchte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leesdoelen</a:t>
            </a:r>
            <a:r>
              <a:rPr lang="en-US" b="1" dirty="0">
                <a:solidFill>
                  <a:srgbClr val="00B050"/>
                </a:solidFill>
              </a:rPr>
              <a:t> / </a:t>
            </a:r>
            <a:r>
              <a:rPr lang="en-US" b="1" dirty="0" err="1">
                <a:solidFill>
                  <a:srgbClr val="00B050"/>
                </a:solidFill>
              </a:rPr>
              <a:t>taakgericht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lezen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nl-NL" dirty="0"/>
              <a:t>Zorg voor een goed leesdoel: </a:t>
            </a:r>
            <a:br>
              <a:rPr lang="nl-NL" dirty="0"/>
            </a:br>
            <a:r>
              <a:rPr lang="nl-NL" dirty="0"/>
              <a:t>- hoe echter de situatie, hoe beter</a:t>
            </a:r>
            <a:br>
              <a:rPr lang="nl-NL" dirty="0"/>
            </a:br>
            <a:r>
              <a:rPr lang="nl-NL" dirty="0"/>
              <a:t>- geef </a:t>
            </a:r>
            <a:r>
              <a:rPr lang="nl-NL"/>
              <a:t>uitdagende opdrachten, </a:t>
            </a:r>
            <a:r>
              <a:rPr lang="nl-NL" b="1"/>
              <a:t>geef die vóór het lezen</a:t>
            </a:r>
            <a:br>
              <a:rPr lang="nl-NL" dirty="0"/>
            </a:br>
            <a:r>
              <a:rPr lang="nl-NL" dirty="0"/>
              <a:t>- laat de opdracht ‘terugkomen’ </a:t>
            </a:r>
            <a:br>
              <a:rPr lang="nl-NL" dirty="0"/>
            </a:br>
            <a:r>
              <a:rPr lang="nl-NL" dirty="0"/>
              <a:t>(nabespreken, tentoonstellen, opnemen in schoolkrant, …)</a:t>
            </a:r>
          </a:p>
          <a:p>
            <a:pPr>
              <a:buNone/>
            </a:pPr>
            <a:endParaRPr lang="nl-NL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nl-NL" dirty="0">
                <a:solidFill>
                  <a:srgbClr val="FF0000"/>
                </a:solidFill>
              </a:rPr>
              <a:t>Dus niet</a:t>
            </a:r>
            <a:r>
              <a:rPr lang="nl-NL" dirty="0"/>
              <a:t>: </a:t>
            </a:r>
          </a:p>
          <a:p>
            <a:pPr>
              <a:buBlip>
                <a:blip r:embed="rId2"/>
              </a:buBlip>
            </a:pPr>
            <a:r>
              <a:rPr lang="nl-NL" dirty="0"/>
              <a:t>strategie als doel, leesdoel sneeuwt onder</a:t>
            </a:r>
          </a:p>
          <a:p>
            <a:pPr>
              <a:buBlip>
                <a:blip r:embed="rId2"/>
              </a:buBlip>
            </a:pPr>
            <a:r>
              <a:rPr lang="nl-NL" dirty="0"/>
              <a:t>lange kern - geen nabespreking</a:t>
            </a:r>
          </a:p>
          <a:p>
            <a:pPr>
              <a:buNone/>
            </a:pPr>
            <a:r>
              <a:rPr lang="nl-NL" sz="3200" dirty="0">
                <a:solidFill>
                  <a:srgbClr val="00B050"/>
                </a:solidFill>
              </a:rPr>
              <a:t>Maar wel</a:t>
            </a:r>
            <a:r>
              <a:rPr lang="nl-NL" sz="3200" dirty="0"/>
              <a:t>: </a:t>
            </a:r>
          </a:p>
          <a:p>
            <a:pPr>
              <a:buNone/>
            </a:pPr>
            <a:r>
              <a:rPr lang="nl-NL" sz="3500" dirty="0">
                <a:solidFill>
                  <a:srgbClr val="00B050"/>
                </a:solidFill>
                <a:sym typeface="Wingdings 2"/>
              </a:rPr>
              <a:t> </a:t>
            </a:r>
            <a:r>
              <a:rPr lang="nl-NL" sz="3500" dirty="0">
                <a:sym typeface="Wingdings 2"/>
              </a:rPr>
              <a:t>strategie als middel, leesdoel is de kern</a:t>
            </a:r>
            <a:endParaRPr lang="nl-NL" sz="3500" dirty="0">
              <a:solidFill>
                <a:srgbClr val="00B050"/>
              </a:solidFill>
              <a:sym typeface="Wingdings 2"/>
            </a:endParaRPr>
          </a:p>
          <a:p>
            <a:pPr>
              <a:buNone/>
            </a:pPr>
            <a:r>
              <a:rPr lang="nl-NL" sz="3500" dirty="0">
                <a:solidFill>
                  <a:srgbClr val="00B050"/>
                </a:solidFill>
                <a:sym typeface="Wingdings 2"/>
              </a:rPr>
              <a:t>	 </a:t>
            </a:r>
            <a:r>
              <a:rPr lang="nl-NL" sz="3500" dirty="0"/>
              <a:t>kortere kern + goede nabespreking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DD35B67-94ED-842A-ECDC-63916787A81F}"/>
              </a:ext>
            </a:extLst>
          </p:cNvPr>
          <p:cNvSpPr txBox="1"/>
          <p:nvPr/>
        </p:nvSpPr>
        <p:spPr>
          <a:xfrm>
            <a:off x="6810060" y="3861048"/>
            <a:ext cx="1925960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Voorspellen</a:t>
            </a:r>
          </a:p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Vragen stellen</a:t>
            </a:r>
          </a:p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Visualiseren</a:t>
            </a:r>
          </a:p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Verbinden</a:t>
            </a:r>
          </a:p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Afleiden</a:t>
            </a:r>
          </a:p>
          <a:p>
            <a:pPr algn="l">
              <a:buFont typeface="+mj-lt"/>
              <a:buAutoNum type="arabicPeriod"/>
            </a:pPr>
            <a:r>
              <a:rPr lang="nl-NL" b="0" i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Samenvatten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12B7026-C706-E031-F9B9-A569B94DFA3D}"/>
              </a:ext>
            </a:extLst>
          </p:cNvPr>
          <p:cNvSpPr txBox="1"/>
          <p:nvPr/>
        </p:nvSpPr>
        <p:spPr>
          <a:xfrm>
            <a:off x="6672546" y="3491716"/>
            <a:ext cx="2200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mogelijke strategieën: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4</a:t>
            </a:r>
            <a:br>
              <a:rPr lang="en-US"/>
            </a:br>
            <a:r>
              <a:rPr lang="en-US" b="1">
                <a:solidFill>
                  <a:srgbClr val="00B050"/>
                </a:solidFill>
              </a:rPr>
              <a:t>bepalen van een leesaanpak</a:t>
            </a:r>
            <a:endParaRPr lang="nl-NL" b="1">
              <a:solidFill>
                <a:srgbClr val="00B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153400" cy="4495800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gekoppeld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het </a:t>
            </a:r>
            <a:r>
              <a:rPr lang="en-US" dirty="0" err="1"/>
              <a:t>leesdoel</a:t>
            </a:r>
            <a:r>
              <a:rPr lang="en-US" dirty="0"/>
              <a:t> de </a:t>
            </a:r>
            <a:r>
              <a:rPr lang="en-US" dirty="0" err="1"/>
              <a:t>aanpak</a:t>
            </a:r>
            <a:r>
              <a:rPr lang="en-US" dirty="0"/>
              <a:t> </a:t>
            </a:r>
            <a:r>
              <a:rPr lang="en-US" dirty="0" err="1"/>
              <a:t>bepalen</a:t>
            </a:r>
            <a:endParaRPr lang="en-US" dirty="0"/>
          </a:p>
          <a:p>
            <a:r>
              <a:rPr lang="en-US" dirty="0" err="1"/>
              <a:t>vragen</a:t>
            </a:r>
            <a:r>
              <a:rPr lang="en-US" dirty="0"/>
              <a:t> die </a:t>
            </a:r>
            <a:r>
              <a:rPr lang="en-US" dirty="0" err="1"/>
              <a:t>na</a:t>
            </a:r>
            <a:r>
              <a:rPr lang="en-US" dirty="0"/>
              <a:t> het </a:t>
            </a:r>
            <a:r>
              <a:rPr lang="en-US" dirty="0" err="1"/>
              <a:t>lezen</a:t>
            </a:r>
            <a:r>
              <a:rPr lang="en-US" dirty="0"/>
              <a:t> </a:t>
            </a:r>
            <a:r>
              <a:rPr lang="en-US" dirty="0" err="1"/>
              <a:t>gemaakt</a:t>
            </a:r>
            <a:r>
              <a:rPr lang="en-US" dirty="0"/>
              <a:t> </a:t>
            </a:r>
            <a:r>
              <a:rPr lang="en-US" dirty="0" err="1"/>
              <a:t>moeten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, </a:t>
            </a:r>
            <a:r>
              <a:rPr lang="en-US" dirty="0" err="1"/>
              <a:t>alvast</a:t>
            </a:r>
            <a:r>
              <a:rPr lang="en-US" dirty="0"/>
              <a:t> door </a:t>
            </a:r>
            <a:r>
              <a:rPr lang="en-US" dirty="0" err="1"/>
              <a:t>laten</a:t>
            </a:r>
            <a:r>
              <a:rPr lang="en-US" dirty="0"/>
              <a:t> </a:t>
            </a:r>
            <a:r>
              <a:rPr lang="en-US" dirty="0" err="1"/>
              <a:t>lezen</a:t>
            </a:r>
            <a:endParaRPr lang="en-US" dirty="0"/>
          </a:p>
          <a:p>
            <a:r>
              <a:rPr lang="en-US" dirty="0" err="1"/>
              <a:t>zo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zelf</a:t>
            </a:r>
            <a:r>
              <a:rPr lang="en-US" dirty="0"/>
              <a:t> lees-/</a:t>
            </a:r>
            <a:r>
              <a:rPr lang="en-US" dirty="0" err="1"/>
              <a:t>denkvragen</a:t>
            </a:r>
            <a:r>
              <a:rPr lang="en-US" dirty="0"/>
              <a:t> </a:t>
            </a:r>
            <a:r>
              <a:rPr lang="en-US" dirty="0" err="1"/>
              <a:t>meegeven</a:t>
            </a:r>
            <a:endParaRPr lang="en-US" dirty="0"/>
          </a:p>
          <a:p>
            <a:r>
              <a:rPr lang="en-US" dirty="0" err="1"/>
              <a:t>leesdwang</a:t>
            </a:r>
            <a:r>
              <a:rPr lang="en-US" dirty="0"/>
              <a:t> </a:t>
            </a:r>
            <a:r>
              <a:rPr lang="en-US" dirty="0" err="1"/>
              <a:t>loslaten</a:t>
            </a:r>
            <a:r>
              <a:rPr lang="en-US" dirty="0"/>
              <a:t>: het is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noodzakelijk</a:t>
            </a:r>
            <a:r>
              <a:rPr lang="en-US" dirty="0"/>
              <a:t> de </a:t>
            </a:r>
            <a:r>
              <a:rPr lang="en-US" dirty="0" err="1"/>
              <a:t>hele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door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je </a:t>
            </a:r>
            <a:r>
              <a:rPr lang="en-US" dirty="0" err="1"/>
              <a:t>doel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bereiken</a:t>
            </a:r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601E5F-A1DC-E9FC-40CB-2F7230C01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922" y="1157761"/>
            <a:ext cx="2644078" cy="217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E4785F01-AA80-4600-A9E3-5F392F55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lezen … begrijpend lezen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12C83E4-2DF2-4077-BF43-9C66AF4DA2F7}"/>
              </a:ext>
            </a:extLst>
          </p:cNvPr>
          <p:cNvSpPr txBox="1"/>
          <p:nvPr/>
        </p:nvSpPr>
        <p:spPr>
          <a:xfrm>
            <a:off x="381000" y="1712551"/>
            <a:ext cx="3510136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l-NL"/>
              <a:t>Arjen </a:t>
            </a:r>
            <a:r>
              <a:rPr lang="nl-NL">
                <a:hlinkClick r:id="rId3"/>
              </a:rPr>
              <a:t>Lubach</a:t>
            </a:r>
            <a:r>
              <a:rPr lang="nl-NL"/>
              <a:t> over begrijpend lezen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D71E06E-40C0-4BEE-A445-2E4F6092158B}"/>
              </a:ext>
            </a:extLst>
          </p:cNvPr>
          <p:cNvSpPr txBox="1"/>
          <p:nvPr/>
        </p:nvSpPr>
        <p:spPr>
          <a:xfrm>
            <a:off x="351178" y="2348880"/>
            <a:ext cx="5112568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l-NL" b="0" i="0">
                <a:solidFill>
                  <a:srgbClr val="666666"/>
                </a:solidFill>
                <a:effectLst/>
                <a:latin typeface="Trebuchet MS" panose="020B0603020202020204" pitchFamily="34" charset="0"/>
              </a:rPr>
              <a:t>Leerlingen hebben inspirerende inhouden nodig die er werkelijk toe doen om diepgaand te leren lezen, denken, praten en schrijven.</a:t>
            </a:r>
          </a:p>
          <a:p>
            <a:r>
              <a:rPr lang="nl-NL">
                <a:solidFill>
                  <a:srgbClr val="666666"/>
                </a:solidFill>
                <a:latin typeface="Trebuchet MS" panose="020B0603020202020204" pitchFamily="34" charset="0"/>
              </a:rPr>
              <a:t>Een methode is geen kant-en-klare routekaart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9DD1315-7B18-772E-FD3F-7F506F730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15" y="4119516"/>
            <a:ext cx="1405882" cy="2237478"/>
          </a:xfrm>
          <a:prstGeom prst="rect">
            <a:avLst/>
          </a:prstGeom>
        </p:spPr>
      </p:pic>
      <p:pic>
        <p:nvPicPr>
          <p:cNvPr id="6" name="Picture 4" descr="Oever">
            <a:extLst>
              <a:ext uri="{FF2B5EF4-FFF2-40B4-BE49-F238E27FC236}">
                <a16:creationId xmlns:a16="http://schemas.microsoft.com/office/drawing/2014/main" id="{6BD0BD28-4EC4-406F-AF95-030BF3E25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930547"/>
            <a:ext cx="1522146" cy="242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9CB32E0-2377-9A25-EDAD-737C2A47A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334598" y="3935283"/>
            <a:ext cx="4317896" cy="224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hlinkClick r:id="rId7"/>
            <a:extLst>
              <a:ext uri="{FF2B5EF4-FFF2-40B4-BE49-F238E27FC236}">
                <a16:creationId xmlns:a16="http://schemas.microsoft.com/office/drawing/2014/main" id="{53286B84-2EEF-0B1C-EFE8-48F4453DB839}"/>
              </a:ext>
            </a:extLst>
          </p:cNvPr>
          <p:cNvSpPr txBox="1"/>
          <p:nvPr/>
        </p:nvSpPr>
        <p:spPr>
          <a:xfrm>
            <a:off x="4418349" y="6265292"/>
            <a:ext cx="4344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link naar blog met tips voor begrijpend lezen</a:t>
            </a:r>
          </a:p>
        </p:txBody>
      </p:sp>
    </p:spTree>
    <p:extLst>
      <p:ext uri="{BB962C8B-B14F-4D97-AF65-F5344CB8AC3E}">
        <p14:creationId xmlns:p14="http://schemas.microsoft.com/office/powerpoint/2010/main" val="84169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rot="21257765">
            <a:off x="32874" y="325812"/>
            <a:ext cx="6605736" cy="9906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Convergente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differentiatie</a:t>
            </a:r>
            <a:r>
              <a:rPr lang="en-US" dirty="0">
                <a:solidFill>
                  <a:srgbClr val="00B050"/>
                </a:solidFill>
              </a:rPr>
              <a:t> en 		</a:t>
            </a:r>
            <a:r>
              <a:rPr lang="en-US" dirty="0" err="1">
                <a:solidFill>
                  <a:srgbClr val="00B050"/>
                </a:solidFill>
              </a:rPr>
              <a:t>begrijpend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lezen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372200" y="332656"/>
            <a:ext cx="2592288" cy="461665"/>
          </a:xfrm>
          <a:prstGeom prst="rect">
            <a:avLst/>
          </a:prstGeom>
          <a:noFill/>
          <a:ln w="444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/>
              <a:t>gezamenlijk starten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6084168" y="5661248"/>
            <a:ext cx="2808312" cy="461665"/>
          </a:xfrm>
          <a:prstGeom prst="rect">
            <a:avLst/>
          </a:prstGeom>
          <a:noFill/>
          <a:ln w="444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/>
              <a:t>gezamenlijk eindigen</a:t>
            </a:r>
          </a:p>
        </p:txBody>
      </p:sp>
      <p:cxnSp>
        <p:nvCxnSpPr>
          <p:cNvPr id="10" name="Gekromde verbindingslijn 9"/>
          <p:cNvCxnSpPr/>
          <p:nvPr/>
        </p:nvCxnSpPr>
        <p:spPr>
          <a:xfrm rot="16200000" flipH="1">
            <a:off x="5400092" y="2240868"/>
            <a:ext cx="4608512" cy="1944216"/>
          </a:xfrm>
          <a:prstGeom prst="curvedConnector3">
            <a:avLst>
              <a:gd name="adj1" fmla="val 50000"/>
            </a:avLst>
          </a:prstGeom>
          <a:ln w="3810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kromde verbindingslijn 15"/>
          <p:cNvCxnSpPr/>
          <p:nvPr/>
        </p:nvCxnSpPr>
        <p:spPr>
          <a:xfrm rot="5400000">
            <a:off x="5184068" y="2024844"/>
            <a:ext cx="4536504" cy="2304256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16"/>
          <p:cNvSpPr txBox="1"/>
          <p:nvPr/>
        </p:nvSpPr>
        <p:spPr>
          <a:xfrm>
            <a:off x="6588224" y="3933056"/>
            <a:ext cx="1853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route erheen </a:t>
            </a:r>
          </a:p>
          <a:p>
            <a:r>
              <a:rPr lang="nl-NL" sz="2400" dirty="0"/>
              <a:t>is verschillend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251520" y="3933056"/>
            <a:ext cx="5040560" cy="132343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dirty="0"/>
              <a:t>Verschillende </a:t>
            </a:r>
            <a:r>
              <a:rPr lang="nl-NL" sz="2000" dirty="0" err="1"/>
              <a:t>leeswijzes</a:t>
            </a:r>
            <a:r>
              <a:rPr lang="nl-NL" sz="2000" dirty="0"/>
              <a:t>:</a:t>
            </a:r>
          </a:p>
          <a:p>
            <a:pPr>
              <a:buFontTx/>
              <a:buChar char="-"/>
            </a:pPr>
            <a:r>
              <a:rPr lang="nl-NL" sz="2000" dirty="0"/>
              <a:t> individueel lezen (het ultieme doel)</a:t>
            </a:r>
          </a:p>
          <a:p>
            <a:pPr>
              <a:buFontTx/>
              <a:buChar char="-"/>
            </a:pPr>
            <a:r>
              <a:rPr lang="nl-NL" sz="2000" dirty="0"/>
              <a:t> lezen onder begeleiding van de leerkracht </a:t>
            </a:r>
          </a:p>
          <a:p>
            <a:pPr>
              <a:buFontTx/>
              <a:buChar char="-"/>
            </a:pPr>
            <a:r>
              <a:rPr lang="nl-NL" sz="2000" dirty="0"/>
              <a:t> </a:t>
            </a:r>
            <a:r>
              <a:rPr lang="en-US" sz="2000" dirty="0" err="1"/>
              <a:t>samen</a:t>
            </a:r>
            <a:r>
              <a:rPr lang="en-US" sz="2000" dirty="0"/>
              <a:t> </a:t>
            </a:r>
            <a:r>
              <a:rPr lang="en-US" sz="2000" dirty="0" err="1"/>
              <a:t>lezen</a:t>
            </a:r>
            <a:r>
              <a:rPr lang="en-US" sz="2000" dirty="0"/>
              <a:t> met de </a:t>
            </a:r>
            <a:r>
              <a:rPr lang="en-US" sz="2000" dirty="0" err="1"/>
              <a:t>buurman</a:t>
            </a:r>
            <a:endParaRPr lang="nl-NL" sz="2000" dirty="0"/>
          </a:p>
        </p:txBody>
      </p:sp>
      <p:sp>
        <p:nvSpPr>
          <p:cNvPr id="22" name="Tekstvak 21"/>
          <p:cNvSpPr txBox="1"/>
          <p:nvPr/>
        </p:nvSpPr>
        <p:spPr>
          <a:xfrm>
            <a:off x="683568" y="2924944"/>
            <a:ext cx="5400600" cy="70788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dirty="0"/>
              <a:t>Gezamenlijk het leesdoel en de aanpak bespreken.</a:t>
            </a:r>
          </a:p>
          <a:p>
            <a:r>
              <a:rPr lang="nl-NL" sz="2000" dirty="0"/>
              <a:t>Uitwisselen van verschillen in aanpak.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683568" y="5661248"/>
            <a:ext cx="4464496" cy="101566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dirty="0"/>
              <a:t>Gezamenlijk nabespreken: is het leesdoel bereikt en hoe is dat aangepakt? Uitwisselen van uitkomsten.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899592" y="1844824"/>
            <a:ext cx="5904656" cy="70788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dirty="0"/>
              <a:t>Model biedt mogelijkheid tot </a:t>
            </a:r>
            <a:r>
              <a:rPr lang="nl-NL" sz="2000" b="1" dirty="0"/>
              <a:t>interactie: een kernaspect</a:t>
            </a:r>
            <a:r>
              <a:rPr lang="nl-NL" sz="2000" dirty="0"/>
              <a:t> van goed onderwijs in begrijpend lezen.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C000"/>
                </a:solidFill>
              </a:rPr>
              <a:t>Effectieve acties op een rij</a:t>
            </a:r>
            <a:endParaRPr lang="nl-NL">
              <a:solidFill>
                <a:srgbClr val="FFC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714348" y="1928802"/>
            <a:ext cx="7623072" cy="3929090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00B050"/>
              </a:buClr>
              <a:buSzPct val="95000"/>
              <a:buFont typeface="Wingdings 2"/>
              <a:buChar char="P"/>
            </a:pPr>
            <a:r>
              <a:rPr lang="en-US" sz="3600">
                <a:solidFill>
                  <a:srgbClr val="00B050"/>
                </a:solidFill>
              </a:rPr>
              <a:t>gericht voorkennis oproepen</a:t>
            </a:r>
          </a:p>
          <a:p>
            <a:pPr marL="514350" indent="-514350">
              <a:buClr>
                <a:srgbClr val="00B050"/>
              </a:buClr>
              <a:buSzPct val="95000"/>
              <a:buFont typeface="Wingdings 2"/>
              <a:buChar char="P"/>
            </a:pPr>
            <a:r>
              <a:rPr lang="en-US" sz="3600">
                <a:solidFill>
                  <a:srgbClr val="00B050"/>
                </a:solidFill>
              </a:rPr>
              <a:t>hardop lezen vermijden</a:t>
            </a:r>
          </a:p>
          <a:p>
            <a:pPr marL="514350" indent="-514350">
              <a:buClr>
                <a:srgbClr val="00B050"/>
              </a:buClr>
              <a:buSzPct val="95000"/>
              <a:buFont typeface="Wingdings 2"/>
              <a:buChar char="P"/>
            </a:pPr>
            <a:r>
              <a:rPr lang="en-US" sz="3600">
                <a:solidFill>
                  <a:srgbClr val="00B050"/>
                </a:solidFill>
              </a:rPr>
              <a:t>èchte leesdoelen / taakgericht lezen</a:t>
            </a:r>
          </a:p>
          <a:p>
            <a:pPr marL="514350" indent="-514350">
              <a:buClr>
                <a:srgbClr val="00B050"/>
              </a:buClr>
              <a:buSzPct val="95000"/>
              <a:buFont typeface="Wingdings 2"/>
              <a:buChar char="P"/>
            </a:pPr>
            <a:r>
              <a:rPr lang="en-US" sz="3600">
                <a:solidFill>
                  <a:srgbClr val="00B050"/>
                </a:solidFill>
              </a:rPr>
              <a:t>bepalen van leesaanpak, gekoppeld aan leesdoel: hoe ga je lezen?</a:t>
            </a:r>
            <a:r>
              <a:rPr lang="en-US" sz="3600"/>
              <a:t> </a:t>
            </a:r>
            <a:endParaRPr lang="nl-NL"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De basis  -  </a:t>
            </a:r>
            <a:r>
              <a:rPr lang="en-US" dirty="0" err="1">
                <a:solidFill>
                  <a:srgbClr val="FFC000"/>
                </a:solidFill>
              </a:rPr>
              <a:t>Vygotsky</a:t>
            </a:r>
            <a:endParaRPr lang="nl-NL" dirty="0">
              <a:solidFill>
                <a:srgbClr val="FFC000"/>
              </a:solidFill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sz="quarter" idx="1"/>
          </p:nvPr>
        </p:nvSpPr>
        <p:spPr>
          <a:xfrm>
            <a:off x="612648" y="1714488"/>
            <a:ext cx="8153400" cy="481085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technisch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u="sng" dirty="0" err="1"/>
              <a:t>lagere</a:t>
            </a:r>
            <a:r>
              <a:rPr lang="en-US" dirty="0"/>
              <a:t> </a:t>
            </a:r>
            <a:r>
              <a:rPr lang="en-US" dirty="0" err="1"/>
              <a:t>orde</a:t>
            </a:r>
            <a:br>
              <a:rPr lang="en-US" dirty="0"/>
            </a:br>
            <a:r>
              <a:rPr lang="en-US" dirty="0"/>
              <a:t>	drills 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err="1"/>
              <a:t>automatiseren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begrijpend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u="sng" dirty="0" err="1"/>
              <a:t>hogere</a:t>
            </a:r>
            <a:r>
              <a:rPr lang="en-US" dirty="0"/>
              <a:t> </a:t>
            </a:r>
            <a:r>
              <a:rPr lang="en-US" dirty="0" err="1"/>
              <a:t>orde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2"/>
              </a:rPr>
              <a:t></a:t>
            </a:r>
            <a:r>
              <a:rPr lang="en-US" dirty="0"/>
              <a:t> complex </a:t>
            </a:r>
            <a:r>
              <a:rPr lang="en-US" dirty="0" err="1"/>
              <a:t>proces</a:t>
            </a:r>
            <a:r>
              <a:rPr lang="en-US"/>
              <a:t>, vraagt tijd en aandacht</a:t>
            </a:r>
            <a:br>
              <a:rPr lang="en-US" dirty="0"/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2"/>
              </a:rPr>
              <a:t></a:t>
            </a:r>
            <a:r>
              <a:rPr lang="en-US" dirty="0"/>
              <a:t> </a:t>
            </a:r>
            <a:r>
              <a:rPr lang="en-US" dirty="0" err="1"/>
              <a:t>iedere</a:t>
            </a:r>
            <a:r>
              <a:rPr lang="en-US" dirty="0"/>
              <a:t> </a:t>
            </a:r>
            <a:r>
              <a:rPr lang="en-US" dirty="0" err="1"/>
              <a:t>situatie</a:t>
            </a:r>
            <a:r>
              <a:rPr lang="en-US" dirty="0"/>
              <a:t> </a:t>
            </a:r>
            <a:r>
              <a:rPr lang="en-US" dirty="0" err="1"/>
              <a:t>vereist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eigen</a:t>
            </a:r>
            <a:r>
              <a:rPr lang="en-US" dirty="0"/>
              <a:t> </a:t>
            </a:r>
            <a:r>
              <a:rPr lang="en-US" dirty="0" err="1"/>
              <a:t>aanpak</a:t>
            </a:r>
            <a:br>
              <a:rPr lang="en-US" dirty="0"/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2"/>
              </a:rPr>
              <a:t></a:t>
            </a:r>
            <a:r>
              <a:rPr lang="en-US" dirty="0"/>
              <a:t> </a:t>
            </a:r>
            <a:r>
              <a:rPr lang="en-US" dirty="0" err="1"/>
              <a:t>stappenplan</a:t>
            </a:r>
            <a:r>
              <a:rPr lang="en-US" dirty="0"/>
              <a:t>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hulpmiddel</a:t>
            </a:r>
            <a:r>
              <a:rPr lang="en-US" dirty="0"/>
              <a:t>,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keurslijf</a:t>
            </a:r>
            <a:br>
              <a:rPr lang="en-US" dirty="0">
                <a:solidFill>
                  <a:srgbClr val="7030A0"/>
                </a:solidFill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2"/>
              </a:rPr>
              <a:t> </a:t>
            </a:r>
            <a:r>
              <a:rPr lang="en-US" dirty="0" err="1">
                <a:sym typeface="Wingdings 2"/>
              </a:rPr>
              <a:t>begrijpend</a:t>
            </a:r>
            <a:r>
              <a:rPr lang="en-US" dirty="0">
                <a:sym typeface="Wingdings 2"/>
              </a:rPr>
              <a:t> </a:t>
            </a:r>
            <a:r>
              <a:rPr lang="en-US" err="1">
                <a:sym typeface="Wingdings 2"/>
              </a:rPr>
              <a:t>lezen</a:t>
            </a:r>
            <a:r>
              <a:rPr lang="en-US">
                <a:sym typeface="Wingdings 2"/>
              </a:rPr>
              <a:t> nooit </a:t>
            </a:r>
            <a:r>
              <a:rPr lang="en-US" dirty="0" err="1">
                <a:sym typeface="Wingdings 2"/>
              </a:rPr>
              <a:t>beperken</a:t>
            </a:r>
            <a:r>
              <a:rPr lang="en-US" dirty="0">
                <a:sym typeface="Wingdings 2"/>
              </a:rPr>
              <a:t> tot het </a:t>
            </a:r>
            <a:r>
              <a:rPr lang="en-US" dirty="0" err="1">
                <a:sym typeface="Wingdings 2"/>
              </a:rPr>
              <a:t>vak</a:t>
            </a:r>
            <a:r>
              <a:rPr lang="en-US" dirty="0">
                <a:sym typeface="Wingdings 2"/>
              </a:rPr>
              <a:t> </a:t>
            </a:r>
            <a:r>
              <a:rPr lang="en-US" dirty="0" err="1">
                <a:sym typeface="Wingdings 2"/>
              </a:rPr>
              <a:t>zelf</a:t>
            </a:r>
            <a:endParaRPr lang="nl-NL" dirty="0">
              <a:solidFill>
                <a:srgbClr val="7030A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 rot="156385">
            <a:off x="2355603" y="4159017"/>
            <a:ext cx="6781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NIET SNEL EEN HOGERE SCORE OP (CITO)TOETSEN</a:t>
            </a:r>
            <a:endParaRPr lang="nl-NL" sz="2400" b="1" dirty="0">
              <a:solidFill>
                <a:srgbClr val="C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759DA5C-D8E7-D62C-ADA7-1916BDB68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529" y="47939"/>
            <a:ext cx="980134" cy="15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8A0DA89-147F-EEBD-80BE-1FBE23BA2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123" y="47939"/>
            <a:ext cx="1063619" cy="159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CBA36A68-F83A-3A00-3A34-4753C127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202" y="47940"/>
            <a:ext cx="1017959" cy="156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C000"/>
                </a:solidFill>
              </a:rPr>
              <a:t>Vergelijking</a:t>
            </a:r>
            <a:r>
              <a:rPr lang="en-US" dirty="0">
                <a:solidFill>
                  <a:srgbClr val="FFC000"/>
                </a:solidFill>
              </a:rPr>
              <a:t> met </a:t>
            </a:r>
            <a:r>
              <a:rPr lang="en-US" dirty="0" err="1">
                <a:solidFill>
                  <a:srgbClr val="FFC000"/>
                </a:solidFill>
              </a:rPr>
              <a:t>Engelstalige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landen</a:t>
            </a:r>
            <a:endParaRPr lang="nl-NL" dirty="0">
              <a:solidFill>
                <a:srgbClr val="FFC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8153400" cy="4495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De </a:t>
            </a:r>
            <a:r>
              <a:rPr lang="en-US" dirty="0" err="1"/>
              <a:t>nadruk</a:t>
            </a:r>
            <a:r>
              <a:rPr lang="en-US" dirty="0"/>
              <a:t> op </a:t>
            </a:r>
            <a:r>
              <a:rPr lang="en-US" dirty="0" err="1"/>
              <a:t>fonemen</a:t>
            </a:r>
            <a:r>
              <a:rPr lang="en-US" dirty="0"/>
              <a:t> en het </a:t>
            </a:r>
            <a:r>
              <a:rPr lang="en-US" dirty="0" err="1"/>
              <a:t>fonemisch</a:t>
            </a:r>
            <a:r>
              <a:rPr lang="en-US" dirty="0"/>
              <a:t> </a:t>
            </a:r>
            <a:r>
              <a:rPr lang="en-US" dirty="0" err="1"/>
              <a:t>bewustzijn</a:t>
            </a:r>
            <a:r>
              <a:rPr lang="en-US" dirty="0"/>
              <a:t> is </a:t>
            </a:r>
            <a:r>
              <a:rPr lang="en-US" dirty="0" err="1"/>
              <a:t>gebaseerd</a:t>
            </a:r>
            <a:r>
              <a:rPr lang="en-US" dirty="0"/>
              <a:t> op </a:t>
            </a:r>
            <a:r>
              <a:rPr lang="en-US" dirty="0" err="1"/>
              <a:t>onderzoek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Engelstalige</a:t>
            </a:r>
            <a:r>
              <a:rPr lang="en-US" dirty="0"/>
              <a:t> </a:t>
            </a:r>
            <a:r>
              <a:rPr lang="en-US" dirty="0" err="1"/>
              <a:t>gebieden</a:t>
            </a:r>
            <a:r>
              <a:rPr lang="en-US" dirty="0"/>
              <a:t>. Engels is </a:t>
            </a:r>
            <a:r>
              <a:rPr lang="en-US" dirty="0" err="1"/>
              <a:t>echter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lastiger</a:t>
            </a:r>
            <a:r>
              <a:rPr lang="en-US" dirty="0"/>
              <a:t> </a:t>
            </a:r>
            <a:r>
              <a:rPr lang="en-US" dirty="0" err="1"/>
              <a:t>taal</a:t>
            </a:r>
            <a:r>
              <a:rPr lang="en-US" dirty="0"/>
              <a:t> op </a:t>
            </a:r>
            <a:r>
              <a:rPr lang="en-US" err="1"/>
              <a:t>dit</a:t>
            </a:r>
            <a:r>
              <a:rPr lang="en-US"/>
              <a:t> gebied </a:t>
            </a:r>
            <a:r>
              <a:rPr lang="en-US" sz="1500"/>
              <a:t>(voorbeeld van G.B. Shaw)</a:t>
            </a:r>
            <a:r>
              <a:rPr lang="en-US"/>
              <a:t>: </a:t>
            </a:r>
            <a:br>
              <a:rPr lang="en-US" dirty="0"/>
            </a:br>
            <a:br>
              <a:rPr lang="en-US" dirty="0"/>
            </a:br>
            <a:r>
              <a:rPr lang="en-US"/>
              <a:t>	</a:t>
            </a:r>
          </a:p>
          <a:p>
            <a:endParaRPr lang="en-US">
              <a:solidFill>
                <a:schemeClr val="accent2">
                  <a:lumMod val="75000"/>
                </a:schemeClr>
              </a:solidFill>
              <a:sym typeface="Wingdings 3"/>
            </a:endParaRPr>
          </a:p>
          <a:p>
            <a:pPr marL="0" indent="0">
              <a:buNone/>
            </a:pPr>
            <a:endParaRPr lang="en-US">
              <a:solidFill>
                <a:schemeClr val="accent2">
                  <a:lumMod val="75000"/>
                </a:schemeClr>
              </a:solidFill>
              <a:sym typeface="Wingdings 3"/>
            </a:endParaRPr>
          </a:p>
          <a:p>
            <a:pPr marL="0" indent="0">
              <a:buNone/>
            </a:pPr>
            <a:endParaRPr lang="en-US">
              <a:solidFill>
                <a:schemeClr val="accent2">
                  <a:lumMod val="75000"/>
                </a:schemeClr>
              </a:solidFill>
              <a:sym typeface="Wingdings 3"/>
            </a:endParaRPr>
          </a:p>
          <a:p>
            <a:pPr marL="0" indent="0">
              <a:buNone/>
            </a:pPr>
            <a:endParaRPr lang="en-US">
              <a:solidFill>
                <a:schemeClr val="accent2">
                  <a:lumMod val="75000"/>
                </a:schemeClr>
              </a:solidFill>
              <a:sym typeface="Wingdings 3"/>
            </a:endParaRPr>
          </a:p>
          <a:p>
            <a:pPr marL="0" indent="0" algn="r"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3"/>
              </a:rPr>
              <a:t>	</a:t>
            </a:r>
            <a:r>
              <a:rPr lang="en-US">
                <a:solidFill>
                  <a:schemeClr val="accent2">
                    <a:lumMod val="75000"/>
                  </a:schemeClr>
                </a:solidFill>
                <a:sym typeface="Wingdings 3"/>
              </a:rPr>
              <a:t>	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  <a:sym typeface="Wingdings 3"/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3"/>
              </a:rPr>
              <a:t>						</a:t>
            </a:r>
            <a:endParaRPr lang="en-US" dirty="0">
              <a:sym typeface="Wingdings 3"/>
            </a:endParaRPr>
          </a:p>
          <a:p>
            <a:r>
              <a:rPr lang="en-US" dirty="0" err="1">
                <a:sym typeface="Wingdings 3"/>
              </a:rPr>
              <a:t>Nederlandse</a:t>
            </a:r>
            <a:r>
              <a:rPr lang="en-US" dirty="0">
                <a:sym typeface="Wingdings 3"/>
              </a:rPr>
              <a:t> spelling </a:t>
            </a:r>
            <a:r>
              <a:rPr lang="en-US">
                <a:sym typeface="Wingdings 3"/>
              </a:rPr>
              <a:t>is transparanter; </a:t>
            </a:r>
            <a:br>
              <a:rPr lang="en-US">
                <a:sym typeface="Wingdings 3"/>
              </a:rPr>
            </a:br>
            <a:r>
              <a:rPr lang="en-US">
                <a:sym typeface="Wingdings 3"/>
              </a:rPr>
              <a:t>daarom</a:t>
            </a:r>
            <a:r>
              <a:rPr lang="en-US" dirty="0">
                <a:sym typeface="Wingdings 3"/>
              </a:rPr>
              <a:t>: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sym typeface="Wingdings 3"/>
              </a:rPr>
              <a:t>genoeg</a:t>
            </a:r>
            <a:r>
              <a:rPr lang="en-US">
                <a:sym typeface="Wingdings 3"/>
              </a:rPr>
              <a:t>, maar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sym typeface="Wingdings 3"/>
              </a:rPr>
              <a:t>niet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Wingdings 3"/>
              </a:rPr>
              <a:t> </a:t>
            </a:r>
            <a:r>
              <a:rPr lang="en-US" err="1">
                <a:solidFill>
                  <a:schemeClr val="accent2">
                    <a:lumMod val="75000"/>
                  </a:schemeClr>
                </a:solidFill>
                <a:sym typeface="Wingdings 3"/>
              </a:rPr>
              <a:t>teveel</a:t>
            </a:r>
            <a:r>
              <a:rPr lang="en-US">
                <a:solidFill>
                  <a:schemeClr val="accent2">
                    <a:lumMod val="75000"/>
                  </a:schemeClr>
                </a:solidFill>
                <a:sym typeface="Wingdings 3"/>
              </a:rPr>
              <a:t> </a:t>
            </a:r>
            <a:br>
              <a:rPr lang="en-US">
                <a:solidFill>
                  <a:schemeClr val="accent2">
                    <a:lumMod val="75000"/>
                  </a:schemeClr>
                </a:solidFill>
                <a:sym typeface="Wingdings 3"/>
              </a:rPr>
            </a:br>
            <a:r>
              <a:rPr lang="en-US">
                <a:sym typeface="Wingdings 3"/>
              </a:rPr>
              <a:t>aandacht voor </a:t>
            </a:r>
            <a:r>
              <a:rPr lang="en-US" dirty="0" err="1">
                <a:sym typeface="Wingdings 3"/>
              </a:rPr>
              <a:t>technisch</a:t>
            </a:r>
            <a:r>
              <a:rPr lang="en-US" dirty="0">
                <a:sym typeface="Wingdings 3"/>
              </a:rPr>
              <a:t> </a:t>
            </a:r>
            <a:r>
              <a:rPr lang="en-US" dirty="0" err="1">
                <a:sym typeface="Wingdings 3"/>
              </a:rPr>
              <a:t>lezen</a:t>
            </a:r>
            <a:r>
              <a:rPr lang="en-US" dirty="0">
                <a:sym typeface="Wingdings 3"/>
              </a:rPr>
              <a:t>. </a:t>
            </a:r>
          </a:p>
        </p:txBody>
      </p:sp>
      <p:pic>
        <p:nvPicPr>
          <p:cNvPr id="3074" name="Picture 2" descr="Kinderboeken top 10 - De beste kinderboeken aller tijden">
            <a:extLst>
              <a:ext uri="{FF2B5EF4-FFF2-40B4-BE49-F238E27FC236}">
                <a16:creationId xmlns:a16="http://schemas.microsoft.com/office/drawing/2014/main" id="{CE9AF904-9715-41F7-82A6-0B6B32D84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86151"/>
            <a:ext cx="1652830" cy="206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aaf en Papegaai - Het grimmige bos, Li Lefébure | 9789044830293 | Boeken |  bol.com">
            <a:extLst>
              <a:ext uri="{FF2B5EF4-FFF2-40B4-BE49-F238E27FC236}">
                <a16:creationId xmlns:a16="http://schemas.microsoft.com/office/drawing/2014/main" id="{2960E741-2540-48D8-AC8E-DA6E6ED83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4902746"/>
            <a:ext cx="1491930" cy="194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6DB8AD7-BDBF-4546-EF3C-BEF41B139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2708920"/>
            <a:ext cx="3811656" cy="19541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/>
          </a:bodyPr>
          <a:lstStyle/>
          <a:p>
            <a:r>
              <a:rPr lang="nl-NL" sz="4000" dirty="0">
                <a:solidFill>
                  <a:srgbClr val="FFC000"/>
                </a:solidFill>
                <a:latin typeface="Arial" charset="0"/>
              </a:rPr>
              <a:t>Wat zien we in de praktijk?</a:t>
            </a:r>
          </a:p>
        </p:txBody>
      </p:sp>
      <p:pic>
        <p:nvPicPr>
          <p:cNvPr id="4098" name="Picture 2" descr="Li Lefébure – Li Lefebure">
            <a:extLst>
              <a:ext uri="{FF2B5EF4-FFF2-40B4-BE49-F238E27FC236}">
                <a16:creationId xmlns:a16="http://schemas.microsoft.com/office/drawing/2014/main" id="{6FDCE0DA-F0CC-4D43-A60D-570CA1AF6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473" y="116632"/>
            <a:ext cx="20331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ieuwe kinderboeken 2021 tips recensies - Alles over boeken en schrijvers">
            <a:extLst>
              <a:ext uri="{FF2B5EF4-FFF2-40B4-BE49-F238E27FC236}">
                <a16:creationId xmlns:a16="http://schemas.microsoft.com/office/drawing/2014/main" id="{5C89F629-0FD4-49EB-B013-8A26836E9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320" y="2302098"/>
            <a:ext cx="1526278" cy="225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ingel Uitgeverijen | Nieuwe kinderboeken">
            <a:extLst>
              <a:ext uri="{FF2B5EF4-FFF2-40B4-BE49-F238E27FC236}">
                <a16:creationId xmlns:a16="http://schemas.microsoft.com/office/drawing/2014/main" id="{D18E190A-D5AA-432C-A5A8-0D87E4EEE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320" y="4657725"/>
            <a:ext cx="15240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B2CA211-EBB1-CBC5-69E9-5E5F073B524F}"/>
              </a:ext>
            </a:extLst>
          </p:cNvPr>
          <p:cNvSpPr txBox="1">
            <a:spLocks noChangeArrowheads="1"/>
          </p:cNvSpPr>
          <p:nvPr/>
        </p:nvSpPr>
        <p:spPr>
          <a:xfrm>
            <a:off x="495300" y="1772816"/>
            <a:ext cx="8153400" cy="4495800"/>
          </a:xfrm>
          <a:prstGeom prst="rect">
            <a:avLst/>
          </a:prstGeom>
          <a:noFill/>
          <a:ln/>
        </p:spPr>
        <p:txBody>
          <a:bodyPr vert="horz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nl-NL" sz="2800"/>
              <a:t>Waarom willen kinderen lezen?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nl-NL" sz="2400"/>
              <a:t>omdat ze nieuwsgierig zijn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nl-NL" sz="2400"/>
              <a:t>omdat ze zelf verhalen willen lezen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nl-NL" sz="2400"/>
              <a:t>omdat ze iets te weten willen komen</a:t>
            </a:r>
          </a:p>
          <a:p>
            <a:pPr>
              <a:lnSpc>
                <a:spcPct val="90000"/>
              </a:lnSpc>
            </a:pPr>
            <a:r>
              <a:rPr lang="nl-NL" sz="2800"/>
              <a:t>Je wilt voorkomen dat lezen..  </a:t>
            </a:r>
          </a:p>
          <a:p>
            <a:pPr lvl="1">
              <a:lnSpc>
                <a:spcPct val="90000"/>
              </a:lnSpc>
            </a:pPr>
            <a:r>
              <a:rPr lang="nl-NL" sz="2400"/>
              <a:t>.. bestaat uit snel letters en woordjes decoderen</a:t>
            </a:r>
          </a:p>
          <a:p>
            <a:pPr lvl="1">
              <a:lnSpc>
                <a:spcPct val="90000"/>
              </a:lnSpc>
            </a:pPr>
            <a:r>
              <a:rPr lang="nl-NL" sz="2400"/>
              <a:t>.. een saai en akelig vak is op school</a:t>
            </a:r>
          </a:p>
          <a:p>
            <a:pPr lvl="1">
              <a:lnSpc>
                <a:spcPct val="90000"/>
              </a:lnSpc>
            </a:pPr>
            <a:r>
              <a:rPr lang="nl-NL" sz="2400"/>
              <a:t>.. er geen transfer is naar andere vakken</a:t>
            </a:r>
          </a:p>
          <a:p>
            <a:pPr lvl="1">
              <a:lnSpc>
                <a:spcPct val="90000"/>
              </a:lnSpc>
              <a:buFont typeface="Monotype Sorts" pitchFamily="2" charset="2"/>
              <a:buNone/>
            </a:pPr>
            <a:endParaRPr lang="nl-NL" sz="2400"/>
          </a:p>
          <a:p>
            <a:pPr marL="0" indent="0">
              <a:lnSpc>
                <a:spcPct val="90000"/>
              </a:lnSpc>
              <a:buFont typeface="Monotype Sorts" pitchFamily="2" charset="2"/>
              <a:buNone/>
            </a:pPr>
            <a:r>
              <a:rPr lang="nl-NL" sz="2400"/>
              <a:t>Lezen is belangrijk: kennis opdoen, kunnen leren, </a:t>
            </a:r>
            <a:br>
              <a:rPr lang="nl-NL" sz="2400"/>
            </a:br>
            <a:r>
              <a:rPr lang="nl-NL" sz="2400"/>
              <a:t>inlevingsvermogen vergroten, begrip voor anderen en </a:t>
            </a:r>
            <a:br>
              <a:rPr lang="nl-NL" sz="2400"/>
            </a:br>
            <a:r>
              <a:rPr lang="nl-NL" sz="2400"/>
              <a:t>andere culturen</a:t>
            </a:r>
            <a:endParaRPr lang="nl-N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 rot="169677">
            <a:off x="2975282" y="1915143"/>
            <a:ext cx="58326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002060"/>
                </a:solidFill>
              </a:rPr>
              <a:t>Aanwijzingen zijn niet alleen voor het VAK begrijpend lezen, maar gelden voor </a:t>
            </a:r>
            <a:r>
              <a:rPr lang="nl-NL" sz="3200" b="1" dirty="0">
                <a:solidFill>
                  <a:srgbClr val="002060"/>
                </a:solidFill>
              </a:rPr>
              <a:t>alle</a:t>
            </a:r>
            <a:r>
              <a:rPr lang="nl-NL" sz="3200" dirty="0">
                <a:solidFill>
                  <a:srgbClr val="002060"/>
                </a:solidFill>
              </a:rPr>
              <a:t> onderdelen en vakken waar teksten bij horen</a:t>
            </a:r>
          </a:p>
          <a:p>
            <a:pPr algn="ctr"/>
            <a:r>
              <a:rPr lang="en-US" sz="3200" b="1" dirty="0">
                <a:solidFill>
                  <a:srgbClr val="00B0F0"/>
                </a:solidFill>
              </a:rPr>
              <a:t>TRANSFER</a:t>
            </a:r>
            <a:endParaRPr lang="nl-NL" sz="3200" b="1" dirty="0">
              <a:solidFill>
                <a:srgbClr val="00B0F0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 rot="21433582">
            <a:off x="489353" y="4756233"/>
            <a:ext cx="7263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</a:rPr>
              <a:t>Goed onderwijs in begrijpend lezen is </a:t>
            </a:r>
          </a:p>
          <a:p>
            <a:r>
              <a:rPr lang="nl-NL" sz="3200" b="1" dirty="0">
                <a:solidFill>
                  <a:srgbClr val="0070C0"/>
                </a:solidFill>
              </a:rPr>
              <a:t>geïntegreerd</a:t>
            </a:r>
            <a:r>
              <a:rPr lang="nl-NL" sz="3200" dirty="0">
                <a:solidFill>
                  <a:srgbClr val="0070C0"/>
                </a:solidFill>
              </a:rPr>
              <a:t> onderwijs in begrijpend lezen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059832" y="908720"/>
            <a:ext cx="4036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B0F0"/>
                </a:solidFill>
              </a:rPr>
              <a:t>Een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waarheid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als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een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koe</a:t>
            </a:r>
            <a:r>
              <a:rPr lang="en-US" sz="2800" dirty="0">
                <a:solidFill>
                  <a:srgbClr val="00B0F0"/>
                </a:solidFill>
              </a:rPr>
              <a:t>: </a:t>
            </a:r>
            <a:endParaRPr lang="nl-NL" sz="2800" dirty="0">
              <a:solidFill>
                <a:srgbClr val="00B0F0"/>
              </a:solidFill>
            </a:endParaRPr>
          </a:p>
        </p:txBody>
      </p:sp>
      <p:sp>
        <p:nvSpPr>
          <p:cNvPr id="16386" name="AutoShape 2" descr="data:image/jpg;base64,/9j/4AAQSkZJRgABAQAAAQABAAD/2wBDAAkGBwgHBgkIBwgKCgkLDRYPDQwMDRsUFRAWIB0iIiAdHx8kKDQsJCYxJx8fLT0tMTU3Ojo6Iys/RD84QzQ5Ojf/2wBDAQoKCg0MDRoPDxo3JR8lNzc3Nzc3Nzc3Nzc3Nzc3Nzc3Nzc3Nzc3Nzc3Nzc3Nzc3Nzc3Nzc3Nzc3Nzc3Nzc3Nzf/wAARCACXAKwDASIAAhEBAxEB/8QAHAAAAQQDAQAAAAAAAAAAAAAAAgADBgcBBQgE/8QAPRAAAgEDAgMHAgQEBAUFAAAAAQIDAAQRBSEGEjEHEyJBUWFxgZEUMqGxFSNCUhYzwfAIJENy0ReSosLx/8QAGAEAAwEBAAAAAAAAAAAAAAAAAAECAwT/xAAeEQEBAQEAAwEBAQEAAAAAAAAAARECEiExA0FRE//aAAwDAQACEQMRAD8Asl+YSPhiDzHzNIM+d3J+ponGZH+T+9JVrplczILf3H71nLf3N96MLSwKsmFLf3H704pb+4/ehApxRQNGpY/1H704oP8AcfvQqKcFTRpAHzJNFk+RIpYrG2cE1Nw/dKlWcgLlsgEEgkbfWkoYs2WjG+FG+ffNT5RfhQ0stnBOfqaJ2VF5pDyqPzE/0/NPRqhUMpDKeho8oPGmQjN6ge5pxYwOuSfmjZgOtNNL6UvdP1ycOANzTEkxPSsEk+dARmqnP+leqBic56H2oGLH+pvvTwjJrPIFovUhSWvPyv6n70sH+4/c061Mt16iou1cmGivjY+5/ejVaRG5+TRqK0jNgitDxXxVpfCtkLjU5TzyZEMCbvKR6DyHudtx61ISKozt+tLtdd0+6cObN7bu4yRsHDHmH2K0ddWT0fPMtbmy7btOaVxe6JdQx58LRTrIce4IXH3qccN8ccO8ROkVhqCLcvsLaf8AlyE+gB6/QmuWjtRRyNHIskbsjocqynBBHQg+VZz9Oou/nK7LSnAKpvsk7Sbq/vrbh3XnM0jgra3ZPjJA2V/XYbN19fWrpVOVeZiAB1JNV5yxH/OyoVqfaDp2m8S/wqaOR4F5Y5bmMACOZmACYJ8XXcjp033xNUaJkIVh8j/zXMmvazY3vFl/qlpI7Wlrem4jgkbaUBgeYEbgFsn6ir/4L4hh4r0NdTjs5raN2KhZW5icHBxjbrn/AGaztbcyRsjCzE/z3CA5IYD9P0p0QqFQJIV5ABtvzfWnVVUBAYH4JBpt884AqFvPcypbuX72TBHRV5gMf+aO1ZBCO5ctG/iAIwR7Y8q9Hdry4Kht/MZFMPbRODyqEI38AAz/AL+tOXCs0THPWhxmovYarJb9oN/oN085W5hF1a967MDgYcLzdPM4H9p6VMQir1radsLzd9mFTNGVC+hoyT7AUDMq9Tk0rbTyQJzTbsFHlWHkz0phsnrVTj/RemJJCcivOevWnWpo9a0kZWvQfzH5NGBQn87fJ/enFFRFFWh434ci4o4euNOkA77HPbuf6JQDyn9SPrUgAolXJwKP4c9ONrqGW2uZbe4QxzROUdG6qwOCPvTVdBdqvZjLrhbW9AjX+I9biAnlE4A6rt+foN9iP1oK6tp7S4kt7qJ4Zo2KvHIvKyn0INc9bw9pd9NpuoW19anE9tKssZPTIOd/arE4g7V9U1+1/DTyCxtnwstvZKweQe8hPQ+gxVYkYovDgZG9ASdILe+1e9nkVzaRdCB4QcDP1z/vpUq4c4ufha5S4tZC1oG/n25LBWU45jjpzY6H1xUHS4hh0825uERgAcLEWb1wGztuTnemNRt7/RbuSyux41UcwzlcEA7fQinodgRzR3EEdxbyB45FDq69GBFIEZHl8edVd2H8XwXmgxcP3U8UV7acwgVjjvoyc7e4JIx6Yqz1Zh4CMMTgexqVw+CB70PeKG2FDyOxH5VHQ48680iuk3Kx6+fkaDa3jG5Gn6Jd63bxRve6dA80LFAxxjxLnqFI64IO1M8F8YabxdpZurFik8WFuLZ/zxMf3B8j57+hxr+1J1HBmogmMQuI4pWY7AF1G3vkiuftJ4lu+G72e50F+7lkga3aV1yBkg5A9RjbOfiqlZ9R0Hxt2g6Twp/y8xNzqDLlLSIjPyzdFH+wKpnXO1biy5nPcXkNkmdktoVOPbLZJqHyOwBu5maWWViZGdssxO5JJ6nNeGQ8zk5/0p3pM5T7S+13iqzdRczW18mfEJ4gpI9iuMVcfBvF9hxbp7XNorRTRHlnt3OWjPkfcH1rl9YpDuEYj4qxewuO6/xbK8Ge4/CuJjnbqOXP16fBquOrKXfMzV9MPKmSd6eagxXS5qeG5zTyqTSijyelekKqjJrn8438bppYia9CIqDc02ZR0SsDJ60vd+nufDrS/wBorR8QcKaHxKo/jenxXLAYWTdXXfOzDBrdBPajVPWi5CnlVO8UdilqbWSfhieRboHK21zJlHHmObGQfSqj1jhjXNFWQ6tpF7bRo4UzPCe7z6c48J+hrrTWdUstE0u41LUZRFa2680jfoB8kkADzJFUPxT2tPxO7aX+GFjoswZZ2Yh5ZVweXPku+Om/vUWtIrwd0LSJWl51C948QPLlsnfJ9sClresXGsTd7dqDMWLM4O7+59/etfITyoc7FRj9aUThXBIFI0q7PbHUZuLtENtEyr+NjbvD4RhWDtv7qp+a6p5PHnOfSuWeFNduNLvobq2I7+Jw6c+4bHkfptXRXBuuJxLocOpRr3MpZkmh5+bunBIIz6HYj2Iop8pArBlBHQ0zfOqqgcZDHAx5GnQoVQB5U3PEJoip69QfQ0lKH7e9dW4vNP0qzuC1vCjyTqjeEyEgb+4wdvLNVzcW6JYmSGNwsbrGzs/hlY77D7/pUv7cdM/BcXrdImFu7cMxx1dSVP6Ba3XAPZzpnFnB1rfXtxe29x3sqq0cmVIDdQpGB6H4qpEW4q2O1e5bxMFBOa9TaasMZdB3rDoGq3v/AEShVgbbX5xjqJLdW/Y1utG7JdMtJlm1G5lviv8A0yBGh+QNz96fhU+cVPwdwdq3GKc0KC209Ww91IMD3Cj+o/pV8cMcNafw1p34LSoyqseaSRjlpGx1Jre29nb2kKQW6JHEgwqIoAA9ABToAxsDt7VpznKLteXuWO5pGIV6Cp96HlHqKrdTmEHCggdaxzMxoFUlj8mvRHH61lsjTLWEQmnlT1rIwtZAJ+KV6EjIIzgVHOOuI24e0qJ7cwfjLq4jtoBOTyAsd2YDGQBkkbVInwiE+dc2dtvEFzqfFk+mueW10093Eg/qcgFmP7fA96j60zFidqnF3Dr2bcOai7XH4uNXaa2PMICGJVtupyvT3HlmqA0/T7nUbtoLVA0gR5Dk4ACjJ/QUxGxOT5gVu+Eg5n1NowxK6VdE4Hl3ZB/emTRsQUQHyzigNInwisUB6beVouZgfyjb5q/v+H67/E6BqvPgOb0HPkf5aj/SufFBPhQFj1IA61072S8O2uhcG2t2QPxGoRrdzsCcDIyqgHphSPrminPqcjbJIIxQiVMjxD71T3FfHuoLqblbmW0tI2wsdsOZ2BJAJ9QcdPfrXlk7Sbq2tO8nt++LLmFlkKht8YZTuvnU+2njNy1Me1rgyTivRBJpyK2pWrF4lOB3gOzLk+oAIztlRW54C0ptJ4O0m0miMMyWytNHjBWRt2z75JzUAsu1pH00vNFNDdJsIAQyH35/T6Zrb6D2sabchk1UG3K7mQZYD5wP1xV82o74n8qyB6AUQVjWFdSMg9d6TOTV+6xpcoHnQsQKEk0JqpE6w7Gmzmsk0PNVyYzt04pCjNGHzXlBJp6MZ2HWsJHRae5lVGklYIiAlmY4AA3JNefS9b0zV7WS50y8iubaJ2R5UPhBXrv/AK1VHbjxXPDLFwxZSckbxCS+K4ywJ8KZ8uhJ+nrVX2OvX+l6VqWm2TRxQ6nyrcsFy7ooICZzgDxNnbO/Wp+rnpdd/wBsGgx3d7HFE89tbDEci9bmTOwjXGOTY5YkeWAc1z5rOoSarqt7qE3+bdzvMwznBZicfrRzkRxtjGT1PrXgAyCTRhETsAKm/Y0yjju1jb/rQTRZ9OZDvUGHWpFwDejTuM9JuGJCm4EZIOMc/hz/APLNAbHiPgG+0nhfT+I4ZI5dOuIYWfMnjR3GTtj8udhuTUPWNjXSPaVpcd32Wz2enQBRZFHihTOyodwPheb7VQl1pV/pttaT6haSQw3kIltpGxyyp5EH/TrQFh9h/B9hrUlzrOqok0FnMscEDflaTGSWHmBkYHr8VeGq3KW9hK+OblQ8idOY46VVH/D1ptwtvquqSty2szLBCnMRlxuzY6eYGevWpxxBewzSmNgXjQ4KgkZPt9qnpr+XO1WWvaFBxFbSutwltqNurNEScKT/AG7+R+uD81DtX03UdJ4ZRtRms27y4C26kM0wXAJKN5L6j3963XasIEksp7YJGyl05AckE4PN6jpUH1jW9Q1qZJdSuDKY15UXGFQbdAPgUcyyL/brm9X17CuoHuwrKCfapTp+lWcr6akcUjXc1oJZWZ/AvMW3C+vLgem2+c1CBvU34KvLzUta0i2tI+5e3KxzygcyNECcZB6HfG3X6VVrLnN9uldO7wafa97/AJncoGx68ozT9M2RD2qcpyFyv2OP9KexW3N9Obr6EisEUdCTVJNtQ5onNBVRBtDvio32m8W/4P4cMtvg6jdkw2y7eA43cj0H7ke9SaJkijkmnZURFLMzHAUAZJNc09pXFw4u4ka6h5hYWw7q1UjGVzu2PVj+mK5rddUmNNLdXerXc19qM7z3Mrc0kj9WOMfsBXivJCJwBRpckLygYXrQiLv5CD+agzUjNK5jXfOAKxcp3QCD0Ga2PdxQgcoy24JrwXPjy3pSDzp13ooxzsc9OUn9Kbp6COSVhFCpeSQhVVRkknyA8yelAdI6fqTSabA1xh45Y1LE+fMu/wBwTXh7QtLh1fs/srUyql3pqhlZBlSVjIIx1w374+K2K6WtjYppbNzdxEkZJ9QoB/WtfY3EjBoLmNpBGeXvF2bHx50BXHAvaBJwvpcunSWLXUDSGSN0k5CCcZznrUr0viC84itmvNOeGFUkP4mDl7yWJSSATnYgjB2A3GM0fEHAdjrBkmsnhguWYEyhT9coCAT70uB+C5+GdVubu7nt5XKCOFowwIGd8gnGD6HNGHLYjWscD3uozvdi/gupJGLbPyEfCnpUeu+BdYhJEdo748tj+1W7q0FnNKS1oW33McoXf1xjalpXC17cM1xpdxNChwcSn8p8xnzpez2f1Sn+FtWVuX8DIW9OU/8Aipz2eRSaDa3T6rCLIrMWd5zyNyhR5HGV64I65q5NJ0CWGMfxKdbhgc7IP3o9X4R4f1mdZ9U0i0uJkwFkZMNgdASMZHsacm/R5SfDHAWpPrGgHUGhaOOe5laDmBHNFzYVsH1AzUhI9qCGNIIkihRUjRQqqowAB5AUeauMwlaBgRTlCauVFjzvQZp9hmmzHv5Vc6Z3m6qzt14gNlpVtolndFJrtzJcohwTCMgA+gJ+/KaouPxSdNqn3bNeR3fHt13eP+Utkib/ALsE/wD2qBWy5kHvtXNHScdCVPL1obZnEuzEGtotpGpyRuBmvBOVhkdY18QwCaAMzjIY/wBpP3NMLNzYUjyphs+vtWAcGgMv+Y+ua3vA38O/xVp38ZdE0/vP5zSHC4wSAT5DIFaFjk1lG5WUkBgDnlPQ0B0LrGtzG+ljsypBHiZvFj3BrSW0t+bo8l64bdnZjlR67dK1uhX1xeWsks1kLNQ4CANzZGBv8Dy9/ivdLJDbW8z3L91bwrz3D9cAdFHqf9aAlnDlrd63eq0cjJaRfnlC4L+31qRXnD1zv+HnSVPIyDDr9R1rbaFDaQaVbDTyGt3jDq4/rBGc17iacibUPtuEp5JefUJoinogy33qVQwpbwpFCvKiDAAp09awaqSJ0s1gtWKwaoiJpc1YNYpYcFWCKxWOlMUjtTZ60RNNlt6cTVZ8ccAfxHh+9ubPTvxfEF5eLM0zShWjBbdQcgFVXAx9eoqo+IOHL7hS/js9XSJJ3hEqd3JzjlJI6+uQa6SsOJNHv9QbT7PULeW8ClzCG8WPP/8AK0PaDwnpfFdqizyfhr+HeG5VQTjfwsPNcnPr+tc+5W+OeJb4lQobfzNSnsz4OtuNNYvk1C4uIbe2iEjGDHMxJwBkggeflU84Z7ItEt+WXWLiS/lABMaZjiBz09SPkip7pmm6ZpIki0rT7a0WQgyCCMLz4zjOOvU070JHOnHPDCcK30NiZ3kuXEjupwQI+ciM5HqoyfQ1F66I7UuCE4mto7+zk7vU7aPlUMfDKuc8p8weuD77+tc9yRPHK0cilXVirAjcEdRRBQY8OaQ6inCuwHSgC7imSzOBrm6udMaR4UVIpe6t0QYGygnOfIdSc9ajnEutPqF1JYwvmygk8JB/zXGxcnz88e1SLhO3i13h63049/b2Vsji7ZDhpmLcygHH5cZJ+FqvnaNZpGt+cRcx7sP+blztn3xinCdFdhWqPfcGtaSli1hcvEpJ/pPiA+PER9KsXlzVE9gusrb65eaa+y30QZR6SJn91J/9tXwKNIPLWMURrBp6WAIFYOKLA9awce1GjDZ+Kwc+lEWAoS4p7QXKaRXHWgMlCZKeUtg8D1oSFz1psyGmy5zTyl5Ry9rcl9wtx3ey20oW7tLx5EcbghjkZ+VbBFdB25j1vSbHU7XKi6iSQrnpkUqVYdfG0bdOS1gSFd8Dc0oFVn5/MeVKlURTX6q55yoJziqq4r4NF5x9pTOqi11QO83I3Kf5Y8Z+SCPrSpU9ylUJ454ck4W4gk02SQSJyCWF/NoyTjPodiD8e9ePhqxTUdfsbOZBJFLIA6liOZRkncYPlSpVpPiat38Rb6XpM1ykYitow0oSMdFXZcD/ALQv61S1zcPeXUtzIEDysXYIoVQT6AUqVOEsHsKhFxx0hfYQ2sky+uRhf2aujQaVKikySKAmlSogoSaAtSpUyCTQGlSqk2gNDSpVWlYBgc/m+lNnrSpU0v/Z"/>
          <p:cNvSpPr>
            <a:spLocks noChangeAspect="1" noChangeArrowheads="1"/>
          </p:cNvSpPr>
          <p:nvPr/>
        </p:nvSpPr>
        <p:spPr bwMode="auto">
          <a:xfrm>
            <a:off x="63500" y="-508000"/>
            <a:ext cx="1181100" cy="1038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1" name="Afbeelding 10" descr="ko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2276475" cy="20097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C000"/>
                </a:solidFill>
              </a:rPr>
              <a:t>Effectieve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acties</a:t>
            </a:r>
            <a:r>
              <a:rPr lang="en-US" dirty="0">
                <a:solidFill>
                  <a:srgbClr val="FFC000"/>
                </a:solidFill>
              </a:rPr>
              <a:t> 					1</a:t>
            </a:r>
            <a:br>
              <a:rPr lang="en-US" dirty="0"/>
            </a:br>
            <a:r>
              <a:rPr lang="en-US" b="1" dirty="0" err="1">
                <a:solidFill>
                  <a:srgbClr val="00B050"/>
                </a:solidFill>
              </a:rPr>
              <a:t>gericht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voorkennis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oproepen</a:t>
            </a:r>
            <a:endParaRPr lang="nl-NL" b="1" dirty="0">
              <a:solidFill>
                <a:srgbClr val="00B05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3059832" y="2780928"/>
            <a:ext cx="3311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200"/>
              <a:t>vakantie</a:t>
            </a:r>
            <a:endParaRPr lang="nl-NL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FFC000"/>
                </a:solidFill>
              </a:rPr>
              <a:t>				</a:t>
            </a:r>
            <a:r>
              <a:rPr lang="en-US" b="1">
                <a:solidFill>
                  <a:srgbClr val="FF0000"/>
                </a:solidFill>
              </a:rPr>
              <a:t>1</a:t>
            </a:r>
            <a:br>
              <a:rPr lang="en-US"/>
            </a:br>
            <a:r>
              <a:rPr lang="en-US" b="1">
                <a:solidFill>
                  <a:srgbClr val="00B050"/>
                </a:solidFill>
              </a:rPr>
              <a:t>gericht voorkennis oproepen</a:t>
            </a:r>
            <a:endParaRPr lang="nl-NL" b="1">
              <a:solidFill>
                <a:srgbClr val="00B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45632" cy="4853136"/>
          </a:xfrm>
        </p:spPr>
        <p:txBody>
          <a:bodyPr>
            <a:normAutofit fontScale="85000" lnSpcReduction="20000"/>
          </a:bodyPr>
          <a:lstStyle/>
          <a:p>
            <a:r>
              <a:rPr lang="nl-NL"/>
              <a:t>Aanwijzingen geven en modelen: </a:t>
            </a:r>
            <a:br>
              <a:rPr lang="nl-NL"/>
            </a:br>
            <a:r>
              <a:rPr lang="nl-NL"/>
              <a:t>Bekijk de tekst. Lees de titel, de kopjes en kijk naar de plaatjes. Wat weet je er al van?</a:t>
            </a:r>
          </a:p>
          <a:p>
            <a:r>
              <a:rPr lang="nl-NL"/>
              <a:t>Realiseer </a:t>
            </a:r>
            <a:r>
              <a:rPr lang="nl-NL" dirty="0"/>
              <a:t>je dat ieder kind andere voorkennis heeft en verschillende beelden oproept</a:t>
            </a:r>
          </a:p>
          <a:p>
            <a:r>
              <a:rPr lang="nl-NL" dirty="0"/>
              <a:t>Wees duidelijk: niet alles wat ingebracht wordt, voldoet. </a:t>
            </a:r>
            <a:br>
              <a:rPr lang="nl-NL" dirty="0"/>
            </a:br>
            <a:r>
              <a:rPr lang="nl-NL" dirty="0"/>
              <a:t>Waardeer inbreng, maar keur niet alles goed. Criterium: denk je dat dit met de tekst te maken heeft? </a:t>
            </a:r>
          </a:p>
          <a:p>
            <a:r>
              <a:rPr lang="nl-NL" dirty="0"/>
              <a:t>Kinderen moeten succeservaringen krijgen: dat wat ze voor het lezen bedacht hebben, komt ook echt voor in de tekst. </a:t>
            </a:r>
          </a:p>
          <a:p>
            <a:pPr>
              <a:buNone/>
            </a:pPr>
            <a:br>
              <a:rPr lang="nl-NL" dirty="0"/>
            </a:br>
            <a:r>
              <a:rPr lang="nl-NL" b="1" dirty="0">
                <a:solidFill>
                  <a:srgbClr val="00B050"/>
                </a:solidFill>
                <a:sym typeface="Wingdings 3"/>
              </a:rPr>
              <a:t></a:t>
            </a:r>
            <a:r>
              <a:rPr lang="nl-NL" dirty="0">
                <a:sym typeface="Wingdings 3"/>
              </a:rPr>
              <a:t> </a:t>
            </a:r>
            <a:r>
              <a:rPr lang="nl-NL" dirty="0"/>
              <a:t>Sta na het lezen stil bij: wat wisten we al en wat is nieuwe informatie?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>
                <a:solidFill>
                  <a:srgbClr val="00B050"/>
                </a:solidFill>
              </a:rPr>
              <a:t>bijvoorbeeld: tekst met als titel</a:t>
            </a:r>
            <a:br>
              <a:rPr lang="en-US">
                <a:solidFill>
                  <a:srgbClr val="00B050"/>
                </a:solidFill>
              </a:rPr>
            </a:br>
            <a:r>
              <a:rPr lang="en-US">
                <a:solidFill>
                  <a:srgbClr val="00B050"/>
                </a:solidFill>
              </a:rPr>
              <a:t>‘Zuinig met water’</a:t>
            </a:r>
            <a:endParaRPr lang="nl-NL">
              <a:solidFill>
                <a:srgbClr val="00B050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sz="quarter" idx="2"/>
          </p:nvPr>
        </p:nvGraphicFramePr>
        <p:xfrm>
          <a:off x="1785918" y="1857364"/>
          <a:ext cx="4819656" cy="4090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jdelijke aanduiding voor tekst 12"/>
          <p:cNvSpPr>
            <a:spLocks noGrp="1"/>
          </p:cNvSpPr>
          <p:nvPr>
            <p:ph type="body" sz="quarter" idx="1"/>
          </p:nvPr>
        </p:nvSpPr>
        <p:spPr>
          <a:xfrm>
            <a:off x="571472" y="1285860"/>
            <a:ext cx="3886200" cy="640080"/>
          </a:xfrm>
          <a:noFill/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NIET:</a:t>
            </a:r>
            <a:endParaRPr lang="nl-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P spid="13" grpId="0" build="p"/>
      <p:bldP spid="13" grpId="1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an">
  <a:themeElements>
    <a:clrScheme name="Media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Een nieuw document maken." ma:contentTypeScope="" ma:versionID="d6a4dc77906c4102016bbcb10786e3df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f09ca83bdb7a4cb4c8f64a4e97eb93cc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Props1.xml><?xml version="1.0" encoding="utf-8"?>
<ds:datastoreItem xmlns:ds="http://schemas.openxmlformats.org/officeDocument/2006/customXml" ds:itemID="{EBE189ED-B15C-496D-98C7-3AC0A1B54029}"/>
</file>

<file path=customXml/itemProps2.xml><?xml version="1.0" encoding="utf-8"?>
<ds:datastoreItem xmlns:ds="http://schemas.openxmlformats.org/officeDocument/2006/customXml" ds:itemID="{2982A61E-E61D-4891-A9ED-2309A37B3E04}"/>
</file>

<file path=customXml/itemProps3.xml><?xml version="1.0" encoding="utf-8"?>
<ds:datastoreItem xmlns:ds="http://schemas.openxmlformats.org/officeDocument/2006/customXml" ds:itemID="{04111238-7312-490A-A568-716C0B9DA9E0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2356</TotalTime>
  <Words>1097</Words>
  <Application>Microsoft Office PowerPoint</Application>
  <PresentationFormat>Diavoorstelling (4:3)</PresentationFormat>
  <Paragraphs>146</Paragraphs>
  <Slides>21</Slides>
  <Notes>4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31" baseType="lpstr">
      <vt:lpstr>Arial</vt:lpstr>
      <vt:lpstr>Calibri</vt:lpstr>
      <vt:lpstr>Monotype Sorts</vt:lpstr>
      <vt:lpstr>Roboto</vt:lpstr>
      <vt:lpstr>Trebuchet MS</vt:lpstr>
      <vt:lpstr>Tw Cen MT</vt:lpstr>
      <vt:lpstr>Wingdings</vt:lpstr>
      <vt:lpstr>Wingdings 2</vt:lpstr>
      <vt:lpstr>Wingdings 3</vt:lpstr>
      <vt:lpstr>Mediaan</vt:lpstr>
      <vt:lpstr>Begrijpen</vt:lpstr>
      <vt:lpstr>lezen … begrijpend lezen</vt:lpstr>
      <vt:lpstr>De basis  -  Vygotsky</vt:lpstr>
      <vt:lpstr>Vergelijking met Engelstalige landen</vt:lpstr>
      <vt:lpstr>Wat zien we in de praktijk?</vt:lpstr>
      <vt:lpstr>PowerPoint-presentatie</vt:lpstr>
      <vt:lpstr>Effectieve acties      1 gericht voorkennis oproepen</vt:lpstr>
      <vt:lpstr>    1 gericht voorkennis oproepen</vt:lpstr>
      <vt:lpstr>bijvoorbeeld: tekst met als titel ‘Zuinig met water’</vt:lpstr>
      <vt:lpstr>bijvoorbeeld: tekst met als titel  ‘zuinig met water’</vt:lpstr>
      <vt:lpstr>Het lezen van een tekst   2</vt:lpstr>
      <vt:lpstr>    2 hardop  lezen vermijden</vt:lpstr>
      <vt:lpstr>    2 hardop  lezen vermijden</vt:lpstr>
      <vt:lpstr>    2 </vt:lpstr>
      <vt:lpstr>Niet hardop maar wel …   2 </vt:lpstr>
      <vt:lpstr>Effectieve acties      3 </vt:lpstr>
      <vt:lpstr>    3 èchte leesdoelen / taakgericht lezen</vt:lpstr>
      <vt:lpstr>    3 èchte leesdoelen / taakgericht lezen</vt:lpstr>
      <vt:lpstr>    4 bepalen van een leesaanpak</vt:lpstr>
      <vt:lpstr>Convergente differentiatie en   begrijpend lezen</vt:lpstr>
      <vt:lpstr>Effectieve acties op een rij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Wilma  van der Schaaf</dc:creator>
  <cp:lastModifiedBy>Wilma van der Schaaf</cp:lastModifiedBy>
  <cp:revision>219</cp:revision>
  <cp:lastPrinted>2024-11-06T08:21:10Z</cp:lastPrinted>
  <dcterms:created xsi:type="dcterms:W3CDTF">2009-09-25T07:40:01Z</dcterms:created>
  <dcterms:modified xsi:type="dcterms:W3CDTF">2025-05-19T11:48:02Z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</Properties>
</file>