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4"/>
    <p:sldMasterId id="2147483727" r:id="rId5"/>
  </p:sldMasterIdLst>
  <p:notesMasterIdLst>
    <p:notesMasterId r:id="rId28"/>
  </p:notesMasterIdLst>
  <p:sldIdLst>
    <p:sldId id="270" r:id="rId6"/>
    <p:sldId id="360" r:id="rId7"/>
    <p:sldId id="275" r:id="rId8"/>
    <p:sldId id="346" r:id="rId9"/>
    <p:sldId id="345" r:id="rId10"/>
    <p:sldId id="363" r:id="rId11"/>
    <p:sldId id="359" r:id="rId12"/>
    <p:sldId id="342" r:id="rId13"/>
    <p:sldId id="358" r:id="rId14"/>
    <p:sldId id="357" r:id="rId15"/>
    <p:sldId id="343" r:id="rId16"/>
    <p:sldId id="351" r:id="rId17"/>
    <p:sldId id="344" r:id="rId18"/>
    <p:sldId id="284" r:id="rId19"/>
    <p:sldId id="350" r:id="rId20"/>
    <p:sldId id="366" r:id="rId21"/>
    <p:sldId id="339" r:id="rId22"/>
    <p:sldId id="365" r:id="rId23"/>
    <p:sldId id="361" r:id="rId24"/>
    <p:sldId id="326" r:id="rId25"/>
    <p:sldId id="353" r:id="rId26"/>
    <p:sldId id="362" r:id="rId27"/>
  </p:sldIdLst>
  <p:sldSz cx="12192000" cy="6858000"/>
  <p:notesSz cx="6797675" cy="9926638"/>
  <p:embeddedFontLst>
    <p:embeddedFont>
      <p:font typeface="Cera PRO" panose="00000500000000000000" pitchFamily="2" charset="0"/>
      <p:regular r:id="rId29"/>
      <p:bold r:id="rId30"/>
      <p:italic r:id="rId31"/>
      <p:boldItalic r:id="rId32"/>
    </p:embeddedFont>
    <p:embeddedFont>
      <p:font typeface="Corbel" panose="020B0503020204020204" pitchFamily="34" charset="0"/>
      <p:regular r:id="rId33"/>
      <p:bold r:id="rId34"/>
      <p:italic r:id="rId35"/>
      <p:boldItalic r:id="rId36"/>
    </p:embeddedFont>
    <p:embeddedFont>
      <p:font typeface="Plus Jakarta Sans" panose="020B060402020202020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60" roundtripDataSignature="AMtx7mg2SUsuerMkHs288rqgbJgQ5Usq3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45EE3E-95D8-38F6-EEA8-3B6103D55470}" name="Riemke van der Meer" initials="RM" userId="S::riemke.van.der.meer@nhlstenden.com::9a588259-22aa-404d-993c-8212fb68627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1.fntdata"/><Relationship Id="rId21" Type="http://schemas.openxmlformats.org/officeDocument/2006/relationships/slide" Target="slides/slide16.xml"/><Relationship Id="rId34" Type="http://schemas.openxmlformats.org/officeDocument/2006/relationships/font" Target="fonts/font6.fntdata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61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3.fntdata"/><Relationship Id="rId60" Type="http://customschemas.google.com/relationships/presentationmetadata" Target="metadata"/><Relationship Id="rId65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0" Type="http://schemas.openxmlformats.org/officeDocument/2006/relationships/slide" Target="slides/slide15.xml"/><Relationship Id="rId6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48.sv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68.svg"/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7" Type="http://schemas.openxmlformats.org/officeDocument/2006/relationships/image" Target="../media/image74.svg"/><Relationship Id="rId2" Type="http://schemas.openxmlformats.org/officeDocument/2006/relationships/image" Target="../media/image6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3.png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7" Type="http://schemas.openxmlformats.org/officeDocument/2006/relationships/image" Target="../media/image80.sv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9.png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7" Type="http://schemas.openxmlformats.org/officeDocument/2006/relationships/image" Target="../media/image82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1.png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svg"/><Relationship Id="rId7" Type="http://schemas.openxmlformats.org/officeDocument/2006/relationships/image" Target="../media/image88.sv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7.png"/><Relationship Id="rId5" Type="http://schemas.openxmlformats.org/officeDocument/2006/relationships/image" Target="../media/image86.svg"/><Relationship Id="rId4" Type="http://schemas.openxmlformats.org/officeDocument/2006/relationships/image" Target="../media/image85.png"/><Relationship Id="rId9" Type="http://schemas.openxmlformats.org/officeDocument/2006/relationships/image" Target="../media/image90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svg"/><Relationship Id="rId7" Type="http://schemas.openxmlformats.org/officeDocument/2006/relationships/image" Target="../media/image88.svg"/><Relationship Id="rId2" Type="http://schemas.openxmlformats.org/officeDocument/2006/relationships/image" Target="../media/image9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7.png"/><Relationship Id="rId5" Type="http://schemas.openxmlformats.org/officeDocument/2006/relationships/image" Target="../media/image94.svg"/><Relationship Id="rId4" Type="http://schemas.openxmlformats.org/officeDocument/2006/relationships/image" Target="../media/image93.pn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svg"/><Relationship Id="rId7" Type="http://schemas.openxmlformats.org/officeDocument/2006/relationships/image" Target="../media/image100.svg"/><Relationship Id="rId2" Type="http://schemas.openxmlformats.org/officeDocument/2006/relationships/image" Target="../media/image9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9.png"/><Relationship Id="rId5" Type="http://schemas.openxmlformats.org/officeDocument/2006/relationships/image" Target="../media/image98.svg"/><Relationship Id="rId4" Type="http://schemas.openxmlformats.org/officeDocument/2006/relationships/image" Target="../media/image97.png"/><Relationship Id="rId9" Type="http://schemas.openxmlformats.org/officeDocument/2006/relationships/image" Target="../media/image102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103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svg"/><Relationship Id="rId2" Type="http://schemas.openxmlformats.org/officeDocument/2006/relationships/image" Target="../media/image9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01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489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569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983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00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814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36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98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398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dia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84047" y="2919878"/>
            <a:ext cx="6859675" cy="1314450"/>
          </a:xfrm>
        </p:spPr>
        <p:txBody>
          <a:bodyPr anchor="t" anchorCtr="0">
            <a:normAutofit/>
          </a:bodyPr>
          <a:lstStyle>
            <a:lvl1pPr algn="ctr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600F509-0459-50E6-2A04-0EBA69FAB837}"/>
              </a:ext>
            </a:extLst>
          </p:cNvPr>
          <p:cNvSpPr/>
          <p:nvPr userDrawn="1"/>
        </p:nvSpPr>
        <p:spPr>
          <a:xfrm>
            <a:off x="2868735" y="3"/>
            <a:ext cx="2169454" cy="2142114"/>
          </a:xfrm>
          <a:custGeom>
            <a:avLst/>
            <a:gdLst/>
            <a:ahLst/>
            <a:cxnLst/>
            <a:rect l="l" t="t" r="r" b="b"/>
            <a:pathLst>
              <a:path w="3577590" h="3532504">
                <a:moveTo>
                  <a:pt x="822159" y="3532009"/>
                </a:moveTo>
                <a:lnTo>
                  <a:pt x="0" y="2720200"/>
                </a:lnTo>
                <a:lnTo>
                  <a:pt x="0" y="3102889"/>
                </a:lnTo>
                <a:lnTo>
                  <a:pt x="434555" y="3532009"/>
                </a:lnTo>
                <a:lnTo>
                  <a:pt x="822159" y="3532009"/>
                </a:lnTo>
                <a:close/>
              </a:path>
              <a:path w="3577590" h="3532504">
                <a:moveTo>
                  <a:pt x="1796148" y="3531984"/>
                </a:moveTo>
                <a:lnTo>
                  <a:pt x="0" y="1758467"/>
                </a:lnTo>
                <a:lnTo>
                  <a:pt x="0" y="2141105"/>
                </a:lnTo>
                <a:lnTo>
                  <a:pt x="1408620" y="3531984"/>
                </a:lnTo>
                <a:lnTo>
                  <a:pt x="1796148" y="3531984"/>
                </a:lnTo>
                <a:close/>
              </a:path>
              <a:path w="3577590" h="3532504">
                <a:moveTo>
                  <a:pt x="2770200" y="3531997"/>
                </a:moveTo>
                <a:lnTo>
                  <a:pt x="0" y="796683"/>
                </a:lnTo>
                <a:lnTo>
                  <a:pt x="0" y="1179398"/>
                </a:lnTo>
                <a:lnTo>
                  <a:pt x="2382647" y="3531997"/>
                </a:lnTo>
                <a:lnTo>
                  <a:pt x="2770200" y="3531997"/>
                </a:lnTo>
                <a:close/>
              </a:path>
              <a:path w="3577590" h="3532504">
                <a:moveTo>
                  <a:pt x="3577044" y="3366947"/>
                </a:moveTo>
                <a:lnTo>
                  <a:pt x="167144" y="12"/>
                </a:lnTo>
                <a:lnTo>
                  <a:pt x="0" y="12"/>
                </a:lnTo>
                <a:lnTo>
                  <a:pt x="0" y="217652"/>
                </a:lnTo>
                <a:lnTo>
                  <a:pt x="3356635" y="3531997"/>
                </a:lnTo>
                <a:lnTo>
                  <a:pt x="3577044" y="3531997"/>
                </a:lnTo>
                <a:lnTo>
                  <a:pt x="3577044" y="3366947"/>
                </a:lnTo>
                <a:close/>
              </a:path>
              <a:path w="3577590" h="3532504">
                <a:moveTo>
                  <a:pt x="3577044" y="1443443"/>
                </a:moveTo>
                <a:lnTo>
                  <a:pt x="2115210" y="12"/>
                </a:lnTo>
                <a:lnTo>
                  <a:pt x="1727631" y="12"/>
                </a:lnTo>
                <a:lnTo>
                  <a:pt x="3577044" y="1826094"/>
                </a:lnTo>
                <a:lnTo>
                  <a:pt x="3577044" y="1443443"/>
                </a:lnTo>
                <a:close/>
              </a:path>
              <a:path w="3577590" h="3532504">
                <a:moveTo>
                  <a:pt x="3577044" y="481698"/>
                </a:moveTo>
                <a:lnTo>
                  <a:pt x="3089186" y="0"/>
                </a:lnTo>
                <a:lnTo>
                  <a:pt x="2701671" y="0"/>
                </a:lnTo>
                <a:lnTo>
                  <a:pt x="3577044" y="864362"/>
                </a:lnTo>
                <a:lnTo>
                  <a:pt x="3577044" y="481698"/>
                </a:lnTo>
                <a:close/>
              </a:path>
              <a:path w="3577590" h="3532504">
                <a:moveTo>
                  <a:pt x="3577056" y="2405189"/>
                </a:moveTo>
                <a:lnTo>
                  <a:pt x="1141209" y="12"/>
                </a:lnTo>
                <a:lnTo>
                  <a:pt x="753643" y="12"/>
                </a:lnTo>
                <a:lnTo>
                  <a:pt x="3577056" y="2787878"/>
                </a:lnTo>
                <a:lnTo>
                  <a:pt x="3577056" y="2405189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DC007222-1048-18AC-52C9-66BC6C7BD32D}"/>
              </a:ext>
            </a:extLst>
          </p:cNvPr>
          <p:cNvSpPr/>
          <p:nvPr userDrawn="1"/>
        </p:nvSpPr>
        <p:spPr>
          <a:xfrm>
            <a:off x="10896321" y="9137"/>
            <a:ext cx="1295357" cy="2543351"/>
          </a:xfrm>
          <a:custGeom>
            <a:avLst/>
            <a:gdLst/>
            <a:ahLst/>
            <a:cxnLst/>
            <a:rect l="l" t="t" r="r" b="b"/>
            <a:pathLst>
              <a:path w="2136140" h="4194175">
                <a:moveTo>
                  <a:pt x="2135955" y="0"/>
                </a:moveTo>
                <a:lnTo>
                  <a:pt x="0" y="0"/>
                </a:lnTo>
                <a:lnTo>
                  <a:pt x="0" y="4193987"/>
                </a:lnTo>
                <a:lnTo>
                  <a:pt x="2135955" y="4193987"/>
                </a:lnTo>
                <a:lnTo>
                  <a:pt x="2135955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66D51DF4-0B06-6AC0-17F3-105671CBD7B6}"/>
              </a:ext>
            </a:extLst>
          </p:cNvPr>
          <p:cNvSpPr/>
          <p:nvPr userDrawn="1"/>
        </p:nvSpPr>
        <p:spPr>
          <a:xfrm>
            <a:off x="10440483" y="2591974"/>
            <a:ext cx="1751274" cy="1761670"/>
          </a:xfrm>
          <a:custGeom>
            <a:avLst/>
            <a:gdLst/>
            <a:ahLst/>
            <a:cxnLst/>
            <a:rect l="l" t="t" r="r" b="b"/>
            <a:pathLst>
              <a:path w="2887980" h="2905125">
                <a:moveTo>
                  <a:pt x="2887662" y="2182723"/>
                </a:moveTo>
                <a:lnTo>
                  <a:pt x="2165553" y="1460601"/>
                </a:lnTo>
                <a:lnTo>
                  <a:pt x="1443837" y="2182304"/>
                </a:lnTo>
                <a:lnTo>
                  <a:pt x="722122" y="1460576"/>
                </a:lnTo>
                <a:lnTo>
                  <a:pt x="0" y="2182698"/>
                </a:lnTo>
                <a:lnTo>
                  <a:pt x="722122" y="2904820"/>
                </a:lnTo>
                <a:lnTo>
                  <a:pt x="1443837" y="2183104"/>
                </a:lnTo>
                <a:lnTo>
                  <a:pt x="2165566" y="2904820"/>
                </a:lnTo>
                <a:lnTo>
                  <a:pt x="2887662" y="2182723"/>
                </a:lnTo>
                <a:close/>
              </a:path>
              <a:path w="2887980" h="2905125">
                <a:moveTo>
                  <a:pt x="2887662" y="722122"/>
                </a:moveTo>
                <a:lnTo>
                  <a:pt x="2165540" y="0"/>
                </a:lnTo>
                <a:lnTo>
                  <a:pt x="1443812" y="721728"/>
                </a:lnTo>
                <a:lnTo>
                  <a:pt x="722160" y="38"/>
                </a:lnTo>
                <a:lnTo>
                  <a:pt x="50" y="722134"/>
                </a:lnTo>
                <a:lnTo>
                  <a:pt x="722122" y="1444205"/>
                </a:lnTo>
                <a:lnTo>
                  <a:pt x="1443812" y="722528"/>
                </a:lnTo>
                <a:lnTo>
                  <a:pt x="2165540" y="1444231"/>
                </a:lnTo>
                <a:lnTo>
                  <a:pt x="2887662" y="722122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731273ED-1C7D-8129-632D-AF3CA1E250D9}"/>
              </a:ext>
            </a:extLst>
          </p:cNvPr>
          <p:cNvSpPr/>
          <p:nvPr userDrawn="1"/>
        </p:nvSpPr>
        <p:spPr>
          <a:xfrm>
            <a:off x="9620117" y="0"/>
            <a:ext cx="631891" cy="636512"/>
          </a:xfrm>
          <a:custGeom>
            <a:avLst/>
            <a:gdLst/>
            <a:ahLst/>
            <a:cxnLst/>
            <a:rect l="l" t="t" r="r" b="b"/>
            <a:pathLst>
              <a:path w="1042034" h="1049655">
                <a:moveTo>
                  <a:pt x="104142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23" y="1049392"/>
                </a:lnTo>
                <a:lnTo>
                  <a:pt x="104142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DD8159D0-C8D1-468A-51EC-731238C02138}"/>
              </a:ext>
            </a:extLst>
          </p:cNvPr>
          <p:cNvSpPr/>
          <p:nvPr userDrawn="1"/>
        </p:nvSpPr>
        <p:spPr>
          <a:xfrm>
            <a:off x="9620117" y="1916022"/>
            <a:ext cx="631891" cy="636512"/>
          </a:xfrm>
          <a:custGeom>
            <a:avLst/>
            <a:gdLst/>
            <a:ahLst/>
            <a:cxnLst/>
            <a:rect l="l" t="t" r="r" b="b"/>
            <a:pathLst>
              <a:path w="1042034" h="1049654">
                <a:moveTo>
                  <a:pt x="104141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13" y="1049392"/>
                </a:lnTo>
                <a:lnTo>
                  <a:pt x="104141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1A8A968E-16D9-03A8-7220-5FD1E96C5BF9}"/>
              </a:ext>
            </a:extLst>
          </p:cNvPr>
          <p:cNvSpPr/>
          <p:nvPr userDrawn="1"/>
        </p:nvSpPr>
        <p:spPr>
          <a:xfrm>
            <a:off x="11541016" y="1916022"/>
            <a:ext cx="631891" cy="636512"/>
          </a:xfrm>
          <a:custGeom>
            <a:avLst/>
            <a:gdLst/>
            <a:ahLst/>
            <a:cxnLst/>
            <a:rect l="l" t="t" r="r" b="b"/>
            <a:pathLst>
              <a:path w="1042034" h="1049654">
                <a:moveTo>
                  <a:pt x="104141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13" y="1049392"/>
                </a:lnTo>
                <a:lnTo>
                  <a:pt x="104141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46EB4499-97A4-6E33-BD16-D0378183D130}"/>
              </a:ext>
            </a:extLst>
          </p:cNvPr>
          <p:cNvSpPr/>
          <p:nvPr userDrawn="1"/>
        </p:nvSpPr>
        <p:spPr>
          <a:xfrm>
            <a:off x="10236068" y="3"/>
            <a:ext cx="1936490" cy="1920702"/>
          </a:xfrm>
          <a:custGeom>
            <a:avLst/>
            <a:gdLst/>
            <a:ahLst/>
            <a:cxnLst/>
            <a:rect l="l" t="t" r="r" b="b"/>
            <a:pathLst>
              <a:path w="3193415" h="3167380">
                <a:moveTo>
                  <a:pt x="2140127" y="1049388"/>
                </a:moveTo>
                <a:lnTo>
                  <a:pt x="0" y="1049388"/>
                </a:lnTo>
                <a:lnTo>
                  <a:pt x="0" y="3166986"/>
                </a:lnTo>
                <a:lnTo>
                  <a:pt x="2140127" y="3166986"/>
                </a:lnTo>
                <a:lnTo>
                  <a:pt x="2140127" y="1049388"/>
                </a:lnTo>
                <a:close/>
              </a:path>
              <a:path w="3193415" h="3167380">
                <a:moveTo>
                  <a:pt x="3193364" y="0"/>
                </a:moveTo>
                <a:lnTo>
                  <a:pt x="2151951" y="0"/>
                </a:lnTo>
                <a:lnTo>
                  <a:pt x="2151951" y="1049388"/>
                </a:lnTo>
                <a:lnTo>
                  <a:pt x="3193364" y="1049388"/>
                </a:lnTo>
                <a:lnTo>
                  <a:pt x="3193364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8EC93642-1F13-F033-644F-A28E82792E94}"/>
              </a:ext>
            </a:extLst>
          </p:cNvPr>
          <p:cNvSpPr/>
          <p:nvPr userDrawn="1"/>
        </p:nvSpPr>
        <p:spPr>
          <a:xfrm>
            <a:off x="428" y="0"/>
            <a:ext cx="2868346" cy="4821008"/>
          </a:xfrm>
          <a:custGeom>
            <a:avLst/>
            <a:gdLst/>
            <a:ahLst/>
            <a:cxnLst/>
            <a:rect l="l" t="t" r="r" b="b"/>
            <a:pathLst>
              <a:path w="4730115" h="7950200">
                <a:moveTo>
                  <a:pt x="4730054" y="0"/>
                </a:moveTo>
                <a:lnTo>
                  <a:pt x="0" y="0"/>
                </a:lnTo>
                <a:lnTo>
                  <a:pt x="0" y="7949726"/>
                </a:lnTo>
                <a:lnTo>
                  <a:pt x="4730054" y="7949726"/>
                </a:lnTo>
                <a:lnTo>
                  <a:pt x="473005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20D8A439-31FF-0D84-E287-75A69ED217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1311" y="454692"/>
            <a:ext cx="2162175" cy="1314450"/>
          </a:xfrm>
          <a:prstGeom prst="rect">
            <a:avLst/>
          </a:prstGeom>
        </p:spPr>
      </p:pic>
      <p:pic>
        <p:nvPicPr>
          <p:cNvPr id="62" name="Graphic 61">
            <a:extLst>
              <a:ext uri="{FF2B5EF4-FFF2-40B4-BE49-F238E27FC236}">
                <a16:creationId xmlns:a16="http://schemas.microsoft.com/office/drawing/2014/main" id="{439A187A-E4AB-A63C-F7CE-CDC2B00F49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728" y="5308239"/>
            <a:ext cx="1381125" cy="1371600"/>
          </a:xfrm>
          <a:prstGeom prst="rect">
            <a:avLst/>
          </a:prstGeom>
        </p:spPr>
      </p:pic>
      <p:sp>
        <p:nvSpPr>
          <p:cNvPr id="31" name="object 26">
            <a:extLst>
              <a:ext uri="{FF2B5EF4-FFF2-40B4-BE49-F238E27FC236}">
                <a16:creationId xmlns:a16="http://schemas.microsoft.com/office/drawing/2014/main" id="{A52DB305-78FC-3188-110B-A791F754E53C}"/>
              </a:ext>
            </a:extLst>
          </p:cNvPr>
          <p:cNvSpPr/>
          <p:nvPr userDrawn="1"/>
        </p:nvSpPr>
        <p:spPr>
          <a:xfrm>
            <a:off x="1451775" y="4002318"/>
            <a:ext cx="2202569" cy="2196023"/>
          </a:xfrm>
          <a:custGeom>
            <a:avLst/>
            <a:gdLst/>
            <a:ahLst/>
            <a:cxnLst/>
            <a:rect l="l" t="t" r="r" b="b"/>
            <a:pathLst>
              <a:path w="3632200" h="3621404">
                <a:moveTo>
                  <a:pt x="3631755" y="1823859"/>
                </a:moveTo>
                <a:lnTo>
                  <a:pt x="1794027" y="0"/>
                </a:lnTo>
                <a:lnTo>
                  <a:pt x="1807387" y="1793735"/>
                </a:lnTo>
                <a:lnTo>
                  <a:pt x="0" y="25"/>
                </a:lnTo>
                <a:lnTo>
                  <a:pt x="27025" y="3620833"/>
                </a:lnTo>
                <a:lnTo>
                  <a:pt x="1807832" y="1853565"/>
                </a:lnTo>
                <a:lnTo>
                  <a:pt x="1821014" y="3620833"/>
                </a:lnTo>
                <a:lnTo>
                  <a:pt x="3631755" y="1823859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5180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>
            <a:extLst>
              <a:ext uri="{FF2B5EF4-FFF2-40B4-BE49-F238E27FC236}">
                <a16:creationId xmlns:a16="http://schemas.microsoft.com/office/drawing/2014/main" id="{AC37F045-152A-43F6-BC19-7BAA24657150}"/>
              </a:ext>
            </a:extLst>
          </p:cNvPr>
          <p:cNvSpPr/>
          <p:nvPr userDrawn="1"/>
        </p:nvSpPr>
        <p:spPr>
          <a:xfrm>
            <a:off x="428" y="0"/>
            <a:ext cx="2608427" cy="6857615"/>
          </a:xfrm>
          <a:custGeom>
            <a:avLst/>
            <a:gdLst/>
            <a:ahLst/>
            <a:cxnLst/>
            <a:rect l="l" t="t" r="r" b="b"/>
            <a:pathLst>
              <a:path w="4301490" h="11308715">
                <a:moveTo>
                  <a:pt x="4301198" y="0"/>
                </a:moveTo>
                <a:lnTo>
                  <a:pt x="0" y="0"/>
                </a:lnTo>
                <a:lnTo>
                  <a:pt x="0" y="11308556"/>
                </a:lnTo>
                <a:lnTo>
                  <a:pt x="4301198" y="11308556"/>
                </a:lnTo>
                <a:lnTo>
                  <a:pt x="4301198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3D2ED8DA-ECDC-C475-23CD-32BC10040C21}"/>
              </a:ext>
            </a:extLst>
          </p:cNvPr>
          <p:cNvSpPr/>
          <p:nvPr userDrawn="1"/>
        </p:nvSpPr>
        <p:spPr>
          <a:xfrm>
            <a:off x="0" y="0"/>
            <a:ext cx="26167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8324" y="2275896"/>
            <a:ext cx="6859675" cy="1314450"/>
          </a:xfrm>
        </p:spPr>
        <p:txBody>
          <a:bodyPr anchor="t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02C51BA9-8B5C-34ED-002E-87D13FA92A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16760" y="3928904"/>
            <a:ext cx="2929930" cy="292993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193E474E-CD94-D464-EB2D-3422CB2CF2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62587" y="140678"/>
            <a:ext cx="1728000" cy="1728000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93054B3E-6F57-77DC-E0CA-54943195C4E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3024000" cy="302400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20D8A439-31FF-0D84-E287-75A69ED2177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75021" y="5177417"/>
            <a:ext cx="216217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40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2460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84047" y="2919878"/>
            <a:ext cx="6859675" cy="1314450"/>
          </a:xfrm>
        </p:spPr>
        <p:txBody>
          <a:bodyPr anchor="t" anchorCtr="0">
            <a:normAutofit/>
          </a:bodyPr>
          <a:lstStyle>
            <a:lvl1pPr algn="ctr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600F509-0459-50E6-2A04-0EBA69FAB837}"/>
              </a:ext>
            </a:extLst>
          </p:cNvPr>
          <p:cNvSpPr/>
          <p:nvPr userDrawn="1"/>
        </p:nvSpPr>
        <p:spPr>
          <a:xfrm>
            <a:off x="2868735" y="3"/>
            <a:ext cx="2169454" cy="2142114"/>
          </a:xfrm>
          <a:custGeom>
            <a:avLst/>
            <a:gdLst/>
            <a:ahLst/>
            <a:cxnLst/>
            <a:rect l="l" t="t" r="r" b="b"/>
            <a:pathLst>
              <a:path w="3577590" h="3532504">
                <a:moveTo>
                  <a:pt x="822159" y="3532009"/>
                </a:moveTo>
                <a:lnTo>
                  <a:pt x="0" y="2720200"/>
                </a:lnTo>
                <a:lnTo>
                  <a:pt x="0" y="3102889"/>
                </a:lnTo>
                <a:lnTo>
                  <a:pt x="434555" y="3532009"/>
                </a:lnTo>
                <a:lnTo>
                  <a:pt x="822159" y="3532009"/>
                </a:lnTo>
                <a:close/>
              </a:path>
              <a:path w="3577590" h="3532504">
                <a:moveTo>
                  <a:pt x="1796148" y="3531984"/>
                </a:moveTo>
                <a:lnTo>
                  <a:pt x="0" y="1758467"/>
                </a:lnTo>
                <a:lnTo>
                  <a:pt x="0" y="2141105"/>
                </a:lnTo>
                <a:lnTo>
                  <a:pt x="1408620" y="3531984"/>
                </a:lnTo>
                <a:lnTo>
                  <a:pt x="1796148" y="3531984"/>
                </a:lnTo>
                <a:close/>
              </a:path>
              <a:path w="3577590" h="3532504">
                <a:moveTo>
                  <a:pt x="2770200" y="3531997"/>
                </a:moveTo>
                <a:lnTo>
                  <a:pt x="0" y="796683"/>
                </a:lnTo>
                <a:lnTo>
                  <a:pt x="0" y="1179398"/>
                </a:lnTo>
                <a:lnTo>
                  <a:pt x="2382647" y="3531997"/>
                </a:lnTo>
                <a:lnTo>
                  <a:pt x="2770200" y="3531997"/>
                </a:lnTo>
                <a:close/>
              </a:path>
              <a:path w="3577590" h="3532504">
                <a:moveTo>
                  <a:pt x="3577044" y="3366947"/>
                </a:moveTo>
                <a:lnTo>
                  <a:pt x="167144" y="12"/>
                </a:lnTo>
                <a:lnTo>
                  <a:pt x="0" y="12"/>
                </a:lnTo>
                <a:lnTo>
                  <a:pt x="0" y="217652"/>
                </a:lnTo>
                <a:lnTo>
                  <a:pt x="3356635" y="3531997"/>
                </a:lnTo>
                <a:lnTo>
                  <a:pt x="3577044" y="3531997"/>
                </a:lnTo>
                <a:lnTo>
                  <a:pt x="3577044" y="3366947"/>
                </a:lnTo>
                <a:close/>
              </a:path>
              <a:path w="3577590" h="3532504">
                <a:moveTo>
                  <a:pt x="3577044" y="1443443"/>
                </a:moveTo>
                <a:lnTo>
                  <a:pt x="2115210" y="12"/>
                </a:lnTo>
                <a:lnTo>
                  <a:pt x="1727631" y="12"/>
                </a:lnTo>
                <a:lnTo>
                  <a:pt x="3577044" y="1826094"/>
                </a:lnTo>
                <a:lnTo>
                  <a:pt x="3577044" y="1443443"/>
                </a:lnTo>
                <a:close/>
              </a:path>
              <a:path w="3577590" h="3532504">
                <a:moveTo>
                  <a:pt x="3577044" y="481698"/>
                </a:moveTo>
                <a:lnTo>
                  <a:pt x="3089186" y="0"/>
                </a:lnTo>
                <a:lnTo>
                  <a:pt x="2701671" y="0"/>
                </a:lnTo>
                <a:lnTo>
                  <a:pt x="3577044" y="864362"/>
                </a:lnTo>
                <a:lnTo>
                  <a:pt x="3577044" y="481698"/>
                </a:lnTo>
                <a:close/>
              </a:path>
              <a:path w="3577590" h="3532504">
                <a:moveTo>
                  <a:pt x="3577056" y="2405189"/>
                </a:moveTo>
                <a:lnTo>
                  <a:pt x="1141209" y="12"/>
                </a:lnTo>
                <a:lnTo>
                  <a:pt x="753643" y="12"/>
                </a:lnTo>
                <a:lnTo>
                  <a:pt x="3577056" y="2787878"/>
                </a:lnTo>
                <a:lnTo>
                  <a:pt x="3577056" y="2405189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DC007222-1048-18AC-52C9-66BC6C7BD32D}"/>
              </a:ext>
            </a:extLst>
          </p:cNvPr>
          <p:cNvSpPr/>
          <p:nvPr userDrawn="1"/>
        </p:nvSpPr>
        <p:spPr>
          <a:xfrm>
            <a:off x="10896321" y="9137"/>
            <a:ext cx="1295357" cy="2543351"/>
          </a:xfrm>
          <a:custGeom>
            <a:avLst/>
            <a:gdLst/>
            <a:ahLst/>
            <a:cxnLst/>
            <a:rect l="l" t="t" r="r" b="b"/>
            <a:pathLst>
              <a:path w="2136140" h="4194175">
                <a:moveTo>
                  <a:pt x="2135955" y="0"/>
                </a:moveTo>
                <a:lnTo>
                  <a:pt x="0" y="0"/>
                </a:lnTo>
                <a:lnTo>
                  <a:pt x="0" y="4193987"/>
                </a:lnTo>
                <a:lnTo>
                  <a:pt x="2135955" y="4193987"/>
                </a:lnTo>
                <a:lnTo>
                  <a:pt x="2135955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66D51DF4-0B06-6AC0-17F3-105671CBD7B6}"/>
              </a:ext>
            </a:extLst>
          </p:cNvPr>
          <p:cNvSpPr/>
          <p:nvPr userDrawn="1"/>
        </p:nvSpPr>
        <p:spPr>
          <a:xfrm>
            <a:off x="10440483" y="2591974"/>
            <a:ext cx="1751274" cy="1761670"/>
          </a:xfrm>
          <a:custGeom>
            <a:avLst/>
            <a:gdLst/>
            <a:ahLst/>
            <a:cxnLst/>
            <a:rect l="l" t="t" r="r" b="b"/>
            <a:pathLst>
              <a:path w="2887980" h="2905125">
                <a:moveTo>
                  <a:pt x="2887662" y="2182723"/>
                </a:moveTo>
                <a:lnTo>
                  <a:pt x="2165553" y="1460601"/>
                </a:lnTo>
                <a:lnTo>
                  <a:pt x="1443837" y="2182304"/>
                </a:lnTo>
                <a:lnTo>
                  <a:pt x="722122" y="1460576"/>
                </a:lnTo>
                <a:lnTo>
                  <a:pt x="0" y="2182698"/>
                </a:lnTo>
                <a:lnTo>
                  <a:pt x="722122" y="2904820"/>
                </a:lnTo>
                <a:lnTo>
                  <a:pt x="1443837" y="2183104"/>
                </a:lnTo>
                <a:lnTo>
                  <a:pt x="2165566" y="2904820"/>
                </a:lnTo>
                <a:lnTo>
                  <a:pt x="2887662" y="2182723"/>
                </a:lnTo>
                <a:close/>
              </a:path>
              <a:path w="2887980" h="2905125">
                <a:moveTo>
                  <a:pt x="2887662" y="722122"/>
                </a:moveTo>
                <a:lnTo>
                  <a:pt x="2165540" y="0"/>
                </a:lnTo>
                <a:lnTo>
                  <a:pt x="1443812" y="721728"/>
                </a:lnTo>
                <a:lnTo>
                  <a:pt x="722160" y="38"/>
                </a:lnTo>
                <a:lnTo>
                  <a:pt x="50" y="722134"/>
                </a:lnTo>
                <a:lnTo>
                  <a:pt x="722122" y="1444205"/>
                </a:lnTo>
                <a:lnTo>
                  <a:pt x="1443812" y="722528"/>
                </a:lnTo>
                <a:lnTo>
                  <a:pt x="2165540" y="1444231"/>
                </a:lnTo>
                <a:lnTo>
                  <a:pt x="2887662" y="722122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731273ED-1C7D-8129-632D-AF3CA1E250D9}"/>
              </a:ext>
            </a:extLst>
          </p:cNvPr>
          <p:cNvSpPr/>
          <p:nvPr userDrawn="1"/>
        </p:nvSpPr>
        <p:spPr>
          <a:xfrm>
            <a:off x="9620117" y="0"/>
            <a:ext cx="631891" cy="636512"/>
          </a:xfrm>
          <a:custGeom>
            <a:avLst/>
            <a:gdLst/>
            <a:ahLst/>
            <a:cxnLst/>
            <a:rect l="l" t="t" r="r" b="b"/>
            <a:pathLst>
              <a:path w="1042034" h="1049655">
                <a:moveTo>
                  <a:pt x="104142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23" y="1049392"/>
                </a:lnTo>
                <a:lnTo>
                  <a:pt x="104142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DD8159D0-C8D1-468A-51EC-731238C02138}"/>
              </a:ext>
            </a:extLst>
          </p:cNvPr>
          <p:cNvSpPr/>
          <p:nvPr userDrawn="1"/>
        </p:nvSpPr>
        <p:spPr>
          <a:xfrm>
            <a:off x="9620117" y="1916022"/>
            <a:ext cx="631891" cy="636512"/>
          </a:xfrm>
          <a:custGeom>
            <a:avLst/>
            <a:gdLst/>
            <a:ahLst/>
            <a:cxnLst/>
            <a:rect l="l" t="t" r="r" b="b"/>
            <a:pathLst>
              <a:path w="1042034" h="1049654">
                <a:moveTo>
                  <a:pt x="104141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13" y="1049392"/>
                </a:lnTo>
                <a:lnTo>
                  <a:pt x="104141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1A8A968E-16D9-03A8-7220-5FD1E96C5BF9}"/>
              </a:ext>
            </a:extLst>
          </p:cNvPr>
          <p:cNvSpPr/>
          <p:nvPr userDrawn="1"/>
        </p:nvSpPr>
        <p:spPr>
          <a:xfrm>
            <a:off x="11541016" y="1916022"/>
            <a:ext cx="631891" cy="636512"/>
          </a:xfrm>
          <a:custGeom>
            <a:avLst/>
            <a:gdLst/>
            <a:ahLst/>
            <a:cxnLst/>
            <a:rect l="l" t="t" r="r" b="b"/>
            <a:pathLst>
              <a:path w="1042034" h="1049654">
                <a:moveTo>
                  <a:pt x="104141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13" y="1049392"/>
                </a:lnTo>
                <a:lnTo>
                  <a:pt x="104141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46EB4499-97A4-6E33-BD16-D0378183D130}"/>
              </a:ext>
            </a:extLst>
          </p:cNvPr>
          <p:cNvSpPr/>
          <p:nvPr userDrawn="1"/>
        </p:nvSpPr>
        <p:spPr>
          <a:xfrm>
            <a:off x="10236068" y="3"/>
            <a:ext cx="1936490" cy="1920702"/>
          </a:xfrm>
          <a:custGeom>
            <a:avLst/>
            <a:gdLst/>
            <a:ahLst/>
            <a:cxnLst/>
            <a:rect l="l" t="t" r="r" b="b"/>
            <a:pathLst>
              <a:path w="3193415" h="3167380">
                <a:moveTo>
                  <a:pt x="2140127" y="1049388"/>
                </a:moveTo>
                <a:lnTo>
                  <a:pt x="0" y="1049388"/>
                </a:lnTo>
                <a:lnTo>
                  <a:pt x="0" y="3166986"/>
                </a:lnTo>
                <a:lnTo>
                  <a:pt x="2140127" y="3166986"/>
                </a:lnTo>
                <a:lnTo>
                  <a:pt x="2140127" y="1049388"/>
                </a:lnTo>
                <a:close/>
              </a:path>
              <a:path w="3193415" h="3167380">
                <a:moveTo>
                  <a:pt x="3193364" y="0"/>
                </a:moveTo>
                <a:lnTo>
                  <a:pt x="2151951" y="0"/>
                </a:lnTo>
                <a:lnTo>
                  <a:pt x="2151951" y="1049388"/>
                </a:lnTo>
                <a:lnTo>
                  <a:pt x="3193364" y="1049388"/>
                </a:lnTo>
                <a:lnTo>
                  <a:pt x="3193364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8EC93642-1F13-F033-644F-A28E82792E94}"/>
              </a:ext>
            </a:extLst>
          </p:cNvPr>
          <p:cNvSpPr/>
          <p:nvPr userDrawn="1"/>
        </p:nvSpPr>
        <p:spPr>
          <a:xfrm>
            <a:off x="428" y="0"/>
            <a:ext cx="2868346" cy="4821008"/>
          </a:xfrm>
          <a:custGeom>
            <a:avLst/>
            <a:gdLst/>
            <a:ahLst/>
            <a:cxnLst/>
            <a:rect l="l" t="t" r="r" b="b"/>
            <a:pathLst>
              <a:path w="4730115" h="7950200">
                <a:moveTo>
                  <a:pt x="4730054" y="0"/>
                </a:moveTo>
                <a:lnTo>
                  <a:pt x="0" y="0"/>
                </a:lnTo>
                <a:lnTo>
                  <a:pt x="0" y="7949726"/>
                </a:lnTo>
                <a:lnTo>
                  <a:pt x="4730054" y="7949726"/>
                </a:lnTo>
                <a:lnTo>
                  <a:pt x="473005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20D8A439-31FF-0D84-E287-75A69ED217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1311" y="454692"/>
            <a:ext cx="2162175" cy="1314450"/>
          </a:xfrm>
          <a:prstGeom prst="rect">
            <a:avLst/>
          </a:prstGeom>
        </p:spPr>
      </p:pic>
      <p:pic>
        <p:nvPicPr>
          <p:cNvPr id="62" name="Graphic 61">
            <a:extLst>
              <a:ext uri="{FF2B5EF4-FFF2-40B4-BE49-F238E27FC236}">
                <a16:creationId xmlns:a16="http://schemas.microsoft.com/office/drawing/2014/main" id="{439A187A-E4AB-A63C-F7CE-CDC2B00F49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728" y="5308239"/>
            <a:ext cx="1381125" cy="1371600"/>
          </a:xfrm>
          <a:prstGeom prst="rect">
            <a:avLst/>
          </a:prstGeom>
        </p:spPr>
      </p:pic>
      <p:sp>
        <p:nvSpPr>
          <p:cNvPr id="31" name="object 26">
            <a:extLst>
              <a:ext uri="{FF2B5EF4-FFF2-40B4-BE49-F238E27FC236}">
                <a16:creationId xmlns:a16="http://schemas.microsoft.com/office/drawing/2014/main" id="{A52DB305-78FC-3188-110B-A791F754E53C}"/>
              </a:ext>
            </a:extLst>
          </p:cNvPr>
          <p:cNvSpPr/>
          <p:nvPr userDrawn="1"/>
        </p:nvSpPr>
        <p:spPr>
          <a:xfrm>
            <a:off x="1451775" y="4002318"/>
            <a:ext cx="2202569" cy="2196023"/>
          </a:xfrm>
          <a:custGeom>
            <a:avLst/>
            <a:gdLst/>
            <a:ahLst/>
            <a:cxnLst/>
            <a:rect l="l" t="t" r="r" b="b"/>
            <a:pathLst>
              <a:path w="3632200" h="3621404">
                <a:moveTo>
                  <a:pt x="3631755" y="1823859"/>
                </a:moveTo>
                <a:lnTo>
                  <a:pt x="1794027" y="0"/>
                </a:lnTo>
                <a:lnTo>
                  <a:pt x="1807387" y="1793735"/>
                </a:lnTo>
                <a:lnTo>
                  <a:pt x="0" y="25"/>
                </a:lnTo>
                <a:lnTo>
                  <a:pt x="27025" y="3620833"/>
                </a:lnTo>
                <a:lnTo>
                  <a:pt x="1807832" y="1853565"/>
                </a:lnTo>
                <a:lnTo>
                  <a:pt x="1821014" y="3620833"/>
                </a:lnTo>
                <a:lnTo>
                  <a:pt x="3631755" y="1823859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1573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047EEAC-6382-5DD9-9217-9EFC6475A5CF}"/>
              </a:ext>
            </a:extLst>
          </p:cNvPr>
          <p:cNvSpPr/>
          <p:nvPr userDrawn="1"/>
        </p:nvSpPr>
        <p:spPr>
          <a:xfrm>
            <a:off x="428" y="1498091"/>
            <a:ext cx="12191144" cy="5353767"/>
          </a:xfrm>
          <a:custGeom>
            <a:avLst/>
            <a:gdLst/>
            <a:ahLst/>
            <a:cxnLst/>
            <a:rect l="l" t="t" r="r" b="b"/>
            <a:pathLst>
              <a:path w="20104100" h="11299190">
                <a:moveTo>
                  <a:pt x="20104099" y="0"/>
                </a:moveTo>
                <a:lnTo>
                  <a:pt x="0" y="0"/>
                </a:lnTo>
                <a:lnTo>
                  <a:pt x="0" y="11298619"/>
                </a:lnTo>
                <a:lnTo>
                  <a:pt x="20104099" y="11298619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B8C8BB84-953B-4B70-1F12-522FD3F34E23}"/>
              </a:ext>
            </a:extLst>
          </p:cNvPr>
          <p:cNvSpPr/>
          <p:nvPr userDrawn="1"/>
        </p:nvSpPr>
        <p:spPr>
          <a:xfrm>
            <a:off x="428" y="5197351"/>
            <a:ext cx="7494897" cy="1654238"/>
          </a:xfrm>
          <a:custGeom>
            <a:avLst/>
            <a:gdLst/>
            <a:ahLst/>
            <a:cxnLst/>
            <a:rect l="l" t="t" r="r" b="b"/>
            <a:pathLst>
              <a:path w="12359640" h="2727959">
                <a:moveTo>
                  <a:pt x="12359110" y="0"/>
                </a:moveTo>
                <a:lnTo>
                  <a:pt x="0" y="0"/>
                </a:lnTo>
                <a:lnTo>
                  <a:pt x="0" y="2727833"/>
                </a:lnTo>
                <a:lnTo>
                  <a:pt x="12359110" y="2727833"/>
                </a:lnTo>
                <a:lnTo>
                  <a:pt x="123591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337685DB-39E0-E574-8E0D-312C05C6B7AE}"/>
              </a:ext>
            </a:extLst>
          </p:cNvPr>
          <p:cNvSpPr/>
          <p:nvPr userDrawn="1"/>
        </p:nvSpPr>
        <p:spPr>
          <a:xfrm>
            <a:off x="5567484" y="4934243"/>
            <a:ext cx="1765136" cy="1777073"/>
          </a:xfrm>
          <a:custGeom>
            <a:avLst/>
            <a:gdLst/>
            <a:ahLst/>
            <a:cxnLst/>
            <a:rect l="l" t="t" r="r" b="b"/>
            <a:pathLst>
              <a:path w="2910840" h="2930525">
                <a:moveTo>
                  <a:pt x="2910725" y="1464564"/>
                </a:moveTo>
                <a:lnTo>
                  <a:pt x="1437767" y="0"/>
                </a:lnTo>
                <a:lnTo>
                  <a:pt x="1448701" y="1463255"/>
                </a:lnTo>
                <a:lnTo>
                  <a:pt x="0" y="22669"/>
                </a:lnTo>
                <a:lnTo>
                  <a:pt x="21628" y="2930309"/>
                </a:lnTo>
                <a:lnTo>
                  <a:pt x="1449057" y="1510919"/>
                </a:lnTo>
                <a:lnTo>
                  <a:pt x="1459496" y="2907614"/>
                </a:lnTo>
                <a:lnTo>
                  <a:pt x="2910725" y="1464564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3">
            <a:extLst>
              <a:ext uri="{FF2B5EF4-FFF2-40B4-BE49-F238E27FC236}">
                <a16:creationId xmlns:a16="http://schemas.microsoft.com/office/drawing/2014/main" id="{74FF88DC-91C2-C02F-784A-8738F4A1A547}"/>
              </a:ext>
            </a:extLst>
          </p:cNvPr>
          <p:cNvSpPr/>
          <p:nvPr userDrawn="1"/>
        </p:nvSpPr>
        <p:spPr>
          <a:xfrm>
            <a:off x="162070" y="4620632"/>
            <a:ext cx="1520235" cy="1520235"/>
          </a:xfrm>
          <a:custGeom>
            <a:avLst/>
            <a:gdLst/>
            <a:ahLst/>
            <a:cxnLst/>
            <a:rect l="l" t="t" r="r" b="b"/>
            <a:pathLst>
              <a:path w="2506980" h="2506979">
                <a:moveTo>
                  <a:pt x="2506942" y="0"/>
                </a:moveTo>
                <a:lnTo>
                  <a:pt x="1248283" y="0"/>
                </a:lnTo>
                <a:lnTo>
                  <a:pt x="1200327" y="1333"/>
                </a:lnTo>
                <a:lnTo>
                  <a:pt x="1152855" y="4356"/>
                </a:lnTo>
                <a:lnTo>
                  <a:pt x="1105865" y="9105"/>
                </a:lnTo>
                <a:lnTo>
                  <a:pt x="1059408" y="15544"/>
                </a:lnTo>
                <a:lnTo>
                  <a:pt x="1013498" y="23634"/>
                </a:lnTo>
                <a:lnTo>
                  <a:pt x="968184" y="33350"/>
                </a:lnTo>
                <a:lnTo>
                  <a:pt x="923493" y="44665"/>
                </a:lnTo>
                <a:lnTo>
                  <a:pt x="879462" y="57543"/>
                </a:lnTo>
                <a:lnTo>
                  <a:pt x="836104" y="71958"/>
                </a:lnTo>
                <a:lnTo>
                  <a:pt x="793483" y="87858"/>
                </a:lnTo>
                <a:lnTo>
                  <a:pt x="751598" y="105244"/>
                </a:lnTo>
                <a:lnTo>
                  <a:pt x="710501" y="124053"/>
                </a:lnTo>
                <a:lnTo>
                  <a:pt x="670217" y="144259"/>
                </a:lnTo>
                <a:lnTo>
                  <a:pt x="630783" y="165849"/>
                </a:lnTo>
                <a:lnTo>
                  <a:pt x="592226" y="188772"/>
                </a:lnTo>
                <a:lnTo>
                  <a:pt x="554583" y="213004"/>
                </a:lnTo>
                <a:lnTo>
                  <a:pt x="517880" y="238518"/>
                </a:lnTo>
                <a:lnTo>
                  <a:pt x="482155" y="265277"/>
                </a:lnTo>
                <a:lnTo>
                  <a:pt x="447433" y="293243"/>
                </a:lnTo>
                <a:lnTo>
                  <a:pt x="413753" y="322402"/>
                </a:lnTo>
                <a:lnTo>
                  <a:pt x="381152" y="352691"/>
                </a:lnTo>
                <a:lnTo>
                  <a:pt x="349643" y="384111"/>
                </a:lnTo>
                <a:lnTo>
                  <a:pt x="319278" y="416623"/>
                </a:lnTo>
                <a:lnTo>
                  <a:pt x="290080" y="450176"/>
                </a:lnTo>
                <a:lnTo>
                  <a:pt x="262089" y="484759"/>
                </a:lnTo>
                <a:lnTo>
                  <a:pt x="235318" y="520319"/>
                </a:lnTo>
                <a:lnTo>
                  <a:pt x="209816" y="556856"/>
                </a:lnTo>
                <a:lnTo>
                  <a:pt x="185623" y="594309"/>
                </a:lnTo>
                <a:lnTo>
                  <a:pt x="162737" y="632663"/>
                </a:lnTo>
                <a:lnTo>
                  <a:pt x="141224" y="671880"/>
                </a:lnTo>
                <a:lnTo>
                  <a:pt x="121107" y="711923"/>
                </a:lnTo>
                <a:lnTo>
                  <a:pt x="102412" y="752767"/>
                </a:lnTo>
                <a:lnTo>
                  <a:pt x="85178" y="794385"/>
                </a:lnTo>
                <a:lnTo>
                  <a:pt x="69418" y="836726"/>
                </a:lnTo>
                <a:lnTo>
                  <a:pt x="55194" y="879792"/>
                </a:lnTo>
                <a:lnTo>
                  <a:pt x="42519" y="923518"/>
                </a:lnTo>
                <a:lnTo>
                  <a:pt x="31432" y="967879"/>
                </a:lnTo>
                <a:lnTo>
                  <a:pt x="21958" y="1012863"/>
                </a:lnTo>
                <a:lnTo>
                  <a:pt x="14147" y="1058418"/>
                </a:lnTo>
                <a:lnTo>
                  <a:pt x="8001" y="1104519"/>
                </a:lnTo>
                <a:lnTo>
                  <a:pt x="3581" y="1151140"/>
                </a:lnTo>
                <a:lnTo>
                  <a:pt x="901" y="1198232"/>
                </a:lnTo>
                <a:lnTo>
                  <a:pt x="0" y="1245781"/>
                </a:lnTo>
                <a:lnTo>
                  <a:pt x="1248283" y="1245781"/>
                </a:lnTo>
                <a:lnTo>
                  <a:pt x="1200327" y="1247114"/>
                </a:lnTo>
                <a:lnTo>
                  <a:pt x="1152855" y="1250188"/>
                </a:lnTo>
                <a:lnTo>
                  <a:pt x="1105865" y="1254988"/>
                </a:lnTo>
                <a:lnTo>
                  <a:pt x="1059408" y="1261503"/>
                </a:lnTo>
                <a:lnTo>
                  <a:pt x="1013498" y="1269695"/>
                </a:lnTo>
                <a:lnTo>
                  <a:pt x="968184" y="1279537"/>
                </a:lnTo>
                <a:lnTo>
                  <a:pt x="923493" y="1290993"/>
                </a:lnTo>
                <a:lnTo>
                  <a:pt x="879462" y="1304036"/>
                </a:lnTo>
                <a:lnTo>
                  <a:pt x="836104" y="1318615"/>
                </a:lnTo>
                <a:lnTo>
                  <a:pt x="793483" y="1334719"/>
                </a:lnTo>
                <a:lnTo>
                  <a:pt x="751598" y="1352308"/>
                </a:lnTo>
                <a:lnTo>
                  <a:pt x="710501" y="1371346"/>
                </a:lnTo>
                <a:lnTo>
                  <a:pt x="670217" y="1391818"/>
                </a:lnTo>
                <a:lnTo>
                  <a:pt x="630783" y="1413662"/>
                </a:lnTo>
                <a:lnTo>
                  <a:pt x="592226" y="1436878"/>
                </a:lnTo>
                <a:lnTo>
                  <a:pt x="554583" y="1461414"/>
                </a:lnTo>
                <a:lnTo>
                  <a:pt x="517880" y="1487233"/>
                </a:lnTo>
                <a:lnTo>
                  <a:pt x="482155" y="1514322"/>
                </a:lnTo>
                <a:lnTo>
                  <a:pt x="447433" y="1542630"/>
                </a:lnTo>
                <a:lnTo>
                  <a:pt x="413753" y="1572145"/>
                </a:lnTo>
                <a:lnTo>
                  <a:pt x="381152" y="1602816"/>
                </a:lnTo>
                <a:lnTo>
                  <a:pt x="349643" y="1634629"/>
                </a:lnTo>
                <a:lnTo>
                  <a:pt x="319278" y="1667522"/>
                </a:lnTo>
                <a:lnTo>
                  <a:pt x="290080" y="1701495"/>
                </a:lnTo>
                <a:lnTo>
                  <a:pt x="262089" y="1736509"/>
                </a:lnTo>
                <a:lnTo>
                  <a:pt x="235318" y="1772513"/>
                </a:lnTo>
                <a:lnTo>
                  <a:pt x="209816" y="1809496"/>
                </a:lnTo>
                <a:lnTo>
                  <a:pt x="185623" y="1847418"/>
                </a:lnTo>
                <a:lnTo>
                  <a:pt x="162737" y="1886242"/>
                </a:lnTo>
                <a:lnTo>
                  <a:pt x="141224" y="1925929"/>
                </a:lnTo>
                <a:lnTo>
                  <a:pt x="121107" y="1966480"/>
                </a:lnTo>
                <a:lnTo>
                  <a:pt x="102412" y="2007819"/>
                </a:lnTo>
                <a:lnTo>
                  <a:pt x="85178" y="2049957"/>
                </a:lnTo>
                <a:lnTo>
                  <a:pt x="69418" y="2092820"/>
                </a:lnTo>
                <a:lnTo>
                  <a:pt x="55194" y="2136406"/>
                </a:lnTo>
                <a:lnTo>
                  <a:pt x="42519" y="2180679"/>
                </a:lnTo>
                <a:lnTo>
                  <a:pt x="31432" y="2225598"/>
                </a:lnTo>
                <a:lnTo>
                  <a:pt x="21958" y="2271128"/>
                </a:lnTo>
                <a:lnTo>
                  <a:pt x="14147" y="2317242"/>
                </a:lnTo>
                <a:lnTo>
                  <a:pt x="8001" y="2363914"/>
                </a:lnTo>
                <a:lnTo>
                  <a:pt x="3581" y="2411107"/>
                </a:lnTo>
                <a:lnTo>
                  <a:pt x="901" y="2458783"/>
                </a:lnTo>
                <a:lnTo>
                  <a:pt x="0" y="2506916"/>
                </a:lnTo>
                <a:lnTo>
                  <a:pt x="1258658" y="2506916"/>
                </a:lnTo>
                <a:lnTo>
                  <a:pt x="1306601" y="2505583"/>
                </a:lnTo>
                <a:lnTo>
                  <a:pt x="1354086" y="2502522"/>
                </a:lnTo>
                <a:lnTo>
                  <a:pt x="1401064" y="2497721"/>
                </a:lnTo>
                <a:lnTo>
                  <a:pt x="1447533" y="2491194"/>
                </a:lnTo>
                <a:lnTo>
                  <a:pt x="1493431" y="2483002"/>
                </a:lnTo>
                <a:lnTo>
                  <a:pt x="1538744" y="2473160"/>
                </a:lnTo>
                <a:lnTo>
                  <a:pt x="1583436" y="2461704"/>
                </a:lnTo>
                <a:lnTo>
                  <a:pt x="1627479" y="2448674"/>
                </a:lnTo>
                <a:lnTo>
                  <a:pt x="1670824" y="2434082"/>
                </a:lnTo>
                <a:lnTo>
                  <a:pt x="1713458" y="2417978"/>
                </a:lnTo>
                <a:lnTo>
                  <a:pt x="1755343" y="2400389"/>
                </a:lnTo>
                <a:lnTo>
                  <a:pt x="1796440" y="2381351"/>
                </a:lnTo>
                <a:lnTo>
                  <a:pt x="1836724" y="2360879"/>
                </a:lnTo>
                <a:lnTo>
                  <a:pt x="1876158" y="2339035"/>
                </a:lnTo>
                <a:lnTo>
                  <a:pt x="1914715" y="2315819"/>
                </a:lnTo>
                <a:lnTo>
                  <a:pt x="1952358" y="2291283"/>
                </a:lnTo>
                <a:lnTo>
                  <a:pt x="1989061" y="2265464"/>
                </a:lnTo>
                <a:lnTo>
                  <a:pt x="2024786" y="2238375"/>
                </a:lnTo>
                <a:lnTo>
                  <a:pt x="2059508" y="2210066"/>
                </a:lnTo>
                <a:lnTo>
                  <a:pt x="2093188" y="2180552"/>
                </a:lnTo>
                <a:lnTo>
                  <a:pt x="2125789" y="2149881"/>
                </a:lnTo>
                <a:lnTo>
                  <a:pt x="2157298" y="2118068"/>
                </a:lnTo>
                <a:lnTo>
                  <a:pt x="2187664" y="2085174"/>
                </a:lnTo>
                <a:lnTo>
                  <a:pt x="2216861" y="2051202"/>
                </a:lnTo>
                <a:lnTo>
                  <a:pt x="2244852" y="2016188"/>
                </a:lnTo>
                <a:lnTo>
                  <a:pt x="2271623" y="1980184"/>
                </a:lnTo>
                <a:lnTo>
                  <a:pt x="2297125" y="1943201"/>
                </a:lnTo>
                <a:lnTo>
                  <a:pt x="2321318" y="1905279"/>
                </a:lnTo>
                <a:lnTo>
                  <a:pt x="2344204" y="1866455"/>
                </a:lnTo>
                <a:lnTo>
                  <a:pt x="2365718" y="1826755"/>
                </a:lnTo>
                <a:lnTo>
                  <a:pt x="2385834" y="1786216"/>
                </a:lnTo>
                <a:lnTo>
                  <a:pt x="2404529" y="1744865"/>
                </a:lnTo>
                <a:lnTo>
                  <a:pt x="2421763" y="1702739"/>
                </a:lnTo>
                <a:lnTo>
                  <a:pt x="2437523" y="1659864"/>
                </a:lnTo>
                <a:lnTo>
                  <a:pt x="2451747" y="1616278"/>
                </a:lnTo>
                <a:lnTo>
                  <a:pt x="2464422" y="1572018"/>
                </a:lnTo>
                <a:lnTo>
                  <a:pt x="2475509" y="1527098"/>
                </a:lnTo>
                <a:lnTo>
                  <a:pt x="2484983" y="1481569"/>
                </a:lnTo>
                <a:lnTo>
                  <a:pt x="2492794" y="1435455"/>
                </a:lnTo>
                <a:lnTo>
                  <a:pt x="2498941" y="1388783"/>
                </a:lnTo>
                <a:lnTo>
                  <a:pt x="2503360" y="1341589"/>
                </a:lnTo>
                <a:lnTo>
                  <a:pt x="2506040" y="1293914"/>
                </a:lnTo>
                <a:lnTo>
                  <a:pt x="2506942" y="1245781"/>
                </a:lnTo>
                <a:lnTo>
                  <a:pt x="1258658" y="1245781"/>
                </a:lnTo>
                <a:lnTo>
                  <a:pt x="1306601" y="1244460"/>
                </a:lnTo>
                <a:lnTo>
                  <a:pt x="1354086" y="1241425"/>
                </a:lnTo>
                <a:lnTo>
                  <a:pt x="1401064" y="1236687"/>
                </a:lnTo>
                <a:lnTo>
                  <a:pt x="1447533" y="1230249"/>
                </a:lnTo>
                <a:lnTo>
                  <a:pt x="1493431" y="1222146"/>
                </a:lnTo>
                <a:lnTo>
                  <a:pt x="1538744" y="1212430"/>
                </a:lnTo>
                <a:lnTo>
                  <a:pt x="1583436" y="1201115"/>
                </a:lnTo>
                <a:lnTo>
                  <a:pt x="1627479" y="1188237"/>
                </a:lnTo>
                <a:lnTo>
                  <a:pt x="1670824" y="1173822"/>
                </a:lnTo>
                <a:lnTo>
                  <a:pt x="1713458" y="1157922"/>
                </a:lnTo>
                <a:lnTo>
                  <a:pt x="1755343" y="1140548"/>
                </a:lnTo>
                <a:lnTo>
                  <a:pt x="1796440" y="1121740"/>
                </a:lnTo>
                <a:lnTo>
                  <a:pt x="1836724" y="1101521"/>
                </a:lnTo>
                <a:lnTo>
                  <a:pt x="1876158" y="1079931"/>
                </a:lnTo>
                <a:lnTo>
                  <a:pt x="1914715" y="1057008"/>
                </a:lnTo>
                <a:lnTo>
                  <a:pt x="1952358" y="1032776"/>
                </a:lnTo>
                <a:lnTo>
                  <a:pt x="1989061" y="1007262"/>
                </a:lnTo>
                <a:lnTo>
                  <a:pt x="2024786" y="980503"/>
                </a:lnTo>
                <a:lnTo>
                  <a:pt x="2059508" y="952538"/>
                </a:lnTo>
                <a:lnTo>
                  <a:pt x="2093188" y="923391"/>
                </a:lnTo>
                <a:lnTo>
                  <a:pt x="2125789" y="893089"/>
                </a:lnTo>
                <a:lnTo>
                  <a:pt x="2157298" y="861669"/>
                </a:lnTo>
                <a:lnTo>
                  <a:pt x="2187664" y="829170"/>
                </a:lnTo>
                <a:lnTo>
                  <a:pt x="2216861" y="795604"/>
                </a:lnTo>
                <a:lnTo>
                  <a:pt x="2244852" y="761034"/>
                </a:lnTo>
                <a:lnTo>
                  <a:pt x="2271623" y="725462"/>
                </a:lnTo>
                <a:lnTo>
                  <a:pt x="2297125" y="688924"/>
                </a:lnTo>
                <a:lnTo>
                  <a:pt x="2321318" y="651471"/>
                </a:lnTo>
                <a:lnTo>
                  <a:pt x="2344204" y="613117"/>
                </a:lnTo>
                <a:lnTo>
                  <a:pt x="2365718" y="573913"/>
                </a:lnTo>
                <a:lnTo>
                  <a:pt x="2385834" y="533857"/>
                </a:lnTo>
                <a:lnTo>
                  <a:pt x="2404529" y="493014"/>
                </a:lnTo>
                <a:lnTo>
                  <a:pt x="2421763" y="451396"/>
                </a:lnTo>
                <a:lnTo>
                  <a:pt x="2437523" y="409054"/>
                </a:lnTo>
                <a:lnTo>
                  <a:pt x="2451747" y="366001"/>
                </a:lnTo>
                <a:lnTo>
                  <a:pt x="2464422" y="322262"/>
                </a:lnTo>
                <a:lnTo>
                  <a:pt x="2475509" y="277901"/>
                </a:lnTo>
                <a:lnTo>
                  <a:pt x="2484983" y="232918"/>
                </a:lnTo>
                <a:lnTo>
                  <a:pt x="2492794" y="187363"/>
                </a:lnTo>
                <a:lnTo>
                  <a:pt x="2498941" y="141262"/>
                </a:lnTo>
                <a:lnTo>
                  <a:pt x="2503360" y="94653"/>
                </a:lnTo>
                <a:lnTo>
                  <a:pt x="2506040" y="47548"/>
                </a:lnTo>
                <a:lnTo>
                  <a:pt x="2506942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5">
            <a:extLst>
              <a:ext uri="{FF2B5EF4-FFF2-40B4-BE49-F238E27FC236}">
                <a16:creationId xmlns:a16="http://schemas.microsoft.com/office/drawing/2014/main" id="{975ED859-6D00-A71A-AE1B-0CBB81BA3D1A}"/>
              </a:ext>
            </a:extLst>
          </p:cNvPr>
          <p:cNvSpPr/>
          <p:nvPr userDrawn="1"/>
        </p:nvSpPr>
        <p:spPr>
          <a:xfrm>
            <a:off x="9538399" y="0"/>
            <a:ext cx="2653480" cy="2653480"/>
          </a:xfrm>
          <a:custGeom>
            <a:avLst/>
            <a:gdLst/>
            <a:ahLst/>
            <a:cxnLst/>
            <a:rect l="l" t="t" r="r" b="b"/>
            <a:pathLst>
              <a:path w="4375784" h="4375785">
                <a:moveTo>
                  <a:pt x="4375280" y="0"/>
                </a:moveTo>
                <a:lnTo>
                  <a:pt x="0" y="0"/>
                </a:lnTo>
                <a:lnTo>
                  <a:pt x="0" y="4375280"/>
                </a:lnTo>
                <a:lnTo>
                  <a:pt x="4375280" y="4375280"/>
                </a:lnTo>
                <a:lnTo>
                  <a:pt x="4375280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2A4F3B42-AC55-03BC-790B-BBC1F7169DF2}"/>
              </a:ext>
            </a:extLst>
          </p:cNvPr>
          <p:cNvSpPr/>
          <p:nvPr userDrawn="1"/>
        </p:nvSpPr>
        <p:spPr>
          <a:xfrm>
            <a:off x="8864753" y="1849314"/>
            <a:ext cx="1346571" cy="1346571"/>
          </a:xfrm>
          <a:custGeom>
            <a:avLst/>
            <a:gdLst/>
            <a:ahLst/>
            <a:cxnLst/>
            <a:rect l="l" t="t" r="r" b="b"/>
            <a:pathLst>
              <a:path w="2220594" h="2220595">
                <a:moveTo>
                  <a:pt x="2220087" y="221996"/>
                </a:moveTo>
                <a:lnTo>
                  <a:pt x="1110056" y="221996"/>
                </a:lnTo>
                <a:lnTo>
                  <a:pt x="1110056" y="0"/>
                </a:lnTo>
                <a:lnTo>
                  <a:pt x="0" y="0"/>
                </a:lnTo>
                <a:lnTo>
                  <a:pt x="0" y="222034"/>
                </a:lnTo>
                <a:lnTo>
                  <a:pt x="1110030" y="222034"/>
                </a:lnTo>
                <a:lnTo>
                  <a:pt x="1110030" y="444017"/>
                </a:lnTo>
                <a:lnTo>
                  <a:pt x="0" y="444017"/>
                </a:lnTo>
                <a:lnTo>
                  <a:pt x="0" y="666051"/>
                </a:lnTo>
                <a:lnTo>
                  <a:pt x="1110030" y="666051"/>
                </a:lnTo>
                <a:lnTo>
                  <a:pt x="1110030" y="888034"/>
                </a:lnTo>
                <a:lnTo>
                  <a:pt x="0" y="888034"/>
                </a:lnTo>
                <a:lnTo>
                  <a:pt x="0" y="1110056"/>
                </a:lnTo>
                <a:lnTo>
                  <a:pt x="1110030" y="1110056"/>
                </a:lnTo>
                <a:lnTo>
                  <a:pt x="1110030" y="1332052"/>
                </a:lnTo>
                <a:lnTo>
                  <a:pt x="0" y="1332052"/>
                </a:lnTo>
                <a:lnTo>
                  <a:pt x="0" y="1554073"/>
                </a:lnTo>
                <a:lnTo>
                  <a:pt x="1110030" y="1554073"/>
                </a:lnTo>
                <a:lnTo>
                  <a:pt x="1110030" y="1776056"/>
                </a:lnTo>
                <a:lnTo>
                  <a:pt x="0" y="1776056"/>
                </a:lnTo>
                <a:lnTo>
                  <a:pt x="0" y="1998078"/>
                </a:lnTo>
                <a:lnTo>
                  <a:pt x="1110030" y="1998078"/>
                </a:lnTo>
                <a:lnTo>
                  <a:pt x="1110030" y="2220099"/>
                </a:lnTo>
                <a:lnTo>
                  <a:pt x="2220087" y="2220099"/>
                </a:lnTo>
                <a:lnTo>
                  <a:pt x="2220087" y="1998078"/>
                </a:lnTo>
                <a:lnTo>
                  <a:pt x="1110056" y="1998078"/>
                </a:lnTo>
                <a:lnTo>
                  <a:pt x="1110056" y="1776082"/>
                </a:lnTo>
                <a:lnTo>
                  <a:pt x="2220087" y="1776082"/>
                </a:lnTo>
                <a:lnTo>
                  <a:pt x="2220087" y="1554060"/>
                </a:lnTo>
                <a:lnTo>
                  <a:pt x="1110056" y="1554060"/>
                </a:lnTo>
                <a:lnTo>
                  <a:pt x="1110056" y="1332077"/>
                </a:lnTo>
                <a:lnTo>
                  <a:pt x="2220087" y="1332077"/>
                </a:lnTo>
                <a:lnTo>
                  <a:pt x="2220087" y="1110056"/>
                </a:lnTo>
                <a:lnTo>
                  <a:pt x="1110056" y="1110056"/>
                </a:lnTo>
                <a:lnTo>
                  <a:pt x="1110056" y="888060"/>
                </a:lnTo>
                <a:lnTo>
                  <a:pt x="2220087" y="888060"/>
                </a:lnTo>
                <a:lnTo>
                  <a:pt x="2220087" y="666038"/>
                </a:lnTo>
                <a:lnTo>
                  <a:pt x="1110056" y="666038"/>
                </a:lnTo>
                <a:lnTo>
                  <a:pt x="1110056" y="444017"/>
                </a:lnTo>
                <a:lnTo>
                  <a:pt x="2220087" y="444017"/>
                </a:lnTo>
                <a:lnTo>
                  <a:pt x="2220087" y="22199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30">
            <a:extLst>
              <a:ext uri="{FF2B5EF4-FFF2-40B4-BE49-F238E27FC236}">
                <a16:creationId xmlns:a16="http://schemas.microsoft.com/office/drawing/2014/main" id="{214701A3-0606-3AA1-0116-C0F9795A7BC9}"/>
              </a:ext>
            </a:extLst>
          </p:cNvPr>
          <p:cNvSpPr/>
          <p:nvPr userDrawn="1"/>
        </p:nvSpPr>
        <p:spPr>
          <a:xfrm>
            <a:off x="428" y="9137"/>
            <a:ext cx="3378557" cy="2959606"/>
          </a:xfrm>
          <a:custGeom>
            <a:avLst/>
            <a:gdLst/>
            <a:ahLst/>
            <a:cxnLst/>
            <a:rect l="l" t="t" r="r" b="b"/>
            <a:pathLst>
              <a:path w="5571490" h="4880610">
                <a:moveTo>
                  <a:pt x="1519770" y="523024"/>
                </a:moveTo>
                <a:lnTo>
                  <a:pt x="1016863" y="0"/>
                </a:lnTo>
                <a:lnTo>
                  <a:pt x="347599" y="0"/>
                </a:lnTo>
                <a:lnTo>
                  <a:pt x="856754" y="529513"/>
                </a:lnTo>
                <a:lnTo>
                  <a:pt x="0" y="1433995"/>
                </a:lnTo>
                <a:lnTo>
                  <a:pt x="0" y="2104923"/>
                </a:lnTo>
                <a:lnTo>
                  <a:pt x="15011" y="2119934"/>
                </a:lnTo>
                <a:lnTo>
                  <a:pt x="1519770" y="523024"/>
                </a:lnTo>
                <a:close/>
              </a:path>
              <a:path w="5571490" h="4880610">
                <a:moveTo>
                  <a:pt x="2931172" y="526592"/>
                </a:moveTo>
                <a:lnTo>
                  <a:pt x="2424849" y="0"/>
                </a:lnTo>
                <a:lnTo>
                  <a:pt x="1755584" y="0"/>
                </a:lnTo>
                <a:lnTo>
                  <a:pt x="2268156" y="533082"/>
                </a:lnTo>
                <a:lnTo>
                  <a:pt x="0" y="2986392"/>
                </a:lnTo>
                <a:lnTo>
                  <a:pt x="0" y="3678834"/>
                </a:lnTo>
                <a:lnTo>
                  <a:pt x="1155001" y="4880038"/>
                </a:lnTo>
                <a:lnTo>
                  <a:pt x="1502752" y="4545673"/>
                </a:lnTo>
                <a:lnTo>
                  <a:pt x="336651" y="3332924"/>
                </a:lnTo>
                <a:lnTo>
                  <a:pt x="2931172" y="526592"/>
                </a:lnTo>
                <a:close/>
              </a:path>
              <a:path w="5571490" h="4880610">
                <a:moveTo>
                  <a:pt x="4251223" y="526592"/>
                </a:moveTo>
                <a:lnTo>
                  <a:pt x="3744887" y="0"/>
                </a:lnTo>
                <a:lnTo>
                  <a:pt x="3075635" y="0"/>
                </a:lnTo>
                <a:lnTo>
                  <a:pt x="3588207" y="533082"/>
                </a:lnTo>
                <a:lnTo>
                  <a:pt x="993660" y="3339414"/>
                </a:lnTo>
                <a:lnTo>
                  <a:pt x="2475039" y="4880038"/>
                </a:lnTo>
                <a:lnTo>
                  <a:pt x="2822791" y="4545673"/>
                </a:lnTo>
                <a:lnTo>
                  <a:pt x="1656689" y="3332924"/>
                </a:lnTo>
                <a:lnTo>
                  <a:pt x="4251223" y="526592"/>
                </a:lnTo>
                <a:close/>
              </a:path>
              <a:path w="5571490" h="4880610">
                <a:moveTo>
                  <a:pt x="5571274" y="4545673"/>
                </a:moveTo>
                <a:lnTo>
                  <a:pt x="4405173" y="3332924"/>
                </a:lnTo>
                <a:lnTo>
                  <a:pt x="5557825" y="2086165"/>
                </a:lnTo>
                <a:lnTo>
                  <a:pt x="5216436" y="1744776"/>
                </a:lnTo>
                <a:lnTo>
                  <a:pt x="3742144" y="3339414"/>
                </a:lnTo>
                <a:lnTo>
                  <a:pt x="5223522" y="4880038"/>
                </a:lnTo>
                <a:lnTo>
                  <a:pt x="5571274" y="4545673"/>
                </a:lnTo>
                <a:close/>
              </a:path>
              <a:path w="5571490" h="4880610">
                <a:moveTo>
                  <a:pt x="5571274" y="526592"/>
                </a:moveTo>
                <a:lnTo>
                  <a:pt x="5064938" y="0"/>
                </a:lnTo>
                <a:lnTo>
                  <a:pt x="4395673" y="0"/>
                </a:lnTo>
                <a:lnTo>
                  <a:pt x="4908258" y="533082"/>
                </a:lnTo>
                <a:lnTo>
                  <a:pt x="2313711" y="3339414"/>
                </a:lnTo>
                <a:lnTo>
                  <a:pt x="3795090" y="4880038"/>
                </a:lnTo>
                <a:lnTo>
                  <a:pt x="4142841" y="4545673"/>
                </a:lnTo>
                <a:lnTo>
                  <a:pt x="2976740" y="3332924"/>
                </a:lnTo>
                <a:lnTo>
                  <a:pt x="5571274" y="526592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82305" y="3083842"/>
            <a:ext cx="8909495" cy="1314450"/>
          </a:xfrm>
        </p:spPr>
        <p:txBody>
          <a:bodyPr anchor="ctr" anchorCtr="0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58" name="object 27">
            <a:extLst>
              <a:ext uri="{FF2B5EF4-FFF2-40B4-BE49-F238E27FC236}">
                <a16:creationId xmlns:a16="http://schemas.microsoft.com/office/drawing/2014/main" id="{20B43AB0-635A-D8A6-CF22-9FE0A41E02A5}"/>
              </a:ext>
            </a:extLst>
          </p:cNvPr>
          <p:cNvSpPr/>
          <p:nvPr userDrawn="1"/>
        </p:nvSpPr>
        <p:spPr>
          <a:xfrm>
            <a:off x="9894794" y="551231"/>
            <a:ext cx="2073188" cy="1264167"/>
          </a:xfrm>
          <a:custGeom>
            <a:avLst/>
            <a:gdLst/>
            <a:ahLst/>
            <a:cxnLst/>
            <a:rect l="l" t="t" r="r" b="b"/>
            <a:pathLst>
              <a:path w="3418840" h="2084705">
                <a:moveTo>
                  <a:pt x="839863" y="1483715"/>
                </a:moveTo>
                <a:lnTo>
                  <a:pt x="833475" y="1444815"/>
                </a:lnTo>
                <a:lnTo>
                  <a:pt x="799757" y="1399108"/>
                </a:lnTo>
                <a:lnTo>
                  <a:pt x="759980" y="1372412"/>
                </a:lnTo>
                <a:lnTo>
                  <a:pt x="684860" y="1336763"/>
                </a:lnTo>
                <a:lnTo>
                  <a:pt x="668921" y="1328762"/>
                </a:lnTo>
                <a:lnTo>
                  <a:pt x="635825" y="1307706"/>
                </a:lnTo>
                <a:lnTo>
                  <a:pt x="620229" y="1269504"/>
                </a:lnTo>
                <a:lnTo>
                  <a:pt x="621563" y="1256144"/>
                </a:lnTo>
                <a:lnTo>
                  <a:pt x="652424" y="1219619"/>
                </a:lnTo>
                <a:lnTo>
                  <a:pt x="691934" y="1211376"/>
                </a:lnTo>
                <a:lnTo>
                  <a:pt x="719747" y="1214678"/>
                </a:lnTo>
                <a:lnTo>
                  <a:pt x="744918" y="1224559"/>
                </a:lnTo>
                <a:lnTo>
                  <a:pt x="767372" y="1240980"/>
                </a:lnTo>
                <a:lnTo>
                  <a:pt x="787044" y="1263878"/>
                </a:lnTo>
                <a:lnTo>
                  <a:pt x="831176" y="1229893"/>
                </a:lnTo>
                <a:lnTo>
                  <a:pt x="807059" y="1199997"/>
                </a:lnTo>
                <a:lnTo>
                  <a:pt x="775385" y="1176286"/>
                </a:lnTo>
                <a:lnTo>
                  <a:pt x="735977" y="1160170"/>
                </a:lnTo>
                <a:lnTo>
                  <a:pt x="691934" y="1154772"/>
                </a:lnTo>
                <a:lnTo>
                  <a:pt x="664032" y="1156830"/>
                </a:lnTo>
                <a:lnTo>
                  <a:pt x="615010" y="1173187"/>
                </a:lnTo>
                <a:lnTo>
                  <a:pt x="576948" y="1204874"/>
                </a:lnTo>
                <a:lnTo>
                  <a:pt x="557288" y="1247330"/>
                </a:lnTo>
                <a:lnTo>
                  <a:pt x="554812" y="1272209"/>
                </a:lnTo>
                <a:lnTo>
                  <a:pt x="556475" y="1292225"/>
                </a:lnTo>
                <a:lnTo>
                  <a:pt x="581228" y="1342072"/>
                </a:lnTo>
                <a:lnTo>
                  <a:pt x="613625" y="1369021"/>
                </a:lnTo>
                <a:lnTo>
                  <a:pt x="656932" y="1392720"/>
                </a:lnTo>
                <a:lnTo>
                  <a:pt x="706450" y="1415783"/>
                </a:lnTo>
                <a:lnTo>
                  <a:pt x="723163" y="1423911"/>
                </a:lnTo>
                <a:lnTo>
                  <a:pt x="757897" y="1446225"/>
                </a:lnTo>
                <a:lnTo>
                  <a:pt x="774458" y="1486433"/>
                </a:lnTo>
                <a:lnTo>
                  <a:pt x="773010" y="1500809"/>
                </a:lnTo>
                <a:lnTo>
                  <a:pt x="751624" y="1534909"/>
                </a:lnTo>
                <a:lnTo>
                  <a:pt x="710361" y="1551584"/>
                </a:lnTo>
                <a:lnTo>
                  <a:pt x="693267" y="1552702"/>
                </a:lnTo>
                <a:lnTo>
                  <a:pt x="660387" y="1548320"/>
                </a:lnTo>
                <a:lnTo>
                  <a:pt x="629678" y="1535239"/>
                </a:lnTo>
                <a:lnTo>
                  <a:pt x="601230" y="1513497"/>
                </a:lnTo>
                <a:lnTo>
                  <a:pt x="575144" y="1483156"/>
                </a:lnTo>
                <a:lnTo>
                  <a:pt x="530275" y="1517281"/>
                </a:lnTo>
                <a:lnTo>
                  <a:pt x="559447" y="1555153"/>
                </a:lnTo>
                <a:lnTo>
                  <a:pt x="596950" y="1584058"/>
                </a:lnTo>
                <a:lnTo>
                  <a:pt x="642797" y="1602955"/>
                </a:lnTo>
                <a:lnTo>
                  <a:pt x="693966" y="1609293"/>
                </a:lnTo>
                <a:lnTo>
                  <a:pt x="724319" y="1607108"/>
                </a:lnTo>
                <a:lnTo>
                  <a:pt x="776871" y="1589735"/>
                </a:lnTo>
                <a:lnTo>
                  <a:pt x="816762" y="1556042"/>
                </a:lnTo>
                <a:lnTo>
                  <a:pt x="837285" y="1510512"/>
                </a:lnTo>
                <a:lnTo>
                  <a:pt x="839863" y="1483715"/>
                </a:lnTo>
                <a:close/>
              </a:path>
              <a:path w="3418840" h="2084705">
                <a:moveTo>
                  <a:pt x="921893" y="483438"/>
                </a:moveTo>
                <a:lnTo>
                  <a:pt x="857846" y="483438"/>
                </a:lnTo>
                <a:lnTo>
                  <a:pt x="857846" y="791540"/>
                </a:lnTo>
                <a:lnTo>
                  <a:pt x="580339" y="475983"/>
                </a:lnTo>
                <a:lnTo>
                  <a:pt x="560920" y="475983"/>
                </a:lnTo>
                <a:lnTo>
                  <a:pt x="560920" y="923048"/>
                </a:lnTo>
                <a:lnTo>
                  <a:pt x="624979" y="923048"/>
                </a:lnTo>
                <a:lnTo>
                  <a:pt x="624979" y="614260"/>
                </a:lnTo>
                <a:lnTo>
                  <a:pt x="903147" y="930503"/>
                </a:lnTo>
                <a:lnTo>
                  <a:pt x="921893" y="930503"/>
                </a:lnTo>
                <a:lnTo>
                  <a:pt x="921893" y="483438"/>
                </a:lnTo>
                <a:close/>
              </a:path>
              <a:path w="3418840" h="2084705">
                <a:moveTo>
                  <a:pt x="1260119" y="1162418"/>
                </a:moveTo>
                <a:lnTo>
                  <a:pt x="894422" y="1162418"/>
                </a:lnTo>
                <a:lnTo>
                  <a:pt x="894422" y="1218298"/>
                </a:lnTo>
                <a:lnTo>
                  <a:pt x="1044905" y="1218298"/>
                </a:lnTo>
                <a:lnTo>
                  <a:pt x="1044905" y="1601838"/>
                </a:lnTo>
                <a:lnTo>
                  <a:pt x="1108951" y="1601838"/>
                </a:lnTo>
                <a:lnTo>
                  <a:pt x="1108951" y="1218298"/>
                </a:lnTo>
                <a:lnTo>
                  <a:pt x="1260119" y="1218298"/>
                </a:lnTo>
                <a:lnTo>
                  <a:pt x="1260119" y="1162418"/>
                </a:lnTo>
                <a:close/>
              </a:path>
              <a:path w="3418840" h="2084705">
                <a:moveTo>
                  <a:pt x="1403819" y="483616"/>
                </a:moveTo>
                <a:lnTo>
                  <a:pt x="1339773" y="483616"/>
                </a:lnTo>
                <a:lnTo>
                  <a:pt x="1339773" y="661416"/>
                </a:lnTo>
                <a:lnTo>
                  <a:pt x="1106906" y="661416"/>
                </a:lnTo>
                <a:lnTo>
                  <a:pt x="1106906" y="483616"/>
                </a:lnTo>
                <a:lnTo>
                  <a:pt x="1042860" y="483616"/>
                </a:lnTo>
                <a:lnTo>
                  <a:pt x="1042860" y="661416"/>
                </a:lnTo>
                <a:lnTo>
                  <a:pt x="1042860" y="718566"/>
                </a:lnTo>
                <a:lnTo>
                  <a:pt x="1042860" y="923036"/>
                </a:lnTo>
                <a:lnTo>
                  <a:pt x="1106906" y="923036"/>
                </a:lnTo>
                <a:lnTo>
                  <a:pt x="1106906" y="718566"/>
                </a:lnTo>
                <a:lnTo>
                  <a:pt x="1339773" y="718566"/>
                </a:lnTo>
                <a:lnTo>
                  <a:pt x="1339773" y="923036"/>
                </a:lnTo>
                <a:lnTo>
                  <a:pt x="1403819" y="923036"/>
                </a:lnTo>
                <a:lnTo>
                  <a:pt x="1403819" y="718566"/>
                </a:lnTo>
                <a:lnTo>
                  <a:pt x="1403819" y="661416"/>
                </a:lnTo>
                <a:lnTo>
                  <a:pt x="1403819" y="483616"/>
                </a:lnTo>
                <a:close/>
              </a:path>
              <a:path w="3418840" h="2084705">
                <a:moveTo>
                  <a:pt x="1629524" y="1544688"/>
                </a:moveTo>
                <a:lnTo>
                  <a:pt x="1399044" y="1544688"/>
                </a:lnTo>
                <a:lnTo>
                  <a:pt x="1399044" y="1396098"/>
                </a:lnTo>
                <a:lnTo>
                  <a:pt x="1566481" y="1396098"/>
                </a:lnTo>
                <a:lnTo>
                  <a:pt x="1566481" y="1341488"/>
                </a:lnTo>
                <a:lnTo>
                  <a:pt x="1399044" y="1341488"/>
                </a:lnTo>
                <a:lnTo>
                  <a:pt x="1399044" y="1218298"/>
                </a:lnTo>
                <a:lnTo>
                  <a:pt x="1621396" y="1218298"/>
                </a:lnTo>
                <a:lnTo>
                  <a:pt x="1621396" y="1162418"/>
                </a:lnTo>
                <a:lnTo>
                  <a:pt x="1334998" y="1162418"/>
                </a:lnTo>
                <a:lnTo>
                  <a:pt x="1334998" y="1218298"/>
                </a:lnTo>
                <a:lnTo>
                  <a:pt x="1334998" y="1341488"/>
                </a:lnTo>
                <a:lnTo>
                  <a:pt x="1334998" y="1396098"/>
                </a:lnTo>
                <a:lnTo>
                  <a:pt x="1334998" y="1544688"/>
                </a:lnTo>
                <a:lnTo>
                  <a:pt x="1334998" y="1601838"/>
                </a:lnTo>
                <a:lnTo>
                  <a:pt x="1629524" y="1601838"/>
                </a:lnTo>
                <a:lnTo>
                  <a:pt x="1629524" y="1544688"/>
                </a:lnTo>
                <a:close/>
              </a:path>
              <a:path w="3418840" h="2084705">
                <a:moveTo>
                  <a:pt x="2084476" y="0"/>
                </a:moveTo>
                <a:lnTo>
                  <a:pt x="0" y="0"/>
                </a:lnTo>
                <a:lnTo>
                  <a:pt x="0" y="2084463"/>
                </a:lnTo>
                <a:lnTo>
                  <a:pt x="2084476" y="2084463"/>
                </a:lnTo>
                <a:lnTo>
                  <a:pt x="2084476" y="1162240"/>
                </a:lnTo>
                <a:lnTo>
                  <a:pt x="2015820" y="1162240"/>
                </a:lnTo>
                <a:lnTo>
                  <a:pt x="2015820" y="1468323"/>
                </a:lnTo>
                <a:lnTo>
                  <a:pt x="1740103" y="1154772"/>
                </a:lnTo>
                <a:lnTo>
                  <a:pt x="1720672" y="1154772"/>
                </a:lnTo>
                <a:lnTo>
                  <a:pt x="1720672" y="1601838"/>
                </a:lnTo>
                <a:lnTo>
                  <a:pt x="1784731" y="1601838"/>
                </a:lnTo>
                <a:lnTo>
                  <a:pt x="1784731" y="1293063"/>
                </a:lnTo>
                <a:lnTo>
                  <a:pt x="2015820" y="1555775"/>
                </a:lnTo>
                <a:lnTo>
                  <a:pt x="2015820" y="2015807"/>
                </a:lnTo>
                <a:lnTo>
                  <a:pt x="68656" y="2015807"/>
                </a:lnTo>
                <a:lnTo>
                  <a:pt x="68656" y="68643"/>
                </a:lnTo>
                <a:lnTo>
                  <a:pt x="2015820" y="68643"/>
                </a:lnTo>
                <a:lnTo>
                  <a:pt x="2015820" y="866063"/>
                </a:lnTo>
                <a:lnTo>
                  <a:pt x="2011921" y="866432"/>
                </a:lnTo>
                <a:lnTo>
                  <a:pt x="1588858" y="866432"/>
                </a:lnTo>
                <a:lnTo>
                  <a:pt x="1588858" y="483438"/>
                </a:lnTo>
                <a:lnTo>
                  <a:pt x="1524812" y="483438"/>
                </a:lnTo>
                <a:lnTo>
                  <a:pt x="1524812" y="923036"/>
                </a:lnTo>
                <a:lnTo>
                  <a:pt x="2084476" y="922604"/>
                </a:lnTo>
                <a:lnTo>
                  <a:pt x="2084476" y="0"/>
                </a:lnTo>
                <a:close/>
              </a:path>
              <a:path w="3418840" h="2084705">
                <a:moveTo>
                  <a:pt x="2578481" y="1381353"/>
                </a:moveTo>
                <a:lnTo>
                  <a:pt x="2574379" y="1334820"/>
                </a:lnTo>
                <a:lnTo>
                  <a:pt x="2562110" y="1292809"/>
                </a:lnTo>
                <a:lnTo>
                  <a:pt x="2541740" y="1255445"/>
                </a:lnTo>
                <a:lnTo>
                  <a:pt x="2513304" y="1222883"/>
                </a:lnTo>
                <a:lnTo>
                  <a:pt x="2512403" y="1222209"/>
                </a:lnTo>
                <a:lnTo>
                  <a:pt x="2512403" y="1381353"/>
                </a:lnTo>
                <a:lnTo>
                  <a:pt x="2509431" y="1415707"/>
                </a:lnTo>
                <a:lnTo>
                  <a:pt x="2485745" y="1474825"/>
                </a:lnTo>
                <a:lnTo>
                  <a:pt x="2439505" y="1519389"/>
                </a:lnTo>
                <a:lnTo>
                  <a:pt x="2376017" y="1542351"/>
                </a:lnTo>
                <a:lnTo>
                  <a:pt x="2338349" y="1545234"/>
                </a:lnTo>
                <a:lnTo>
                  <a:pt x="2266670" y="1545234"/>
                </a:lnTo>
                <a:lnTo>
                  <a:pt x="2266670" y="1219504"/>
                </a:lnTo>
                <a:lnTo>
                  <a:pt x="2338349" y="1219504"/>
                </a:lnTo>
                <a:lnTo>
                  <a:pt x="2410168" y="1230579"/>
                </a:lnTo>
                <a:lnTo>
                  <a:pt x="2465425" y="1263599"/>
                </a:lnTo>
                <a:lnTo>
                  <a:pt x="2500604" y="1315186"/>
                </a:lnTo>
                <a:lnTo>
                  <a:pt x="2512403" y="1381353"/>
                </a:lnTo>
                <a:lnTo>
                  <a:pt x="2512403" y="1222209"/>
                </a:lnTo>
                <a:lnTo>
                  <a:pt x="2477947" y="1196428"/>
                </a:lnTo>
                <a:lnTo>
                  <a:pt x="2437028" y="1177467"/>
                </a:lnTo>
                <a:lnTo>
                  <a:pt x="2390673" y="1166063"/>
                </a:lnTo>
                <a:lnTo>
                  <a:pt x="2339035" y="1162240"/>
                </a:lnTo>
                <a:lnTo>
                  <a:pt x="2202599" y="1162240"/>
                </a:lnTo>
                <a:lnTo>
                  <a:pt x="2202599" y="1601825"/>
                </a:lnTo>
                <a:lnTo>
                  <a:pt x="2339035" y="1601825"/>
                </a:lnTo>
                <a:lnTo>
                  <a:pt x="2390394" y="1597952"/>
                </a:lnTo>
                <a:lnTo>
                  <a:pt x="2436596" y="1586344"/>
                </a:lnTo>
                <a:lnTo>
                  <a:pt x="2477503" y="1567065"/>
                </a:lnTo>
                <a:lnTo>
                  <a:pt x="2506281" y="1545234"/>
                </a:lnTo>
                <a:lnTo>
                  <a:pt x="2512949" y="1540179"/>
                </a:lnTo>
                <a:lnTo>
                  <a:pt x="2541536" y="1507210"/>
                </a:lnTo>
                <a:lnTo>
                  <a:pt x="2562021" y="1469656"/>
                </a:lnTo>
                <a:lnTo>
                  <a:pt x="2574366" y="1427657"/>
                </a:lnTo>
                <a:lnTo>
                  <a:pt x="2578481" y="1381353"/>
                </a:lnTo>
                <a:close/>
              </a:path>
              <a:path w="3418840" h="2084705">
                <a:moveTo>
                  <a:pt x="2966186" y="1544688"/>
                </a:moveTo>
                <a:lnTo>
                  <a:pt x="2735707" y="1544688"/>
                </a:lnTo>
                <a:lnTo>
                  <a:pt x="2735707" y="1396098"/>
                </a:lnTo>
                <a:lnTo>
                  <a:pt x="2903143" y="1396098"/>
                </a:lnTo>
                <a:lnTo>
                  <a:pt x="2903143" y="1341488"/>
                </a:lnTo>
                <a:lnTo>
                  <a:pt x="2735707" y="1341488"/>
                </a:lnTo>
                <a:lnTo>
                  <a:pt x="2735707" y="1218298"/>
                </a:lnTo>
                <a:lnTo>
                  <a:pt x="2958058" y="1218298"/>
                </a:lnTo>
                <a:lnTo>
                  <a:pt x="2958058" y="1162418"/>
                </a:lnTo>
                <a:lnTo>
                  <a:pt x="2671661" y="1162418"/>
                </a:lnTo>
                <a:lnTo>
                  <a:pt x="2671661" y="1218298"/>
                </a:lnTo>
                <a:lnTo>
                  <a:pt x="2671661" y="1341488"/>
                </a:lnTo>
                <a:lnTo>
                  <a:pt x="2671661" y="1396098"/>
                </a:lnTo>
                <a:lnTo>
                  <a:pt x="2671661" y="1544688"/>
                </a:lnTo>
                <a:lnTo>
                  <a:pt x="2671661" y="1601838"/>
                </a:lnTo>
                <a:lnTo>
                  <a:pt x="2966186" y="1601838"/>
                </a:lnTo>
                <a:lnTo>
                  <a:pt x="2966186" y="1544688"/>
                </a:lnTo>
                <a:close/>
              </a:path>
              <a:path w="3418840" h="2084705">
                <a:moveTo>
                  <a:pt x="3418306" y="1162240"/>
                </a:moveTo>
                <a:lnTo>
                  <a:pt x="3354247" y="1162240"/>
                </a:lnTo>
                <a:lnTo>
                  <a:pt x="3354247" y="1470329"/>
                </a:lnTo>
                <a:lnTo>
                  <a:pt x="3076740" y="1154772"/>
                </a:lnTo>
                <a:lnTo>
                  <a:pt x="3057334" y="1154772"/>
                </a:lnTo>
                <a:lnTo>
                  <a:pt x="3057334" y="1601838"/>
                </a:lnTo>
                <a:lnTo>
                  <a:pt x="3121380" y="1601838"/>
                </a:lnTo>
                <a:lnTo>
                  <a:pt x="3121380" y="1293050"/>
                </a:lnTo>
                <a:lnTo>
                  <a:pt x="3399561" y="1609293"/>
                </a:lnTo>
                <a:lnTo>
                  <a:pt x="3418306" y="1609293"/>
                </a:lnTo>
                <a:lnTo>
                  <a:pt x="3418306" y="11622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F8FDC4CC-60CF-2235-AEA6-68E29B79C2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61740" y="5259550"/>
            <a:ext cx="135255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467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76692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0F234AFE-C731-6152-F796-7BF0A38C7A5B}"/>
              </a:ext>
            </a:extLst>
          </p:cNvPr>
          <p:cNvSpPr/>
          <p:nvPr userDrawn="1"/>
        </p:nvSpPr>
        <p:spPr>
          <a:xfrm>
            <a:off x="10861112" y="0"/>
            <a:ext cx="1330783" cy="2444005"/>
          </a:xfrm>
          <a:custGeom>
            <a:avLst/>
            <a:gdLst/>
            <a:ahLst/>
            <a:cxnLst/>
            <a:rect l="l" t="t" r="r" b="b"/>
            <a:pathLst>
              <a:path w="2194559" h="4030345">
                <a:moveTo>
                  <a:pt x="2194027" y="0"/>
                </a:moveTo>
                <a:lnTo>
                  <a:pt x="0" y="0"/>
                </a:lnTo>
                <a:lnTo>
                  <a:pt x="0" y="4030034"/>
                </a:lnTo>
                <a:lnTo>
                  <a:pt x="2194027" y="4030034"/>
                </a:lnTo>
                <a:lnTo>
                  <a:pt x="2194027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1771" y="710922"/>
            <a:ext cx="4590216" cy="544871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2001" y="579075"/>
            <a:ext cx="4944000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52001" y="2160395"/>
            <a:ext cx="4944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30">
            <a:extLst>
              <a:ext uri="{FF2B5EF4-FFF2-40B4-BE49-F238E27FC236}">
                <a16:creationId xmlns:a16="http://schemas.microsoft.com/office/drawing/2014/main" id="{3E32BBCE-FF6A-ADAB-8C1A-5E606227E2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28964" y="5051234"/>
            <a:ext cx="3171600" cy="160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4" name="Tijdelijke aanduiding voor tekst 30">
            <a:extLst>
              <a:ext uri="{FF2B5EF4-FFF2-40B4-BE49-F238E27FC236}">
                <a16:creationId xmlns:a16="http://schemas.microsoft.com/office/drawing/2014/main" id="{3D77DB7D-3269-0A69-F6C3-AFAEFED317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50993" y="144100"/>
            <a:ext cx="1904400" cy="19044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9187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0F234AFE-C731-6152-F796-7BF0A38C7A5B}"/>
              </a:ext>
            </a:extLst>
          </p:cNvPr>
          <p:cNvSpPr/>
          <p:nvPr userDrawn="1"/>
        </p:nvSpPr>
        <p:spPr>
          <a:xfrm>
            <a:off x="0" y="0"/>
            <a:ext cx="1330783" cy="2444005"/>
          </a:xfrm>
          <a:custGeom>
            <a:avLst/>
            <a:gdLst/>
            <a:ahLst/>
            <a:cxnLst/>
            <a:rect l="l" t="t" r="r" b="b"/>
            <a:pathLst>
              <a:path w="2194559" h="4030345">
                <a:moveTo>
                  <a:pt x="2194027" y="0"/>
                </a:moveTo>
                <a:lnTo>
                  <a:pt x="0" y="0"/>
                </a:lnTo>
                <a:lnTo>
                  <a:pt x="0" y="4030034"/>
                </a:lnTo>
                <a:lnTo>
                  <a:pt x="2194027" y="4030034"/>
                </a:lnTo>
                <a:lnTo>
                  <a:pt x="2194027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000" y="710922"/>
            <a:ext cx="4590216" cy="544871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2506" y="579075"/>
            <a:ext cx="4944000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2506" y="2160395"/>
            <a:ext cx="4944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30">
            <a:extLst>
              <a:ext uri="{FF2B5EF4-FFF2-40B4-BE49-F238E27FC236}">
                <a16:creationId xmlns:a16="http://schemas.microsoft.com/office/drawing/2014/main" id="{3E32BBCE-FF6A-ADAB-8C1A-5E606227E2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97195" y="5051234"/>
            <a:ext cx="3182400" cy="15912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4" name="Tijdelijke aanduiding voor tekst 30">
            <a:extLst>
              <a:ext uri="{FF2B5EF4-FFF2-40B4-BE49-F238E27FC236}">
                <a16:creationId xmlns:a16="http://schemas.microsoft.com/office/drawing/2014/main" id="{3D77DB7D-3269-0A69-F6C3-AFAEFED317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6438" y="191681"/>
            <a:ext cx="1933200" cy="19332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0339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2EF39915-EC0C-29FE-CC6D-0251F9238FEF}"/>
              </a:ext>
            </a:extLst>
          </p:cNvPr>
          <p:cNvSpPr/>
          <p:nvPr userDrawn="1"/>
        </p:nvSpPr>
        <p:spPr>
          <a:xfrm>
            <a:off x="6096000" y="0"/>
            <a:ext cx="6095572" cy="6857615"/>
          </a:xfrm>
          <a:custGeom>
            <a:avLst/>
            <a:gdLst/>
            <a:ahLst/>
            <a:cxnLst/>
            <a:rect l="l" t="t" r="r" b="b"/>
            <a:pathLst>
              <a:path w="10052050" h="11308715">
                <a:moveTo>
                  <a:pt x="10052039" y="0"/>
                </a:moveTo>
                <a:lnTo>
                  <a:pt x="0" y="0"/>
                </a:lnTo>
                <a:lnTo>
                  <a:pt x="0" y="11308556"/>
                </a:lnTo>
                <a:lnTo>
                  <a:pt x="10052039" y="11308556"/>
                </a:lnTo>
                <a:lnTo>
                  <a:pt x="10052039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ADDC718-8FC4-24B0-C319-C1C89ECE29ED}"/>
              </a:ext>
            </a:extLst>
          </p:cNvPr>
          <p:cNvSpPr/>
          <p:nvPr userDrawn="1"/>
        </p:nvSpPr>
        <p:spPr>
          <a:xfrm>
            <a:off x="6095992" y="3"/>
            <a:ext cx="6095957" cy="6857615"/>
          </a:xfrm>
          <a:custGeom>
            <a:avLst/>
            <a:gdLst/>
            <a:ahLst/>
            <a:cxnLst/>
            <a:rect l="l" t="t" r="r" b="b"/>
            <a:pathLst>
              <a:path w="10052685" h="11308715">
                <a:moveTo>
                  <a:pt x="1736496" y="11308550"/>
                </a:moveTo>
                <a:lnTo>
                  <a:pt x="0" y="9502610"/>
                </a:lnTo>
                <a:lnTo>
                  <a:pt x="0" y="11104131"/>
                </a:lnTo>
                <a:lnTo>
                  <a:pt x="196570" y="11308550"/>
                </a:lnTo>
                <a:lnTo>
                  <a:pt x="1736496" y="11308550"/>
                </a:lnTo>
                <a:close/>
              </a:path>
              <a:path w="10052685" h="11308715">
                <a:moveTo>
                  <a:pt x="2279421" y="2576652"/>
                </a:moveTo>
                <a:lnTo>
                  <a:pt x="12" y="206057"/>
                </a:lnTo>
                <a:lnTo>
                  <a:pt x="12" y="1807578"/>
                </a:lnTo>
                <a:lnTo>
                  <a:pt x="753859" y="2591574"/>
                </a:lnTo>
                <a:lnTo>
                  <a:pt x="12" y="3387433"/>
                </a:lnTo>
                <a:lnTo>
                  <a:pt x="12" y="4995672"/>
                </a:lnTo>
                <a:lnTo>
                  <a:pt x="2279421" y="2576652"/>
                </a:lnTo>
                <a:close/>
              </a:path>
              <a:path w="10052685" h="11308715">
                <a:moveTo>
                  <a:pt x="5526964" y="2584856"/>
                </a:moveTo>
                <a:lnTo>
                  <a:pt x="3041548" y="0"/>
                </a:lnTo>
                <a:lnTo>
                  <a:pt x="1501609" y="0"/>
                </a:lnTo>
                <a:lnTo>
                  <a:pt x="4001414" y="2599791"/>
                </a:lnTo>
                <a:lnTo>
                  <a:pt x="0" y="6927837"/>
                </a:lnTo>
                <a:lnTo>
                  <a:pt x="0" y="8563000"/>
                </a:lnTo>
                <a:lnTo>
                  <a:pt x="5526964" y="2584856"/>
                </a:lnTo>
                <a:close/>
              </a:path>
              <a:path w="10052685" h="11308715">
                <a:moveTo>
                  <a:pt x="8564321" y="2584856"/>
                </a:moveTo>
                <a:lnTo>
                  <a:pt x="6078880" y="0"/>
                </a:lnTo>
                <a:lnTo>
                  <a:pt x="4538954" y="0"/>
                </a:lnTo>
                <a:lnTo>
                  <a:pt x="7038759" y="2599791"/>
                </a:lnTo>
                <a:lnTo>
                  <a:pt x="1068908" y="9056967"/>
                </a:lnTo>
                <a:lnTo>
                  <a:pt x="3233902" y="11308550"/>
                </a:lnTo>
                <a:lnTo>
                  <a:pt x="4773828" y="11308550"/>
                </a:lnTo>
                <a:lnTo>
                  <a:pt x="2594470" y="9042032"/>
                </a:lnTo>
                <a:lnTo>
                  <a:pt x="8564321" y="2584856"/>
                </a:lnTo>
                <a:close/>
              </a:path>
              <a:path w="10052685" h="11308715">
                <a:moveTo>
                  <a:pt x="10052050" y="6180798"/>
                </a:moveTo>
                <a:lnTo>
                  <a:pt x="7392962" y="9056967"/>
                </a:lnTo>
                <a:lnTo>
                  <a:pt x="9557956" y="11308550"/>
                </a:lnTo>
                <a:lnTo>
                  <a:pt x="10052050" y="11308550"/>
                </a:lnTo>
                <a:lnTo>
                  <a:pt x="10052050" y="10220896"/>
                </a:lnTo>
                <a:lnTo>
                  <a:pt x="8918524" y="9042032"/>
                </a:lnTo>
                <a:lnTo>
                  <a:pt x="10052050" y="7815961"/>
                </a:lnTo>
                <a:lnTo>
                  <a:pt x="10052050" y="6180798"/>
                </a:lnTo>
                <a:close/>
              </a:path>
              <a:path w="10052685" h="11308715">
                <a:moveTo>
                  <a:pt x="10052063" y="2625788"/>
                </a:moveTo>
                <a:lnTo>
                  <a:pt x="4106253" y="9056967"/>
                </a:lnTo>
                <a:lnTo>
                  <a:pt x="6271234" y="11308550"/>
                </a:lnTo>
                <a:lnTo>
                  <a:pt x="7811173" y="11308550"/>
                </a:lnTo>
                <a:lnTo>
                  <a:pt x="5631827" y="9042032"/>
                </a:lnTo>
                <a:lnTo>
                  <a:pt x="10052063" y="4260964"/>
                </a:lnTo>
                <a:lnTo>
                  <a:pt x="10052063" y="2625788"/>
                </a:lnTo>
                <a:close/>
              </a:path>
              <a:path w="10052685" h="11308715">
                <a:moveTo>
                  <a:pt x="10052063" y="973264"/>
                </a:moveTo>
                <a:lnTo>
                  <a:pt x="9116225" y="0"/>
                </a:lnTo>
                <a:lnTo>
                  <a:pt x="7576286" y="0"/>
                </a:lnTo>
                <a:lnTo>
                  <a:pt x="10052063" y="2574785"/>
                </a:lnTo>
                <a:lnTo>
                  <a:pt x="10052063" y="973264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1771" y="710922"/>
            <a:ext cx="4590216" cy="544871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9" y="2160395"/>
            <a:ext cx="4926658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ADF68DE-19FC-E22C-0BA5-2742121A9A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4926658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795653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01784" y="0"/>
            <a:ext cx="4590216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0000" y="609218"/>
            <a:ext cx="4944000" cy="1832529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40000" y="2552281"/>
            <a:ext cx="4944000" cy="376812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34896B93-08EF-7BD0-B9D4-3820E83B8258}"/>
              </a:ext>
            </a:extLst>
          </p:cNvPr>
          <p:cNvSpPr/>
          <p:nvPr/>
        </p:nvSpPr>
        <p:spPr>
          <a:xfrm>
            <a:off x="428" y="3429600"/>
            <a:ext cx="1714693" cy="1713600"/>
          </a:xfrm>
          <a:custGeom>
            <a:avLst/>
            <a:gdLst/>
            <a:ahLst/>
            <a:cxnLst/>
            <a:rect l="l" t="t" r="r" b="b"/>
            <a:pathLst>
              <a:path w="2827655" h="2827654">
                <a:moveTo>
                  <a:pt x="2827096" y="2827121"/>
                </a:moveTo>
                <a:lnTo>
                  <a:pt x="2825470" y="2778734"/>
                </a:lnTo>
                <a:lnTo>
                  <a:pt x="2820644" y="2731211"/>
                </a:lnTo>
                <a:lnTo>
                  <a:pt x="2812732" y="2684678"/>
                </a:lnTo>
                <a:lnTo>
                  <a:pt x="2801848" y="2639225"/>
                </a:lnTo>
                <a:lnTo>
                  <a:pt x="2788094" y="2594965"/>
                </a:lnTo>
                <a:lnTo>
                  <a:pt x="2771559" y="2552001"/>
                </a:lnTo>
                <a:lnTo>
                  <a:pt x="2752356" y="2510447"/>
                </a:lnTo>
                <a:lnTo>
                  <a:pt x="2730601" y="2470391"/>
                </a:lnTo>
                <a:lnTo>
                  <a:pt x="2706395" y="2431948"/>
                </a:lnTo>
                <a:lnTo>
                  <a:pt x="2679839" y="2395220"/>
                </a:lnTo>
                <a:lnTo>
                  <a:pt x="2651036" y="2360320"/>
                </a:lnTo>
                <a:lnTo>
                  <a:pt x="2620086" y="2327351"/>
                </a:lnTo>
                <a:lnTo>
                  <a:pt x="2587117" y="2296401"/>
                </a:lnTo>
                <a:lnTo>
                  <a:pt x="2552217" y="2267597"/>
                </a:lnTo>
                <a:lnTo>
                  <a:pt x="2515489" y="2241042"/>
                </a:lnTo>
                <a:lnTo>
                  <a:pt x="2477058" y="2216835"/>
                </a:lnTo>
                <a:lnTo>
                  <a:pt x="2437003" y="2195080"/>
                </a:lnTo>
                <a:lnTo>
                  <a:pt x="2395436" y="2175878"/>
                </a:lnTo>
                <a:lnTo>
                  <a:pt x="2352484" y="2159343"/>
                </a:lnTo>
                <a:lnTo>
                  <a:pt x="2308225" y="2145576"/>
                </a:lnTo>
                <a:lnTo>
                  <a:pt x="2262771" y="2134692"/>
                </a:lnTo>
                <a:lnTo>
                  <a:pt x="2216239" y="2126792"/>
                </a:lnTo>
                <a:lnTo>
                  <a:pt x="2168728" y="2121966"/>
                </a:lnTo>
                <a:lnTo>
                  <a:pt x="2120341" y="2120341"/>
                </a:lnTo>
                <a:lnTo>
                  <a:pt x="2071954" y="2121966"/>
                </a:lnTo>
                <a:lnTo>
                  <a:pt x="2024430" y="2126792"/>
                </a:lnTo>
                <a:lnTo>
                  <a:pt x="1977898" y="2134692"/>
                </a:lnTo>
                <a:lnTo>
                  <a:pt x="1932444" y="2145576"/>
                </a:lnTo>
                <a:lnTo>
                  <a:pt x="1888185" y="2159343"/>
                </a:lnTo>
                <a:lnTo>
                  <a:pt x="1845221" y="2175878"/>
                </a:lnTo>
                <a:lnTo>
                  <a:pt x="1803666" y="2195080"/>
                </a:lnTo>
                <a:lnTo>
                  <a:pt x="1763610" y="2216835"/>
                </a:lnTo>
                <a:lnTo>
                  <a:pt x="1725168" y="2241042"/>
                </a:lnTo>
                <a:lnTo>
                  <a:pt x="1688439" y="2267597"/>
                </a:lnTo>
                <a:lnTo>
                  <a:pt x="1653540" y="2296401"/>
                </a:lnTo>
                <a:lnTo>
                  <a:pt x="1620570" y="2327351"/>
                </a:lnTo>
                <a:lnTo>
                  <a:pt x="1589620" y="2360320"/>
                </a:lnTo>
                <a:lnTo>
                  <a:pt x="1560817" y="2395220"/>
                </a:lnTo>
                <a:lnTo>
                  <a:pt x="1534261" y="2431948"/>
                </a:lnTo>
                <a:lnTo>
                  <a:pt x="1510055" y="2470391"/>
                </a:lnTo>
                <a:lnTo>
                  <a:pt x="1488300" y="2510447"/>
                </a:lnTo>
                <a:lnTo>
                  <a:pt x="1469097" y="2552001"/>
                </a:lnTo>
                <a:lnTo>
                  <a:pt x="1452562" y="2594965"/>
                </a:lnTo>
                <a:lnTo>
                  <a:pt x="1438808" y="2639225"/>
                </a:lnTo>
                <a:lnTo>
                  <a:pt x="1427911" y="2684678"/>
                </a:lnTo>
                <a:lnTo>
                  <a:pt x="1420012" y="2731211"/>
                </a:lnTo>
                <a:lnTo>
                  <a:pt x="1415186" y="2778734"/>
                </a:lnTo>
                <a:lnTo>
                  <a:pt x="1413560" y="2826943"/>
                </a:lnTo>
                <a:lnTo>
                  <a:pt x="1411935" y="2778734"/>
                </a:lnTo>
                <a:lnTo>
                  <a:pt x="1407121" y="2731211"/>
                </a:lnTo>
                <a:lnTo>
                  <a:pt x="1399209" y="2684678"/>
                </a:lnTo>
                <a:lnTo>
                  <a:pt x="1388325" y="2639225"/>
                </a:lnTo>
                <a:lnTo>
                  <a:pt x="1374559" y="2594965"/>
                </a:lnTo>
                <a:lnTo>
                  <a:pt x="1358023" y="2552001"/>
                </a:lnTo>
                <a:lnTo>
                  <a:pt x="1338834" y="2510447"/>
                </a:lnTo>
                <a:lnTo>
                  <a:pt x="1317078" y="2470391"/>
                </a:lnTo>
                <a:lnTo>
                  <a:pt x="1292860" y="2431948"/>
                </a:lnTo>
                <a:lnTo>
                  <a:pt x="1266304" y="2395220"/>
                </a:lnTo>
                <a:lnTo>
                  <a:pt x="1237500" y="2360320"/>
                </a:lnTo>
                <a:lnTo>
                  <a:pt x="1206563" y="2327351"/>
                </a:lnTo>
                <a:lnTo>
                  <a:pt x="1173581" y="2296401"/>
                </a:lnTo>
                <a:lnTo>
                  <a:pt x="1138682" y="2267597"/>
                </a:lnTo>
                <a:lnTo>
                  <a:pt x="1101966" y="2241042"/>
                </a:lnTo>
                <a:lnTo>
                  <a:pt x="1063523" y="2216835"/>
                </a:lnTo>
                <a:lnTo>
                  <a:pt x="1023467" y="2195080"/>
                </a:lnTo>
                <a:lnTo>
                  <a:pt x="981900" y="2175878"/>
                </a:lnTo>
                <a:lnTo>
                  <a:pt x="938936" y="2159343"/>
                </a:lnTo>
                <a:lnTo>
                  <a:pt x="894676" y="2145576"/>
                </a:lnTo>
                <a:lnTo>
                  <a:pt x="849223" y="2134692"/>
                </a:lnTo>
                <a:lnTo>
                  <a:pt x="802690" y="2126792"/>
                </a:lnTo>
                <a:lnTo>
                  <a:pt x="755180" y="2121966"/>
                </a:lnTo>
                <a:lnTo>
                  <a:pt x="706780" y="2120341"/>
                </a:lnTo>
                <a:lnTo>
                  <a:pt x="658393" y="2121966"/>
                </a:lnTo>
                <a:lnTo>
                  <a:pt x="610870" y="2126792"/>
                </a:lnTo>
                <a:lnTo>
                  <a:pt x="564337" y="2134692"/>
                </a:lnTo>
                <a:lnTo>
                  <a:pt x="518883" y="2145576"/>
                </a:lnTo>
                <a:lnTo>
                  <a:pt x="474624" y="2159343"/>
                </a:lnTo>
                <a:lnTo>
                  <a:pt x="431660" y="2175878"/>
                </a:lnTo>
                <a:lnTo>
                  <a:pt x="390105" y="2195080"/>
                </a:lnTo>
                <a:lnTo>
                  <a:pt x="350050" y="2216835"/>
                </a:lnTo>
                <a:lnTo>
                  <a:pt x="311607" y="2241042"/>
                </a:lnTo>
                <a:lnTo>
                  <a:pt x="274878" y="2267597"/>
                </a:lnTo>
                <a:lnTo>
                  <a:pt x="239979" y="2296401"/>
                </a:lnTo>
                <a:lnTo>
                  <a:pt x="206997" y="2327351"/>
                </a:lnTo>
                <a:lnTo>
                  <a:pt x="176060" y="2360320"/>
                </a:lnTo>
                <a:lnTo>
                  <a:pt x="147256" y="2395220"/>
                </a:lnTo>
                <a:lnTo>
                  <a:pt x="120700" y="2431948"/>
                </a:lnTo>
                <a:lnTo>
                  <a:pt x="96494" y="2470391"/>
                </a:lnTo>
                <a:lnTo>
                  <a:pt x="74739" y="2510447"/>
                </a:lnTo>
                <a:lnTo>
                  <a:pt x="55537" y="2552001"/>
                </a:lnTo>
                <a:lnTo>
                  <a:pt x="39001" y="2594965"/>
                </a:lnTo>
                <a:lnTo>
                  <a:pt x="25247" y="2639225"/>
                </a:lnTo>
                <a:lnTo>
                  <a:pt x="14351" y="2684678"/>
                </a:lnTo>
                <a:lnTo>
                  <a:pt x="6451" y="2731211"/>
                </a:lnTo>
                <a:lnTo>
                  <a:pt x="1625" y="2778734"/>
                </a:lnTo>
                <a:lnTo>
                  <a:pt x="0" y="2827121"/>
                </a:lnTo>
                <a:lnTo>
                  <a:pt x="1413560" y="2827121"/>
                </a:lnTo>
                <a:lnTo>
                  <a:pt x="2827096" y="2827121"/>
                </a:lnTo>
                <a:close/>
              </a:path>
              <a:path w="2827655" h="2827654">
                <a:moveTo>
                  <a:pt x="2827134" y="0"/>
                </a:moveTo>
                <a:lnTo>
                  <a:pt x="1413560" y="0"/>
                </a:lnTo>
                <a:lnTo>
                  <a:pt x="1415186" y="48387"/>
                </a:lnTo>
                <a:lnTo>
                  <a:pt x="1420012" y="95910"/>
                </a:lnTo>
                <a:lnTo>
                  <a:pt x="1427911" y="142443"/>
                </a:lnTo>
                <a:lnTo>
                  <a:pt x="1438808" y="187896"/>
                </a:lnTo>
                <a:lnTo>
                  <a:pt x="1452562" y="232156"/>
                </a:lnTo>
                <a:lnTo>
                  <a:pt x="1469097" y="275120"/>
                </a:lnTo>
                <a:lnTo>
                  <a:pt x="1488300" y="316674"/>
                </a:lnTo>
                <a:lnTo>
                  <a:pt x="1510055" y="356730"/>
                </a:lnTo>
                <a:lnTo>
                  <a:pt x="1534261" y="395173"/>
                </a:lnTo>
                <a:lnTo>
                  <a:pt x="1560817" y="431901"/>
                </a:lnTo>
                <a:lnTo>
                  <a:pt x="1589620" y="466801"/>
                </a:lnTo>
                <a:lnTo>
                  <a:pt x="1620570" y="499770"/>
                </a:lnTo>
                <a:lnTo>
                  <a:pt x="1653540" y="530720"/>
                </a:lnTo>
                <a:lnTo>
                  <a:pt x="1688439" y="559523"/>
                </a:lnTo>
                <a:lnTo>
                  <a:pt x="1725168" y="586079"/>
                </a:lnTo>
                <a:lnTo>
                  <a:pt x="1763610" y="610285"/>
                </a:lnTo>
                <a:lnTo>
                  <a:pt x="1803666" y="632040"/>
                </a:lnTo>
                <a:lnTo>
                  <a:pt x="1845221" y="651243"/>
                </a:lnTo>
                <a:lnTo>
                  <a:pt x="1888185" y="667778"/>
                </a:lnTo>
                <a:lnTo>
                  <a:pt x="1932444" y="681532"/>
                </a:lnTo>
                <a:lnTo>
                  <a:pt x="1977898" y="692429"/>
                </a:lnTo>
                <a:lnTo>
                  <a:pt x="2024430" y="700328"/>
                </a:lnTo>
                <a:lnTo>
                  <a:pt x="2071954" y="705154"/>
                </a:lnTo>
                <a:lnTo>
                  <a:pt x="2119960" y="706780"/>
                </a:lnTo>
                <a:lnTo>
                  <a:pt x="2071954" y="708393"/>
                </a:lnTo>
                <a:lnTo>
                  <a:pt x="2024443" y="713206"/>
                </a:lnTo>
                <a:lnTo>
                  <a:pt x="1977910" y="721118"/>
                </a:lnTo>
                <a:lnTo>
                  <a:pt x="1932457" y="732002"/>
                </a:lnTo>
                <a:lnTo>
                  <a:pt x="1888197" y="745769"/>
                </a:lnTo>
                <a:lnTo>
                  <a:pt x="1845246" y="762304"/>
                </a:lnTo>
                <a:lnTo>
                  <a:pt x="1803679" y="781507"/>
                </a:lnTo>
                <a:lnTo>
                  <a:pt x="1763623" y="803262"/>
                </a:lnTo>
                <a:lnTo>
                  <a:pt x="1725180" y="827468"/>
                </a:lnTo>
                <a:lnTo>
                  <a:pt x="1688452" y="854036"/>
                </a:lnTo>
                <a:lnTo>
                  <a:pt x="1653552" y="882840"/>
                </a:lnTo>
                <a:lnTo>
                  <a:pt x="1620583" y="913777"/>
                </a:lnTo>
                <a:lnTo>
                  <a:pt x="1589633" y="946759"/>
                </a:lnTo>
                <a:lnTo>
                  <a:pt x="1560830" y="981659"/>
                </a:lnTo>
                <a:lnTo>
                  <a:pt x="1534274" y="1018387"/>
                </a:lnTo>
                <a:lnTo>
                  <a:pt x="1510055" y="1056830"/>
                </a:lnTo>
                <a:lnTo>
                  <a:pt x="1488300" y="1096886"/>
                </a:lnTo>
                <a:lnTo>
                  <a:pt x="1469110" y="1138440"/>
                </a:lnTo>
                <a:lnTo>
                  <a:pt x="1452575" y="1181404"/>
                </a:lnTo>
                <a:lnTo>
                  <a:pt x="1438808" y="1225664"/>
                </a:lnTo>
                <a:lnTo>
                  <a:pt x="1427924" y="1271117"/>
                </a:lnTo>
                <a:lnTo>
                  <a:pt x="1420012" y="1317650"/>
                </a:lnTo>
                <a:lnTo>
                  <a:pt x="1415186" y="1365161"/>
                </a:lnTo>
                <a:lnTo>
                  <a:pt x="1413560" y="1413370"/>
                </a:lnTo>
                <a:lnTo>
                  <a:pt x="1411935" y="1365161"/>
                </a:lnTo>
                <a:lnTo>
                  <a:pt x="1407121" y="1317650"/>
                </a:lnTo>
                <a:lnTo>
                  <a:pt x="1399209" y="1271117"/>
                </a:lnTo>
                <a:lnTo>
                  <a:pt x="1388325" y="1225664"/>
                </a:lnTo>
                <a:lnTo>
                  <a:pt x="1374559" y="1181404"/>
                </a:lnTo>
                <a:lnTo>
                  <a:pt x="1358023" y="1138440"/>
                </a:lnTo>
                <a:lnTo>
                  <a:pt x="1338821" y="1096886"/>
                </a:lnTo>
                <a:lnTo>
                  <a:pt x="1317066" y="1056830"/>
                </a:lnTo>
                <a:lnTo>
                  <a:pt x="1292860" y="1018387"/>
                </a:lnTo>
                <a:lnTo>
                  <a:pt x="1266291" y="981659"/>
                </a:lnTo>
                <a:lnTo>
                  <a:pt x="1237488" y="946759"/>
                </a:lnTo>
                <a:lnTo>
                  <a:pt x="1206550" y="913777"/>
                </a:lnTo>
                <a:lnTo>
                  <a:pt x="1173568" y="882840"/>
                </a:lnTo>
                <a:lnTo>
                  <a:pt x="1138669" y="854036"/>
                </a:lnTo>
                <a:lnTo>
                  <a:pt x="1101940" y="827468"/>
                </a:lnTo>
                <a:lnTo>
                  <a:pt x="1063498" y="803262"/>
                </a:lnTo>
                <a:lnTo>
                  <a:pt x="1023454" y="781507"/>
                </a:lnTo>
                <a:lnTo>
                  <a:pt x="981887" y="762304"/>
                </a:lnTo>
                <a:lnTo>
                  <a:pt x="938923" y="745769"/>
                </a:lnTo>
                <a:lnTo>
                  <a:pt x="894664" y="732002"/>
                </a:lnTo>
                <a:lnTo>
                  <a:pt x="849223" y="721118"/>
                </a:lnTo>
                <a:lnTo>
                  <a:pt x="802690" y="713206"/>
                </a:lnTo>
                <a:lnTo>
                  <a:pt x="755180" y="708393"/>
                </a:lnTo>
                <a:lnTo>
                  <a:pt x="707174" y="706780"/>
                </a:lnTo>
                <a:lnTo>
                  <a:pt x="755192" y="705154"/>
                </a:lnTo>
                <a:lnTo>
                  <a:pt x="802716" y="700328"/>
                </a:lnTo>
                <a:lnTo>
                  <a:pt x="849249" y="692429"/>
                </a:lnTo>
                <a:lnTo>
                  <a:pt x="894702" y="681532"/>
                </a:lnTo>
                <a:lnTo>
                  <a:pt x="938949" y="667778"/>
                </a:lnTo>
                <a:lnTo>
                  <a:pt x="981913" y="651243"/>
                </a:lnTo>
                <a:lnTo>
                  <a:pt x="1023480" y="632040"/>
                </a:lnTo>
                <a:lnTo>
                  <a:pt x="1063523" y="610285"/>
                </a:lnTo>
                <a:lnTo>
                  <a:pt x="1101966" y="586079"/>
                </a:lnTo>
                <a:lnTo>
                  <a:pt x="1138694" y="559523"/>
                </a:lnTo>
                <a:lnTo>
                  <a:pt x="1173594" y="530720"/>
                </a:lnTo>
                <a:lnTo>
                  <a:pt x="1206563" y="499770"/>
                </a:lnTo>
                <a:lnTo>
                  <a:pt x="1237500" y="466801"/>
                </a:lnTo>
                <a:lnTo>
                  <a:pt x="1266304" y="431901"/>
                </a:lnTo>
                <a:lnTo>
                  <a:pt x="1292860" y="395173"/>
                </a:lnTo>
                <a:lnTo>
                  <a:pt x="1317066" y="356730"/>
                </a:lnTo>
                <a:lnTo>
                  <a:pt x="1338821" y="316674"/>
                </a:lnTo>
                <a:lnTo>
                  <a:pt x="1358023" y="275120"/>
                </a:lnTo>
                <a:lnTo>
                  <a:pt x="1374546" y="232156"/>
                </a:lnTo>
                <a:lnTo>
                  <a:pt x="1388313" y="187896"/>
                </a:lnTo>
                <a:lnTo>
                  <a:pt x="1399197" y="142443"/>
                </a:lnTo>
                <a:lnTo>
                  <a:pt x="1407109" y="95910"/>
                </a:lnTo>
                <a:lnTo>
                  <a:pt x="1411922" y="48387"/>
                </a:lnTo>
                <a:lnTo>
                  <a:pt x="1413560" y="0"/>
                </a:lnTo>
                <a:lnTo>
                  <a:pt x="12" y="0"/>
                </a:lnTo>
                <a:lnTo>
                  <a:pt x="1651" y="48387"/>
                </a:lnTo>
                <a:lnTo>
                  <a:pt x="6464" y="95910"/>
                </a:lnTo>
                <a:lnTo>
                  <a:pt x="14376" y="142443"/>
                </a:lnTo>
                <a:lnTo>
                  <a:pt x="25260" y="187896"/>
                </a:lnTo>
                <a:lnTo>
                  <a:pt x="39027" y="232156"/>
                </a:lnTo>
                <a:lnTo>
                  <a:pt x="55562" y="275120"/>
                </a:lnTo>
                <a:lnTo>
                  <a:pt x="74752" y="316674"/>
                </a:lnTo>
                <a:lnTo>
                  <a:pt x="96507" y="356730"/>
                </a:lnTo>
                <a:lnTo>
                  <a:pt x="120713" y="395173"/>
                </a:lnTo>
                <a:lnTo>
                  <a:pt x="147281" y="431901"/>
                </a:lnTo>
                <a:lnTo>
                  <a:pt x="176085" y="466801"/>
                </a:lnTo>
                <a:lnTo>
                  <a:pt x="207022" y="499770"/>
                </a:lnTo>
                <a:lnTo>
                  <a:pt x="239991" y="530720"/>
                </a:lnTo>
                <a:lnTo>
                  <a:pt x="274904" y="559523"/>
                </a:lnTo>
                <a:lnTo>
                  <a:pt x="311619" y="586079"/>
                </a:lnTo>
                <a:lnTo>
                  <a:pt x="350062" y="610285"/>
                </a:lnTo>
                <a:lnTo>
                  <a:pt x="390118" y="632040"/>
                </a:lnTo>
                <a:lnTo>
                  <a:pt x="431685" y="651243"/>
                </a:lnTo>
                <a:lnTo>
                  <a:pt x="474649" y="667778"/>
                </a:lnTo>
                <a:lnTo>
                  <a:pt x="518909" y="681532"/>
                </a:lnTo>
                <a:lnTo>
                  <a:pt x="564349" y="692429"/>
                </a:lnTo>
                <a:lnTo>
                  <a:pt x="610895" y="700328"/>
                </a:lnTo>
                <a:lnTo>
                  <a:pt x="658406" y="705154"/>
                </a:lnTo>
                <a:lnTo>
                  <a:pt x="706412" y="706767"/>
                </a:lnTo>
                <a:lnTo>
                  <a:pt x="658393" y="708393"/>
                </a:lnTo>
                <a:lnTo>
                  <a:pt x="610882" y="713206"/>
                </a:lnTo>
                <a:lnTo>
                  <a:pt x="564349" y="721118"/>
                </a:lnTo>
                <a:lnTo>
                  <a:pt x="518909" y="732002"/>
                </a:lnTo>
                <a:lnTo>
                  <a:pt x="474649" y="745769"/>
                </a:lnTo>
                <a:lnTo>
                  <a:pt x="431685" y="762304"/>
                </a:lnTo>
                <a:lnTo>
                  <a:pt x="390118" y="781507"/>
                </a:lnTo>
                <a:lnTo>
                  <a:pt x="350075" y="803262"/>
                </a:lnTo>
                <a:lnTo>
                  <a:pt x="311632" y="827468"/>
                </a:lnTo>
                <a:lnTo>
                  <a:pt x="274904" y="854036"/>
                </a:lnTo>
                <a:lnTo>
                  <a:pt x="240004" y="882840"/>
                </a:lnTo>
                <a:lnTo>
                  <a:pt x="207022" y="913777"/>
                </a:lnTo>
                <a:lnTo>
                  <a:pt x="176085" y="946759"/>
                </a:lnTo>
                <a:lnTo>
                  <a:pt x="147281" y="981659"/>
                </a:lnTo>
                <a:lnTo>
                  <a:pt x="120713" y="1018387"/>
                </a:lnTo>
                <a:lnTo>
                  <a:pt x="96507" y="1056830"/>
                </a:lnTo>
                <a:lnTo>
                  <a:pt x="74752" y="1096886"/>
                </a:lnTo>
                <a:lnTo>
                  <a:pt x="55549" y="1138440"/>
                </a:lnTo>
                <a:lnTo>
                  <a:pt x="39014" y="1181404"/>
                </a:lnTo>
                <a:lnTo>
                  <a:pt x="25247" y="1225664"/>
                </a:lnTo>
                <a:lnTo>
                  <a:pt x="14363" y="1271117"/>
                </a:lnTo>
                <a:lnTo>
                  <a:pt x="6451" y="1317650"/>
                </a:lnTo>
                <a:lnTo>
                  <a:pt x="1638" y="1365161"/>
                </a:lnTo>
                <a:lnTo>
                  <a:pt x="0" y="1413548"/>
                </a:lnTo>
                <a:lnTo>
                  <a:pt x="1638" y="1461947"/>
                </a:lnTo>
                <a:lnTo>
                  <a:pt x="6451" y="1509458"/>
                </a:lnTo>
                <a:lnTo>
                  <a:pt x="14363" y="1556004"/>
                </a:lnTo>
                <a:lnTo>
                  <a:pt x="25247" y="1601444"/>
                </a:lnTo>
                <a:lnTo>
                  <a:pt x="39014" y="1645704"/>
                </a:lnTo>
                <a:lnTo>
                  <a:pt x="55549" y="1688668"/>
                </a:lnTo>
                <a:lnTo>
                  <a:pt x="74752" y="1730235"/>
                </a:lnTo>
                <a:lnTo>
                  <a:pt x="96507" y="1770291"/>
                </a:lnTo>
                <a:lnTo>
                  <a:pt x="120713" y="1808734"/>
                </a:lnTo>
                <a:lnTo>
                  <a:pt x="147281" y="1845449"/>
                </a:lnTo>
                <a:lnTo>
                  <a:pt x="176085" y="1880349"/>
                </a:lnTo>
                <a:lnTo>
                  <a:pt x="207022" y="1913331"/>
                </a:lnTo>
                <a:lnTo>
                  <a:pt x="240004" y="1944268"/>
                </a:lnTo>
                <a:lnTo>
                  <a:pt x="274904" y="1973072"/>
                </a:lnTo>
                <a:lnTo>
                  <a:pt x="311632" y="1999627"/>
                </a:lnTo>
                <a:lnTo>
                  <a:pt x="350075" y="2023846"/>
                </a:lnTo>
                <a:lnTo>
                  <a:pt x="390118" y="2045601"/>
                </a:lnTo>
                <a:lnTo>
                  <a:pt x="431685" y="2064791"/>
                </a:lnTo>
                <a:lnTo>
                  <a:pt x="474649" y="2081326"/>
                </a:lnTo>
                <a:lnTo>
                  <a:pt x="518909" y="2095093"/>
                </a:lnTo>
                <a:lnTo>
                  <a:pt x="564349" y="2105977"/>
                </a:lnTo>
                <a:lnTo>
                  <a:pt x="610882" y="2113889"/>
                </a:lnTo>
                <a:lnTo>
                  <a:pt x="658393" y="2118703"/>
                </a:lnTo>
                <a:lnTo>
                  <a:pt x="706780" y="2120341"/>
                </a:lnTo>
                <a:lnTo>
                  <a:pt x="755180" y="2118703"/>
                </a:lnTo>
                <a:lnTo>
                  <a:pt x="802690" y="2113889"/>
                </a:lnTo>
                <a:lnTo>
                  <a:pt x="849223" y="2105977"/>
                </a:lnTo>
                <a:lnTo>
                  <a:pt x="894664" y="2095093"/>
                </a:lnTo>
                <a:lnTo>
                  <a:pt x="938923" y="2081326"/>
                </a:lnTo>
                <a:lnTo>
                  <a:pt x="981887" y="2064791"/>
                </a:lnTo>
                <a:lnTo>
                  <a:pt x="1023454" y="2045601"/>
                </a:lnTo>
                <a:lnTo>
                  <a:pt x="1063498" y="2023846"/>
                </a:lnTo>
                <a:lnTo>
                  <a:pt x="1101940" y="1999627"/>
                </a:lnTo>
                <a:lnTo>
                  <a:pt x="1138669" y="1973072"/>
                </a:lnTo>
                <a:lnTo>
                  <a:pt x="1173568" y="1944268"/>
                </a:lnTo>
                <a:lnTo>
                  <a:pt x="1206550" y="1913331"/>
                </a:lnTo>
                <a:lnTo>
                  <a:pt x="1237488" y="1880349"/>
                </a:lnTo>
                <a:lnTo>
                  <a:pt x="1266291" y="1845449"/>
                </a:lnTo>
                <a:lnTo>
                  <a:pt x="1292860" y="1808734"/>
                </a:lnTo>
                <a:lnTo>
                  <a:pt x="1317066" y="1770291"/>
                </a:lnTo>
                <a:lnTo>
                  <a:pt x="1338821" y="1730235"/>
                </a:lnTo>
                <a:lnTo>
                  <a:pt x="1358023" y="1688668"/>
                </a:lnTo>
                <a:lnTo>
                  <a:pt x="1374559" y="1645704"/>
                </a:lnTo>
                <a:lnTo>
                  <a:pt x="1388325" y="1601444"/>
                </a:lnTo>
                <a:lnTo>
                  <a:pt x="1399209" y="1556004"/>
                </a:lnTo>
                <a:lnTo>
                  <a:pt x="1407121" y="1509458"/>
                </a:lnTo>
                <a:lnTo>
                  <a:pt x="1411935" y="1461947"/>
                </a:lnTo>
                <a:lnTo>
                  <a:pt x="1413560" y="1413738"/>
                </a:lnTo>
                <a:lnTo>
                  <a:pt x="1415186" y="1461947"/>
                </a:lnTo>
                <a:lnTo>
                  <a:pt x="1420012" y="1509458"/>
                </a:lnTo>
                <a:lnTo>
                  <a:pt x="1427924" y="1556004"/>
                </a:lnTo>
                <a:lnTo>
                  <a:pt x="1438808" y="1601444"/>
                </a:lnTo>
                <a:lnTo>
                  <a:pt x="1452575" y="1645704"/>
                </a:lnTo>
                <a:lnTo>
                  <a:pt x="1469110" y="1688668"/>
                </a:lnTo>
                <a:lnTo>
                  <a:pt x="1488300" y="1730235"/>
                </a:lnTo>
                <a:lnTo>
                  <a:pt x="1510055" y="1770291"/>
                </a:lnTo>
                <a:lnTo>
                  <a:pt x="1534274" y="1808734"/>
                </a:lnTo>
                <a:lnTo>
                  <a:pt x="1560830" y="1845449"/>
                </a:lnTo>
                <a:lnTo>
                  <a:pt x="1589633" y="1880349"/>
                </a:lnTo>
                <a:lnTo>
                  <a:pt x="1620583" y="1913331"/>
                </a:lnTo>
                <a:lnTo>
                  <a:pt x="1653552" y="1944268"/>
                </a:lnTo>
                <a:lnTo>
                  <a:pt x="1688452" y="1973072"/>
                </a:lnTo>
                <a:lnTo>
                  <a:pt x="1725180" y="1999627"/>
                </a:lnTo>
                <a:lnTo>
                  <a:pt x="1763623" y="2023846"/>
                </a:lnTo>
                <a:lnTo>
                  <a:pt x="1803679" y="2045601"/>
                </a:lnTo>
                <a:lnTo>
                  <a:pt x="1845246" y="2064791"/>
                </a:lnTo>
                <a:lnTo>
                  <a:pt x="1888197" y="2081326"/>
                </a:lnTo>
                <a:lnTo>
                  <a:pt x="1932457" y="2095093"/>
                </a:lnTo>
                <a:lnTo>
                  <a:pt x="1977910" y="2105977"/>
                </a:lnTo>
                <a:lnTo>
                  <a:pt x="2024443" y="2113889"/>
                </a:lnTo>
                <a:lnTo>
                  <a:pt x="2071954" y="2118703"/>
                </a:lnTo>
                <a:lnTo>
                  <a:pt x="2120341" y="2120341"/>
                </a:lnTo>
                <a:lnTo>
                  <a:pt x="2168728" y="2118703"/>
                </a:lnTo>
                <a:lnTo>
                  <a:pt x="2216251" y="2113889"/>
                </a:lnTo>
                <a:lnTo>
                  <a:pt x="2262784" y="2105977"/>
                </a:lnTo>
                <a:lnTo>
                  <a:pt x="2308225" y="2095093"/>
                </a:lnTo>
                <a:lnTo>
                  <a:pt x="2352484" y="2081326"/>
                </a:lnTo>
                <a:lnTo>
                  <a:pt x="2395448" y="2064791"/>
                </a:lnTo>
                <a:lnTo>
                  <a:pt x="2437003" y="2045601"/>
                </a:lnTo>
                <a:lnTo>
                  <a:pt x="2477058" y="2023846"/>
                </a:lnTo>
                <a:lnTo>
                  <a:pt x="2515501" y="1999627"/>
                </a:lnTo>
                <a:lnTo>
                  <a:pt x="2552230" y="1973072"/>
                </a:lnTo>
                <a:lnTo>
                  <a:pt x="2587129" y="1944268"/>
                </a:lnTo>
                <a:lnTo>
                  <a:pt x="2620111" y="1913331"/>
                </a:lnTo>
                <a:lnTo>
                  <a:pt x="2651048" y="1880349"/>
                </a:lnTo>
                <a:lnTo>
                  <a:pt x="2679852" y="1845449"/>
                </a:lnTo>
                <a:lnTo>
                  <a:pt x="2706420" y="1808734"/>
                </a:lnTo>
                <a:lnTo>
                  <a:pt x="2730627" y="1770291"/>
                </a:lnTo>
                <a:lnTo>
                  <a:pt x="2752382" y="1730235"/>
                </a:lnTo>
                <a:lnTo>
                  <a:pt x="2771584" y="1688668"/>
                </a:lnTo>
                <a:lnTo>
                  <a:pt x="2788120" y="1645704"/>
                </a:lnTo>
                <a:lnTo>
                  <a:pt x="2801874" y="1601444"/>
                </a:lnTo>
                <a:lnTo>
                  <a:pt x="2812770" y="1556004"/>
                </a:lnTo>
                <a:lnTo>
                  <a:pt x="2820670" y="1509458"/>
                </a:lnTo>
                <a:lnTo>
                  <a:pt x="2825496" y="1461947"/>
                </a:lnTo>
                <a:lnTo>
                  <a:pt x="2827134" y="1413548"/>
                </a:lnTo>
                <a:lnTo>
                  <a:pt x="2825496" y="1365161"/>
                </a:lnTo>
                <a:lnTo>
                  <a:pt x="2820670" y="1317650"/>
                </a:lnTo>
                <a:lnTo>
                  <a:pt x="2812770" y="1271117"/>
                </a:lnTo>
                <a:lnTo>
                  <a:pt x="2801874" y="1225664"/>
                </a:lnTo>
                <a:lnTo>
                  <a:pt x="2788120" y="1181404"/>
                </a:lnTo>
                <a:lnTo>
                  <a:pt x="2771584" y="1138440"/>
                </a:lnTo>
                <a:lnTo>
                  <a:pt x="2752382" y="1096886"/>
                </a:lnTo>
                <a:lnTo>
                  <a:pt x="2730627" y="1056830"/>
                </a:lnTo>
                <a:lnTo>
                  <a:pt x="2706420" y="1018387"/>
                </a:lnTo>
                <a:lnTo>
                  <a:pt x="2679852" y="981659"/>
                </a:lnTo>
                <a:lnTo>
                  <a:pt x="2651048" y="946759"/>
                </a:lnTo>
                <a:lnTo>
                  <a:pt x="2620111" y="913777"/>
                </a:lnTo>
                <a:lnTo>
                  <a:pt x="2587129" y="882840"/>
                </a:lnTo>
                <a:lnTo>
                  <a:pt x="2552230" y="854036"/>
                </a:lnTo>
                <a:lnTo>
                  <a:pt x="2515501" y="827468"/>
                </a:lnTo>
                <a:lnTo>
                  <a:pt x="2477058" y="803262"/>
                </a:lnTo>
                <a:lnTo>
                  <a:pt x="2437003" y="781507"/>
                </a:lnTo>
                <a:lnTo>
                  <a:pt x="2395448" y="762304"/>
                </a:lnTo>
                <a:lnTo>
                  <a:pt x="2352484" y="745769"/>
                </a:lnTo>
                <a:lnTo>
                  <a:pt x="2308225" y="732002"/>
                </a:lnTo>
                <a:lnTo>
                  <a:pt x="2262784" y="721118"/>
                </a:lnTo>
                <a:lnTo>
                  <a:pt x="2216251" y="713206"/>
                </a:lnTo>
                <a:lnTo>
                  <a:pt x="2168728" y="708393"/>
                </a:lnTo>
                <a:lnTo>
                  <a:pt x="2120709" y="706780"/>
                </a:lnTo>
                <a:lnTo>
                  <a:pt x="2168741" y="705154"/>
                </a:lnTo>
                <a:lnTo>
                  <a:pt x="2216251" y="700328"/>
                </a:lnTo>
                <a:lnTo>
                  <a:pt x="2262797" y="692429"/>
                </a:lnTo>
                <a:lnTo>
                  <a:pt x="2308237" y="681532"/>
                </a:lnTo>
                <a:lnTo>
                  <a:pt x="2352497" y="667778"/>
                </a:lnTo>
                <a:lnTo>
                  <a:pt x="2395461" y="651243"/>
                </a:lnTo>
                <a:lnTo>
                  <a:pt x="2437028" y="632040"/>
                </a:lnTo>
                <a:lnTo>
                  <a:pt x="2477084" y="610285"/>
                </a:lnTo>
                <a:lnTo>
                  <a:pt x="2515527" y="586079"/>
                </a:lnTo>
                <a:lnTo>
                  <a:pt x="2552242" y="559523"/>
                </a:lnTo>
                <a:lnTo>
                  <a:pt x="2587155" y="530720"/>
                </a:lnTo>
                <a:lnTo>
                  <a:pt x="2620124" y="499770"/>
                </a:lnTo>
                <a:lnTo>
                  <a:pt x="2651061" y="466801"/>
                </a:lnTo>
                <a:lnTo>
                  <a:pt x="2679865" y="431901"/>
                </a:lnTo>
                <a:lnTo>
                  <a:pt x="2706420" y="395173"/>
                </a:lnTo>
                <a:lnTo>
                  <a:pt x="2730639" y="356730"/>
                </a:lnTo>
                <a:lnTo>
                  <a:pt x="2752394" y="316674"/>
                </a:lnTo>
                <a:lnTo>
                  <a:pt x="2771584" y="275120"/>
                </a:lnTo>
                <a:lnTo>
                  <a:pt x="2788120" y="232156"/>
                </a:lnTo>
                <a:lnTo>
                  <a:pt x="2801886" y="187896"/>
                </a:lnTo>
                <a:lnTo>
                  <a:pt x="2812770" y="142443"/>
                </a:lnTo>
                <a:lnTo>
                  <a:pt x="2820682" y="95910"/>
                </a:lnTo>
                <a:lnTo>
                  <a:pt x="2825496" y="48387"/>
                </a:lnTo>
                <a:lnTo>
                  <a:pt x="2827134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D8C4910F-E215-7A5C-1274-A7F18A35A710}"/>
              </a:ext>
            </a:extLst>
          </p:cNvPr>
          <p:cNvSpPr/>
          <p:nvPr/>
        </p:nvSpPr>
        <p:spPr>
          <a:xfrm>
            <a:off x="428" y="1714800"/>
            <a:ext cx="1714693" cy="1713600"/>
          </a:xfrm>
          <a:custGeom>
            <a:avLst/>
            <a:gdLst/>
            <a:ahLst/>
            <a:cxnLst/>
            <a:rect l="l" t="t" r="r" b="b"/>
            <a:pathLst>
              <a:path w="2827655" h="2767965">
                <a:moveTo>
                  <a:pt x="888860" y="737260"/>
                </a:moveTo>
                <a:lnTo>
                  <a:pt x="887183" y="735507"/>
                </a:lnTo>
                <a:lnTo>
                  <a:pt x="888847" y="733755"/>
                </a:lnTo>
                <a:lnTo>
                  <a:pt x="193522" y="0"/>
                </a:lnTo>
                <a:lnTo>
                  <a:pt x="40106" y="161848"/>
                </a:lnTo>
                <a:lnTo>
                  <a:pt x="583742" y="735495"/>
                </a:lnTo>
                <a:lnTo>
                  <a:pt x="40106" y="1309154"/>
                </a:lnTo>
                <a:lnTo>
                  <a:pt x="193497" y="1470977"/>
                </a:lnTo>
                <a:lnTo>
                  <a:pt x="888860" y="737260"/>
                </a:lnTo>
                <a:close/>
              </a:path>
              <a:path w="2827655" h="2767965">
                <a:moveTo>
                  <a:pt x="1525981" y="733729"/>
                </a:moveTo>
                <a:lnTo>
                  <a:pt x="830618" y="12"/>
                </a:lnTo>
                <a:lnTo>
                  <a:pt x="677227" y="161836"/>
                </a:lnTo>
                <a:lnTo>
                  <a:pt x="1220863" y="735495"/>
                </a:lnTo>
                <a:lnTo>
                  <a:pt x="677214" y="1309154"/>
                </a:lnTo>
                <a:lnTo>
                  <a:pt x="680339" y="1312468"/>
                </a:lnTo>
                <a:lnTo>
                  <a:pt x="0" y="2030336"/>
                </a:lnTo>
                <a:lnTo>
                  <a:pt x="1663" y="2032101"/>
                </a:lnTo>
                <a:lnTo>
                  <a:pt x="0" y="2033866"/>
                </a:lnTo>
                <a:lnTo>
                  <a:pt x="695375" y="2767584"/>
                </a:lnTo>
                <a:lnTo>
                  <a:pt x="848741" y="2605760"/>
                </a:lnTo>
                <a:lnTo>
                  <a:pt x="305104" y="2032114"/>
                </a:lnTo>
                <a:lnTo>
                  <a:pt x="848753" y="1458442"/>
                </a:lnTo>
                <a:lnTo>
                  <a:pt x="845629" y="1455166"/>
                </a:lnTo>
                <a:lnTo>
                  <a:pt x="1525955" y="737235"/>
                </a:lnTo>
                <a:lnTo>
                  <a:pt x="1524304" y="735507"/>
                </a:lnTo>
                <a:lnTo>
                  <a:pt x="1525981" y="733729"/>
                </a:lnTo>
                <a:close/>
              </a:path>
              <a:path w="2827655" h="2767965">
                <a:moveTo>
                  <a:pt x="2213660" y="737260"/>
                </a:moveTo>
                <a:lnTo>
                  <a:pt x="2211984" y="735495"/>
                </a:lnTo>
                <a:lnTo>
                  <a:pt x="2213635" y="733755"/>
                </a:lnTo>
                <a:lnTo>
                  <a:pt x="1518297" y="0"/>
                </a:lnTo>
                <a:lnTo>
                  <a:pt x="1364894" y="161848"/>
                </a:lnTo>
                <a:lnTo>
                  <a:pt x="1908530" y="735507"/>
                </a:lnTo>
                <a:lnTo>
                  <a:pt x="1374660" y="1298816"/>
                </a:lnTo>
                <a:lnTo>
                  <a:pt x="1372577" y="1296606"/>
                </a:lnTo>
                <a:lnTo>
                  <a:pt x="677227" y="2030336"/>
                </a:lnTo>
                <a:lnTo>
                  <a:pt x="678891" y="2032101"/>
                </a:lnTo>
                <a:lnTo>
                  <a:pt x="677214" y="2033866"/>
                </a:lnTo>
                <a:lnTo>
                  <a:pt x="1372565" y="2767596"/>
                </a:lnTo>
                <a:lnTo>
                  <a:pt x="1525968" y="2605748"/>
                </a:lnTo>
                <a:lnTo>
                  <a:pt x="982306" y="2032127"/>
                </a:lnTo>
                <a:lnTo>
                  <a:pt x="1516189" y="1468780"/>
                </a:lnTo>
                <a:lnTo>
                  <a:pt x="1518285" y="1470977"/>
                </a:lnTo>
                <a:lnTo>
                  <a:pt x="2213660" y="737260"/>
                </a:lnTo>
                <a:close/>
              </a:path>
              <a:path w="2827655" h="2767965">
                <a:moveTo>
                  <a:pt x="2772740" y="2605735"/>
                </a:moveTo>
                <a:lnTo>
                  <a:pt x="2229078" y="2032101"/>
                </a:lnTo>
                <a:lnTo>
                  <a:pt x="2772727" y="1458468"/>
                </a:lnTo>
                <a:lnTo>
                  <a:pt x="2619324" y="1296619"/>
                </a:lnTo>
                <a:lnTo>
                  <a:pt x="1923973" y="2030361"/>
                </a:lnTo>
                <a:lnTo>
                  <a:pt x="1925637" y="2032139"/>
                </a:lnTo>
                <a:lnTo>
                  <a:pt x="1923999" y="2033866"/>
                </a:lnTo>
                <a:lnTo>
                  <a:pt x="2619337" y="2767584"/>
                </a:lnTo>
                <a:lnTo>
                  <a:pt x="2772740" y="2605735"/>
                </a:lnTo>
                <a:close/>
              </a:path>
              <a:path w="2827655" h="2767965">
                <a:moveTo>
                  <a:pt x="2827134" y="733729"/>
                </a:moveTo>
                <a:lnTo>
                  <a:pt x="2131758" y="12"/>
                </a:lnTo>
                <a:lnTo>
                  <a:pt x="1978380" y="161836"/>
                </a:lnTo>
                <a:lnTo>
                  <a:pt x="2522016" y="735495"/>
                </a:lnTo>
                <a:lnTo>
                  <a:pt x="1978367" y="1309154"/>
                </a:lnTo>
                <a:lnTo>
                  <a:pt x="1981492" y="1312468"/>
                </a:lnTo>
                <a:lnTo>
                  <a:pt x="1301140" y="2030336"/>
                </a:lnTo>
                <a:lnTo>
                  <a:pt x="1302816" y="2032114"/>
                </a:lnTo>
                <a:lnTo>
                  <a:pt x="1301153" y="2033866"/>
                </a:lnTo>
                <a:lnTo>
                  <a:pt x="1996516" y="2767584"/>
                </a:lnTo>
                <a:lnTo>
                  <a:pt x="2149906" y="2605760"/>
                </a:lnTo>
                <a:lnTo>
                  <a:pt x="1606257" y="2032101"/>
                </a:lnTo>
                <a:lnTo>
                  <a:pt x="2149894" y="1458455"/>
                </a:lnTo>
                <a:lnTo>
                  <a:pt x="2146770" y="1455178"/>
                </a:lnTo>
                <a:lnTo>
                  <a:pt x="2827096" y="737235"/>
                </a:lnTo>
                <a:lnTo>
                  <a:pt x="2825445" y="735507"/>
                </a:lnTo>
                <a:lnTo>
                  <a:pt x="2827134" y="73372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FA56EE92-F24C-53DA-DF8E-C8B35CB344B5}"/>
              </a:ext>
            </a:extLst>
          </p:cNvPr>
          <p:cNvSpPr/>
          <p:nvPr/>
        </p:nvSpPr>
        <p:spPr>
          <a:xfrm>
            <a:off x="0" y="5144400"/>
            <a:ext cx="1714693" cy="1713600"/>
          </a:xfrm>
          <a:custGeom>
            <a:avLst/>
            <a:gdLst/>
            <a:ahLst/>
            <a:cxnLst/>
            <a:rect l="l" t="t" r="r" b="b"/>
            <a:pathLst>
              <a:path w="2827655" h="2827654">
                <a:moveTo>
                  <a:pt x="1413560" y="0"/>
                </a:moveTo>
                <a:lnTo>
                  <a:pt x="0" y="0"/>
                </a:lnTo>
                <a:lnTo>
                  <a:pt x="0" y="1413573"/>
                </a:lnTo>
                <a:lnTo>
                  <a:pt x="1413560" y="1413573"/>
                </a:lnTo>
                <a:lnTo>
                  <a:pt x="1413560" y="0"/>
                </a:lnTo>
                <a:close/>
              </a:path>
              <a:path w="2827655" h="2827654">
                <a:moveTo>
                  <a:pt x="2827134" y="1413573"/>
                </a:moveTo>
                <a:lnTo>
                  <a:pt x="1413560" y="1413573"/>
                </a:lnTo>
                <a:lnTo>
                  <a:pt x="1413560" y="2827134"/>
                </a:lnTo>
                <a:lnTo>
                  <a:pt x="2827134" y="2827134"/>
                </a:lnTo>
                <a:lnTo>
                  <a:pt x="2827134" y="1413573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B832F6A-D09F-6DDC-A27B-69F1593038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713600" cy="171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993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5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51656202-6E20-D41F-CCF3-DD918BAD9C3B}"/>
              </a:ext>
            </a:extLst>
          </p:cNvPr>
          <p:cNvSpPr/>
          <p:nvPr userDrawn="1"/>
        </p:nvSpPr>
        <p:spPr>
          <a:xfrm>
            <a:off x="340441" y="521358"/>
            <a:ext cx="5755560" cy="5755560"/>
          </a:xfrm>
          <a:custGeom>
            <a:avLst/>
            <a:gdLst/>
            <a:ahLst/>
            <a:cxnLst/>
            <a:rect l="l" t="t" r="r" b="b"/>
            <a:pathLst>
              <a:path w="9491345" h="9491345">
                <a:moveTo>
                  <a:pt x="2322741" y="0"/>
                </a:moveTo>
                <a:lnTo>
                  <a:pt x="1294460" y="0"/>
                </a:lnTo>
                <a:lnTo>
                  <a:pt x="0" y="1294460"/>
                </a:lnTo>
                <a:lnTo>
                  <a:pt x="0" y="2322741"/>
                </a:lnTo>
                <a:lnTo>
                  <a:pt x="2322741" y="0"/>
                </a:lnTo>
                <a:close/>
              </a:path>
              <a:path w="9491345" h="9491345">
                <a:moveTo>
                  <a:pt x="4907153" y="0"/>
                </a:moveTo>
                <a:lnTo>
                  <a:pt x="3878859" y="0"/>
                </a:lnTo>
                <a:lnTo>
                  <a:pt x="0" y="3878872"/>
                </a:lnTo>
                <a:lnTo>
                  <a:pt x="0" y="4907153"/>
                </a:lnTo>
                <a:lnTo>
                  <a:pt x="4907153" y="0"/>
                </a:lnTo>
                <a:close/>
              </a:path>
              <a:path w="9491345" h="9491345">
                <a:moveTo>
                  <a:pt x="7491679" y="0"/>
                </a:moveTo>
                <a:lnTo>
                  <a:pt x="6463284" y="0"/>
                </a:lnTo>
                <a:lnTo>
                  <a:pt x="12" y="6463144"/>
                </a:lnTo>
                <a:lnTo>
                  <a:pt x="12" y="7491552"/>
                </a:lnTo>
                <a:lnTo>
                  <a:pt x="7491679" y="0"/>
                </a:lnTo>
                <a:close/>
              </a:path>
              <a:path w="9491345" h="9491345">
                <a:moveTo>
                  <a:pt x="9491205" y="4725428"/>
                </a:moveTo>
                <a:lnTo>
                  <a:pt x="4725390" y="9491231"/>
                </a:lnTo>
                <a:lnTo>
                  <a:pt x="5753671" y="9491231"/>
                </a:lnTo>
                <a:lnTo>
                  <a:pt x="9491205" y="5753697"/>
                </a:lnTo>
                <a:lnTo>
                  <a:pt x="9491205" y="4725428"/>
                </a:lnTo>
                <a:close/>
              </a:path>
              <a:path w="9491345" h="9491345">
                <a:moveTo>
                  <a:pt x="9491332" y="0"/>
                </a:moveTo>
                <a:lnTo>
                  <a:pt x="9047734" y="0"/>
                </a:lnTo>
                <a:lnTo>
                  <a:pt x="63" y="9047670"/>
                </a:lnTo>
                <a:lnTo>
                  <a:pt x="63" y="9491269"/>
                </a:lnTo>
                <a:lnTo>
                  <a:pt x="584860" y="9491269"/>
                </a:lnTo>
                <a:lnTo>
                  <a:pt x="9491332" y="584796"/>
                </a:lnTo>
                <a:lnTo>
                  <a:pt x="9491332" y="0"/>
                </a:lnTo>
                <a:close/>
              </a:path>
              <a:path w="9491345" h="9491345">
                <a:moveTo>
                  <a:pt x="9491345" y="7309688"/>
                </a:moveTo>
                <a:lnTo>
                  <a:pt x="7309802" y="9491231"/>
                </a:lnTo>
                <a:lnTo>
                  <a:pt x="8338210" y="9491231"/>
                </a:lnTo>
                <a:lnTo>
                  <a:pt x="9491345" y="8338223"/>
                </a:lnTo>
                <a:lnTo>
                  <a:pt x="9491345" y="7309688"/>
                </a:lnTo>
                <a:close/>
              </a:path>
              <a:path w="9491345" h="9491345">
                <a:moveTo>
                  <a:pt x="9491345" y="2140889"/>
                </a:moveTo>
                <a:lnTo>
                  <a:pt x="2140864" y="9491231"/>
                </a:lnTo>
                <a:lnTo>
                  <a:pt x="3169272" y="9491231"/>
                </a:lnTo>
                <a:lnTo>
                  <a:pt x="9491345" y="3169170"/>
                </a:lnTo>
                <a:lnTo>
                  <a:pt x="9491345" y="2140889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6221" y="897138"/>
            <a:ext cx="5004000" cy="5004000"/>
          </a:xfrm>
          <a:solidFill>
            <a:schemeClr val="tx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3762" y="579075"/>
            <a:ext cx="4944000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03762" y="2160395"/>
            <a:ext cx="4944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41568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3762" y="579075"/>
            <a:ext cx="4944000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03762" y="2160395"/>
            <a:ext cx="4944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1257A49-7872-961F-3BBD-BBCF3FEBEDCC}"/>
              </a:ext>
            </a:extLst>
          </p:cNvPr>
          <p:cNvSpPr/>
          <p:nvPr userDrawn="1"/>
        </p:nvSpPr>
        <p:spPr>
          <a:xfrm>
            <a:off x="561601" y="551014"/>
            <a:ext cx="5749399" cy="5755560"/>
          </a:xfrm>
          <a:custGeom>
            <a:avLst/>
            <a:gdLst/>
            <a:ahLst/>
            <a:cxnLst/>
            <a:rect l="l" t="t" r="r" b="b"/>
            <a:pathLst>
              <a:path w="9481185" h="9491345">
                <a:moveTo>
                  <a:pt x="9480873" y="0"/>
                </a:moveTo>
                <a:lnTo>
                  <a:pt x="0" y="0"/>
                </a:lnTo>
                <a:lnTo>
                  <a:pt x="0" y="9491187"/>
                </a:lnTo>
                <a:lnTo>
                  <a:pt x="9480873" y="9491187"/>
                </a:lnTo>
                <a:lnTo>
                  <a:pt x="9480873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A4EDED64-992D-1769-EC8D-9FB68B8C1D65}"/>
              </a:ext>
            </a:extLst>
          </p:cNvPr>
          <p:cNvSpPr/>
          <p:nvPr userDrawn="1"/>
        </p:nvSpPr>
        <p:spPr>
          <a:xfrm>
            <a:off x="561636" y="550985"/>
            <a:ext cx="5755560" cy="5755560"/>
          </a:xfrm>
          <a:custGeom>
            <a:avLst/>
            <a:gdLst/>
            <a:ahLst/>
            <a:cxnLst/>
            <a:rect l="l" t="t" r="r" b="b"/>
            <a:pathLst>
              <a:path w="9491345" h="9491345">
                <a:moveTo>
                  <a:pt x="2181568" y="9491345"/>
                </a:moveTo>
                <a:lnTo>
                  <a:pt x="38" y="7309802"/>
                </a:lnTo>
                <a:lnTo>
                  <a:pt x="38" y="8338198"/>
                </a:lnTo>
                <a:lnTo>
                  <a:pt x="1153033" y="9491345"/>
                </a:lnTo>
                <a:lnTo>
                  <a:pt x="2181568" y="9491345"/>
                </a:lnTo>
                <a:close/>
              </a:path>
              <a:path w="9491345" h="9491345">
                <a:moveTo>
                  <a:pt x="4765827" y="9491205"/>
                </a:moveTo>
                <a:lnTo>
                  <a:pt x="38" y="4725390"/>
                </a:lnTo>
                <a:lnTo>
                  <a:pt x="38" y="5753671"/>
                </a:lnTo>
                <a:lnTo>
                  <a:pt x="3737559" y="9491205"/>
                </a:lnTo>
                <a:lnTo>
                  <a:pt x="4765827" y="9491205"/>
                </a:lnTo>
                <a:close/>
              </a:path>
              <a:path w="9491345" h="9491345">
                <a:moveTo>
                  <a:pt x="7350341" y="9491345"/>
                </a:moveTo>
                <a:lnTo>
                  <a:pt x="38" y="2140864"/>
                </a:lnTo>
                <a:lnTo>
                  <a:pt x="38" y="3169272"/>
                </a:lnTo>
                <a:lnTo>
                  <a:pt x="6322073" y="9491345"/>
                </a:lnTo>
                <a:lnTo>
                  <a:pt x="7350341" y="9491345"/>
                </a:lnTo>
                <a:close/>
              </a:path>
              <a:path w="9491345" h="9491345">
                <a:moveTo>
                  <a:pt x="9491231" y="9047734"/>
                </a:moveTo>
                <a:lnTo>
                  <a:pt x="443598" y="63"/>
                </a:lnTo>
                <a:lnTo>
                  <a:pt x="0" y="63"/>
                </a:lnTo>
                <a:lnTo>
                  <a:pt x="0" y="584860"/>
                </a:lnTo>
                <a:lnTo>
                  <a:pt x="8906434" y="9491332"/>
                </a:lnTo>
                <a:lnTo>
                  <a:pt x="9491231" y="9491332"/>
                </a:lnTo>
                <a:lnTo>
                  <a:pt x="9491231" y="9047734"/>
                </a:lnTo>
                <a:close/>
              </a:path>
              <a:path w="9491345" h="9491345">
                <a:moveTo>
                  <a:pt x="9491231" y="6463284"/>
                </a:moveTo>
                <a:lnTo>
                  <a:pt x="3028099" y="12"/>
                </a:lnTo>
                <a:lnTo>
                  <a:pt x="1999703" y="12"/>
                </a:lnTo>
                <a:lnTo>
                  <a:pt x="9491231" y="7491679"/>
                </a:lnTo>
                <a:lnTo>
                  <a:pt x="9491231" y="6463284"/>
                </a:lnTo>
                <a:close/>
              </a:path>
              <a:path w="9491345" h="9491345">
                <a:moveTo>
                  <a:pt x="9491231" y="3878872"/>
                </a:moveTo>
                <a:lnTo>
                  <a:pt x="5612371" y="0"/>
                </a:lnTo>
                <a:lnTo>
                  <a:pt x="4584103" y="0"/>
                </a:lnTo>
                <a:lnTo>
                  <a:pt x="9491231" y="4907153"/>
                </a:lnTo>
                <a:lnTo>
                  <a:pt x="9491231" y="3878872"/>
                </a:lnTo>
                <a:close/>
              </a:path>
              <a:path w="9491345" h="9491345">
                <a:moveTo>
                  <a:pt x="9491231" y="1294460"/>
                </a:moveTo>
                <a:lnTo>
                  <a:pt x="8196758" y="0"/>
                </a:lnTo>
                <a:lnTo>
                  <a:pt x="7168489" y="0"/>
                </a:lnTo>
                <a:lnTo>
                  <a:pt x="9491231" y="2322753"/>
                </a:lnTo>
                <a:lnTo>
                  <a:pt x="9491231" y="129446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7416" y="926765"/>
            <a:ext cx="5004000" cy="50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286778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accent3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26663" y="4822825"/>
            <a:ext cx="1752600" cy="1752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0851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7942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accent4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26663" y="4822825"/>
            <a:ext cx="1752600" cy="1752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22261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accent3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9596" y="4679979"/>
            <a:ext cx="2037600" cy="2037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DFF0B632-1F15-E066-67B6-37911C61BD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923" y="4022033"/>
            <a:ext cx="18954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787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accent4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9596" y="4679979"/>
            <a:ext cx="2037600" cy="2037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80F408CD-9D68-ADA4-DC0B-C8C0BB9FAF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8" y="3993256"/>
            <a:ext cx="203835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252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5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20175" y="3171825"/>
            <a:ext cx="3171825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8664364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6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0175" y="3171825"/>
            <a:ext cx="3171825" cy="310515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71FC4886-E84B-D967-635E-1916820CA8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DE066D2-A17D-7ACF-254A-B3067E14D0E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839B29E3-DD05-5644-DA4A-A27659D2D7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725111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797AF70-2FB9-7EE7-77C2-905CE2848F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20175" y="3284949"/>
            <a:ext cx="3171825" cy="317182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4C45D3F-F972-0143-32C3-B1A1D6AFAF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A09F9FE-AD28-9851-0007-05ED1C1E61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4987210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74BEE8B4-CC41-FB18-8F8E-4FA8E8C37725}"/>
              </a:ext>
            </a:extLst>
          </p:cNvPr>
          <p:cNvSpPr/>
          <p:nvPr userDrawn="1"/>
        </p:nvSpPr>
        <p:spPr>
          <a:xfrm>
            <a:off x="428" y="0"/>
            <a:ext cx="6095572" cy="6857615"/>
          </a:xfrm>
          <a:custGeom>
            <a:avLst/>
            <a:gdLst/>
            <a:ahLst/>
            <a:cxnLst/>
            <a:rect l="l" t="t" r="r" b="b"/>
            <a:pathLst>
              <a:path w="10052050" h="11308715">
                <a:moveTo>
                  <a:pt x="10052049" y="0"/>
                </a:moveTo>
                <a:lnTo>
                  <a:pt x="0" y="0"/>
                </a:lnTo>
                <a:lnTo>
                  <a:pt x="0" y="11308556"/>
                </a:lnTo>
                <a:lnTo>
                  <a:pt x="10052049" y="11308556"/>
                </a:lnTo>
                <a:lnTo>
                  <a:pt x="10052049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7997E562-67F7-1C15-219B-2476E4A8157E}"/>
              </a:ext>
            </a:extLst>
          </p:cNvPr>
          <p:cNvSpPr/>
          <p:nvPr userDrawn="1"/>
        </p:nvSpPr>
        <p:spPr>
          <a:xfrm>
            <a:off x="428" y="0"/>
            <a:ext cx="6095572" cy="6857615"/>
          </a:xfrm>
          <a:custGeom>
            <a:avLst/>
            <a:gdLst/>
            <a:ahLst/>
            <a:cxnLst/>
            <a:rect l="l" t="t" r="r" b="b"/>
            <a:pathLst>
              <a:path w="10052050" h="11308715">
                <a:moveTo>
                  <a:pt x="10052050" y="8793493"/>
                </a:moveTo>
                <a:lnTo>
                  <a:pt x="5235346" y="8793493"/>
                </a:lnTo>
                <a:lnTo>
                  <a:pt x="5235346" y="10049599"/>
                </a:lnTo>
                <a:lnTo>
                  <a:pt x="0" y="10049599"/>
                </a:lnTo>
                <a:lnTo>
                  <a:pt x="0" y="11305870"/>
                </a:lnTo>
                <a:lnTo>
                  <a:pt x="5235346" y="11305870"/>
                </a:lnTo>
                <a:lnTo>
                  <a:pt x="5235346" y="11308550"/>
                </a:lnTo>
                <a:lnTo>
                  <a:pt x="10052050" y="11308550"/>
                </a:lnTo>
                <a:lnTo>
                  <a:pt x="10052050" y="11305870"/>
                </a:lnTo>
                <a:lnTo>
                  <a:pt x="5235524" y="11305870"/>
                </a:lnTo>
                <a:lnTo>
                  <a:pt x="5235524" y="10049764"/>
                </a:lnTo>
                <a:lnTo>
                  <a:pt x="10052050" y="10049764"/>
                </a:lnTo>
                <a:lnTo>
                  <a:pt x="10052050" y="8793493"/>
                </a:lnTo>
                <a:close/>
              </a:path>
              <a:path w="10052050" h="11308715">
                <a:moveTo>
                  <a:pt x="10052050" y="1256118"/>
                </a:moveTo>
                <a:lnTo>
                  <a:pt x="5235524" y="1256118"/>
                </a:lnTo>
                <a:lnTo>
                  <a:pt x="5235524" y="0"/>
                </a:lnTo>
                <a:lnTo>
                  <a:pt x="0" y="0"/>
                </a:lnTo>
                <a:lnTo>
                  <a:pt x="0" y="1256284"/>
                </a:lnTo>
                <a:lnTo>
                  <a:pt x="5235346" y="1256284"/>
                </a:lnTo>
                <a:lnTo>
                  <a:pt x="5235346" y="2512403"/>
                </a:lnTo>
                <a:lnTo>
                  <a:pt x="0" y="2512403"/>
                </a:lnTo>
                <a:lnTo>
                  <a:pt x="0" y="3768687"/>
                </a:lnTo>
                <a:lnTo>
                  <a:pt x="5235346" y="3768687"/>
                </a:lnTo>
                <a:lnTo>
                  <a:pt x="5235346" y="5024806"/>
                </a:lnTo>
                <a:lnTo>
                  <a:pt x="0" y="5024806"/>
                </a:lnTo>
                <a:lnTo>
                  <a:pt x="0" y="6281090"/>
                </a:lnTo>
                <a:lnTo>
                  <a:pt x="5235346" y="6281090"/>
                </a:lnTo>
                <a:lnTo>
                  <a:pt x="5235346" y="7537196"/>
                </a:lnTo>
                <a:lnTo>
                  <a:pt x="0" y="7537196"/>
                </a:lnTo>
                <a:lnTo>
                  <a:pt x="0" y="8793480"/>
                </a:lnTo>
                <a:lnTo>
                  <a:pt x="5235524" y="8793480"/>
                </a:lnTo>
                <a:lnTo>
                  <a:pt x="5235524" y="7537374"/>
                </a:lnTo>
                <a:lnTo>
                  <a:pt x="10052050" y="7537374"/>
                </a:lnTo>
                <a:lnTo>
                  <a:pt x="10052050" y="6281090"/>
                </a:lnTo>
                <a:lnTo>
                  <a:pt x="5235524" y="6281090"/>
                </a:lnTo>
                <a:lnTo>
                  <a:pt x="5235524" y="5024971"/>
                </a:lnTo>
                <a:lnTo>
                  <a:pt x="10052050" y="5024971"/>
                </a:lnTo>
                <a:lnTo>
                  <a:pt x="10052050" y="3768687"/>
                </a:lnTo>
                <a:lnTo>
                  <a:pt x="5235524" y="3768687"/>
                </a:lnTo>
                <a:lnTo>
                  <a:pt x="5235524" y="2512403"/>
                </a:lnTo>
                <a:lnTo>
                  <a:pt x="10052050" y="2512403"/>
                </a:lnTo>
                <a:lnTo>
                  <a:pt x="10052050" y="1256118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89909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091D43D0-36E2-423B-649A-FFDFDE448141}"/>
              </a:ext>
            </a:extLst>
          </p:cNvPr>
          <p:cNvSpPr/>
          <p:nvPr userDrawn="1"/>
        </p:nvSpPr>
        <p:spPr>
          <a:xfrm>
            <a:off x="428" y="0"/>
            <a:ext cx="12189604" cy="6857615"/>
          </a:xfrm>
          <a:custGeom>
            <a:avLst/>
            <a:gdLst/>
            <a:ahLst/>
            <a:cxnLst/>
            <a:rect l="l" t="t" r="r" b="b"/>
            <a:pathLst>
              <a:path w="20101560" h="11308715">
                <a:moveTo>
                  <a:pt x="20101094" y="0"/>
                </a:moveTo>
                <a:lnTo>
                  <a:pt x="0" y="0"/>
                </a:lnTo>
                <a:lnTo>
                  <a:pt x="0" y="11308556"/>
                </a:lnTo>
                <a:lnTo>
                  <a:pt x="20101094" y="11308556"/>
                </a:lnTo>
                <a:lnTo>
                  <a:pt x="2010109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86CB2C8A-4547-1ED9-6928-88927641169C}"/>
              </a:ext>
            </a:extLst>
          </p:cNvPr>
          <p:cNvSpPr/>
          <p:nvPr userDrawn="1"/>
        </p:nvSpPr>
        <p:spPr>
          <a:xfrm>
            <a:off x="14213" y="3"/>
            <a:ext cx="12177667" cy="6829120"/>
          </a:xfrm>
          <a:custGeom>
            <a:avLst/>
            <a:gdLst/>
            <a:ahLst/>
            <a:cxnLst/>
            <a:rect l="l" t="t" r="r" b="b"/>
            <a:pathLst>
              <a:path w="20081875" h="11261725">
                <a:moveTo>
                  <a:pt x="1736483" y="11261281"/>
                </a:moveTo>
                <a:lnTo>
                  <a:pt x="0" y="9455328"/>
                </a:lnTo>
                <a:lnTo>
                  <a:pt x="0" y="11056861"/>
                </a:lnTo>
                <a:lnTo>
                  <a:pt x="196557" y="11261281"/>
                </a:lnTo>
                <a:lnTo>
                  <a:pt x="1736483" y="11261281"/>
                </a:lnTo>
                <a:close/>
              </a:path>
              <a:path w="20081875" h="11261725">
                <a:moveTo>
                  <a:pt x="2279421" y="2529370"/>
                </a:moveTo>
                <a:lnTo>
                  <a:pt x="0" y="158775"/>
                </a:lnTo>
                <a:lnTo>
                  <a:pt x="0" y="1760296"/>
                </a:lnTo>
                <a:lnTo>
                  <a:pt x="753846" y="2544305"/>
                </a:lnTo>
                <a:lnTo>
                  <a:pt x="0" y="3340150"/>
                </a:lnTo>
                <a:lnTo>
                  <a:pt x="0" y="4948390"/>
                </a:lnTo>
                <a:lnTo>
                  <a:pt x="2279421" y="2529370"/>
                </a:lnTo>
                <a:close/>
              </a:path>
              <a:path w="20081875" h="11261725">
                <a:moveTo>
                  <a:pt x="5526976" y="2537574"/>
                </a:moveTo>
                <a:lnTo>
                  <a:pt x="3087001" y="0"/>
                </a:lnTo>
                <a:lnTo>
                  <a:pt x="1547063" y="0"/>
                </a:lnTo>
                <a:lnTo>
                  <a:pt x="4001414" y="2552509"/>
                </a:lnTo>
                <a:lnTo>
                  <a:pt x="0" y="6880568"/>
                </a:lnTo>
                <a:lnTo>
                  <a:pt x="0" y="8515718"/>
                </a:lnTo>
                <a:lnTo>
                  <a:pt x="5526976" y="2537574"/>
                </a:lnTo>
                <a:close/>
              </a:path>
              <a:path w="20081875" h="11261725">
                <a:moveTo>
                  <a:pt x="8564308" y="2537574"/>
                </a:moveTo>
                <a:lnTo>
                  <a:pt x="6124333" y="0"/>
                </a:lnTo>
                <a:lnTo>
                  <a:pt x="4584408" y="0"/>
                </a:lnTo>
                <a:lnTo>
                  <a:pt x="7038746" y="2552509"/>
                </a:lnTo>
                <a:lnTo>
                  <a:pt x="1068908" y="9009685"/>
                </a:lnTo>
                <a:lnTo>
                  <a:pt x="3233890" y="11261281"/>
                </a:lnTo>
                <a:lnTo>
                  <a:pt x="4773828" y="11261281"/>
                </a:lnTo>
                <a:lnTo>
                  <a:pt x="2594470" y="8994737"/>
                </a:lnTo>
                <a:lnTo>
                  <a:pt x="8564308" y="2537574"/>
                </a:lnTo>
                <a:close/>
              </a:path>
              <a:path w="20081875" h="11261725">
                <a:moveTo>
                  <a:pt x="11601653" y="2537574"/>
                </a:moveTo>
                <a:lnTo>
                  <a:pt x="9161678" y="0"/>
                </a:lnTo>
                <a:lnTo>
                  <a:pt x="7621740" y="0"/>
                </a:lnTo>
                <a:lnTo>
                  <a:pt x="10076091" y="2552509"/>
                </a:lnTo>
                <a:lnTo>
                  <a:pt x="4106240" y="9009685"/>
                </a:lnTo>
                <a:lnTo>
                  <a:pt x="6271234" y="11261281"/>
                </a:lnTo>
                <a:lnTo>
                  <a:pt x="7811173" y="11261281"/>
                </a:lnTo>
                <a:lnTo>
                  <a:pt x="5631815" y="8994737"/>
                </a:lnTo>
                <a:lnTo>
                  <a:pt x="11601653" y="2537574"/>
                </a:lnTo>
                <a:close/>
              </a:path>
              <a:path w="20081875" h="11261725">
                <a:moveTo>
                  <a:pt x="15034235" y="2461603"/>
                </a:moveTo>
                <a:lnTo>
                  <a:pt x="12667310" y="0"/>
                </a:lnTo>
                <a:lnTo>
                  <a:pt x="11127384" y="0"/>
                </a:lnTo>
                <a:lnTo>
                  <a:pt x="13508673" y="2476538"/>
                </a:lnTo>
                <a:lnTo>
                  <a:pt x="10790631" y="5345989"/>
                </a:lnTo>
                <a:lnTo>
                  <a:pt x="10785183" y="5340528"/>
                </a:lnTo>
                <a:lnTo>
                  <a:pt x="7392949" y="9009685"/>
                </a:lnTo>
                <a:lnTo>
                  <a:pt x="9557944" y="11261268"/>
                </a:lnTo>
                <a:lnTo>
                  <a:pt x="11097870" y="11261268"/>
                </a:lnTo>
                <a:lnTo>
                  <a:pt x="8918511" y="8994750"/>
                </a:lnTo>
                <a:lnTo>
                  <a:pt x="11566487" y="6130607"/>
                </a:lnTo>
                <a:lnTo>
                  <a:pt x="11571897" y="6136005"/>
                </a:lnTo>
                <a:lnTo>
                  <a:pt x="15034235" y="2461603"/>
                </a:lnTo>
                <a:close/>
              </a:path>
              <a:path w="20081875" h="11261725">
                <a:moveTo>
                  <a:pt x="18281777" y="2469807"/>
                </a:moveTo>
                <a:lnTo>
                  <a:pt x="15906966" y="0"/>
                </a:lnTo>
                <a:lnTo>
                  <a:pt x="14367040" y="0"/>
                </a:lnTo>
                <a:lnTo>
                  <a:pt x="16756215" y="2484742"/>
                </a:lnTo>
                <a:lnTo>
                  <a:pt x="10786377" y="8941918"/>
                </a:lnTo>
                <a:lnTo>
                  <a:pt x="13016535" y="11261281"/>
                </a:lnTo>
                <a:lnTo>
                  <a:pt x="14556461" y="11261281"/>
                </a:lnTo>
                <a:lnTo>
                  <a:pt x="12311939" y="8926982"/>
                </a:lnTo>
                <a:lnTo>
                  <a:pt x="18281777" y="2469807"/>
                </a:lnTo>
                <a:close/>
              </a:path>
              <a:path w="20081875" h="11261725">
                <a:moveTo>
                  <a:pt x="20081355" y="5458739"/>
                </a:moveTo>
                <a:lnTo>
                  <a:pt x="16861054" y="8941918"/>
                </a:lnTo>
                <a:lnTo>
                  <a:pt x="19091212" y="11261268"/>
                </a:lnTo>
                <a:lnTo>
                  <a:pt x="20081355" y="11261268"/>
                </a:lnTo>
                <a:lnTo>
                  <a:pt x="20081355" y="10689501"/>
                </a:lnTo>
                <a:lnTo>
                  <a:pt x="18386629" y="8926995"/>
                </a:lnTo>
                <a:lnTo>
                  <a:pt x="20081355" y="7093902"/>
                </a:lnTo>
                <a:lnTo>
                  <a:pt x="20081355" y="5458739"/>
                </a:lnTo>
                <a:close/>
              </a:path>
              <a:path w="20081875" h="11261725">
                <a:moveTo>
                  <a:pt x="20081355" y="1182535"/>
                </a:moveTo>
                <a:lnTo>
                  <a:pt x="18944311" y="0"/>
                </a:lnTo>
                <a:lnTo>
                  <a:pt x="17404385" y="0"/>
                </a:lnTo>
                <a:lnTo>
                  <a:pt x="19793560" y="2484742"/>
                </a:lnTo>
                <a:lnTo>
                  <a:pt x="13823722" y="8941918"/>
                </a:lnTo>
                <a:lnTo>
                  <a:pt x="16053867" y="11261281"/>
                </a:lnTo>
                <a:lnTo>
                  <a:pt x="17593793" y="11261281"/>
                </a:lnTo>
                <a:lnTo>
                  <a:pt x="15349284" y="8926982"/>
                </a:lnTo>
                <a:lnTo>
                  <a:pt x="20081355" y="3808615"/>
                </a:lnTo>
                <a:lnTo>
                  <a:pt x="20081355" y="1182535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F7BF38BB-2815-B42C-7BED-0218BF59E504}"/>
              </a:ext>
            </a:extLst>
          </p:cNvPr>
          <p:cNvSpPr/>
          <p:nvPr userDrawn="1"/>
        </p:nvSpPr>
        <p:spPr>
          <a:xfrm>
            <a:off x="1138579" y="969545"/>
            <a:ext cx="9913102" cy="4887624"/>
          </a:xfrm>
          <a:custGeom>
            <a:avLst/>
            <a:gdLst/>
            <a:ahLst/>
            <a:cxnLst/>
            <a:rect l="l" t="t" r="r" b="b"/>
            <a:pathLst>
              <a:path w="16347440" h="8060055">
                <a:moveTo>
                  <a:pt x="16347324" y="0"/>
                </a:moveTo>
                <a:lnTo>
                  <a:pt x="0" y="0"/>
                </a:lnTo>
                <a:lnTo>
                  <a:pt x="0" y="8059482"/>
                </a:lnTo>
                <a:lnTo>
                  <a:pt x="16347324" y="8059482"/>
                </a:lnTo>
                <a:lnTo>
                  <a:pt x="16347324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86777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789C39E-6AD9-5C0A-7060-2DACB83CEECA}"/>
              </a:ext>
            </a:extLst>
          </p:cNvPr>
          <p:cNvSpPr/>
          <p:nvPr userDrawn="1"/>
        </p:nvSpPr>
        <p:spPr>
          <a:xfrm>
            <a:off x="428" y="0"/>
            <a:ext cx="12189604" cy="6857615"/>
          </a:xfrm>
          <a:custGeom>
            <a:avLst/>
            <a:gdLst/>
            <a:ahLst/>
            <a:cxnLst/>
            <a:rect l="l" t="t" r="r" b="b"/>
            <a:pathLst>
              <a:path w="20101560" h="11308715">
                <a:moveTo>
                  <a:pt x="20101094" y="0"/>
                </a:moveTo>
                <a:lnTo>
                  <a:pt x="0" y="0"/>
                </a:lnTo>
                <a:lnTo>
                  <a:pt x="0" y="11308556"/>
                </a:lnTo>
                <a:lnTo>
                  <a:pt x="20101094" y="11308556"/>
                </a:lnTo>
                <a:lnTo>
                  <a:pt x="2010109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487107D1-7266-C667-47A6-DAD484CF68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sp>
        <p:nvSpPr>
          <p:cNvPr id="25" name="object 21">
            <a:extLst>
              <a:ext uri="{FF2B5EF4-FFF2-40B4-BE49-F238E27FC236}">
                <a16:creationId xmlns:a16="http://schemas.microsoft.com/office/drawing/2014/main" id="{D6B81675-823A-B2D7-3C20-2F32DFC0D186}"/>
              </a:ext>
            </a:extLst>
          </p:cNvPr>
          <p:cNvSpPr/>
          <p:nvPr/>
        </p:nvSpPr>
        <p:spPr>
          <a:xfrm>
            <a:off x="1034637" y="911218"/>
            <a:ext cx="10122962" cy="5035103"/>
          </a:xfrm>
          <a:custGeom>
            <a:avLst/>
            <a:gdLst/>
            <a:ahLst/>
            <a:cxnLst/>
            <a:rect l="l" t="t" r="r" b="b"/>
            <a:pathLst>
              <a:path w="16693515" h="8303259">
                <a:moveTo>
                  <a:pt x="16693125" y="0"/>
                </a:moveTo>
                <a:lnTo>
                  <a:pt x="0" y="0"/>
                </a:lnTo>
                <a:lnTo>
                  <a:pt x="0" y="8303213"/>
                </a:lnTo>
                <a:lnTo>
                  <a:pt x="16693125" y="8303213"/>
                </a:lnTo>
                <a:lnTo>
                  <a:pt x="1669312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52278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>
            <a:extLst>
              <a:ext uri="{FF2B5EF4-FFF2-40B4-BE49-F238E27FC236}">
                <a16:creationId xmlns:a16="http://schemas.microsoft.com/office/drawing/2014/main" id="{9E1E76A6-B874-3242-13BE-DEC00BF4445D}"/>
              </a:ext>
            </a:extLst>
          </p:cNvPr>
          <p:cNvSpPr/>
          <p:nvPr userDrawn="1"/>
        </p:nvSpPr>
        <p:spPr>
          <a:xfrm>
            <a:off x="428" y="11"/>
            <a:ext cx="1995020" cy="1995020"/>
          </a:xfrm>
          <a:custGeom>
            <a:avLst/>
            <a:gdLst/>
            <a:ahLst/>
            <a:cxnLst/>
            <a:rect l="l" t="t" r="r" b="b"/>
            <a:pathLst>
              <a:path w="3289935" h="3289935">
                <a:moveTo>
                  <a:pt x="3289820" y="0"/>
                </a:moveTo>
                <a:lnTo>
                  <a:pt x="1638109" y="0"/>
                </a:lnTo>
                <a:lnTo>
                  <a:pt x="1589747" y="1155"/>
                </a:lnTo>
                <a:lnTo>
                  <a:pt x="1541729" y="3594"/>
                </a:lnTo>
                <a:lnTo>
                  <a:pt x="1494091" y="7366"/>
                </a:lnTo>
                <a:lnTo>
                  <a:pt x="1446834" y="12471"/>
                </a:lnTo>
                <a:lnTo>
                  <a:pt x="1399997" y="18884"/>
                </a:lnTo>
                <a:lnTo>
                  <a:pt x="1353578" y="26581"/>
                </a:lnTo>
                <a:lnTo>
                  <a:pt x="1307617" y="35547"/>
                </a:lnTo>
                <a:lnTo>
                  <a:pt x="1262113" y="45770"/>
                </a:lnTo>
                <a:lnTo>
                  <a:pt x="1217091" y="57213"/>
                </a:lnTo>
                <a:lnTo>
                  <a:pt x="1172578" y="69862"/>
                </a:lnTo>
                <a:lnTo>
                  <a:pt x="1128598" y="83718"/>
                </a:lnTo>
                <a:lnTo>
                  <a:pt x="1085151" y="98742"/>
                </a:lnTo>
                <a:lnTo>
                  <a:pt x="1042263" y="114909"/>
                </a:lnTo>
                <a:lnTo>
                  <a:pt x="999959" y="132219"/>
                </a:lnTo>
                <a:lnTo>
                  <a:pt x="958253" y="150660"/>
                </a:lnTo>
                <a:lnTo>
                  <a:pt x="917168" y="170180"/>
                </a:lnTo>
                <a:lnTo>
                  <a:pt x="876719" y="190792"/>
                </a:lnTo>
                <a:lnTo>
                  <a:pt x="836930" y="212458"/>
                </a:lnTo>
                <a:lnTo>
                  <a:pt x="797801" y="235165"/>
                </a:lnTo>
                <a:lnTo>
                  <a:pt x="759383" y="258889"/>
                </a:lnTo>
                <a:lnTo>
                  <a:pt x="721677" y="283629"/>
                </a:lnTo>
                <a:lnTo>
                  <a:pt x="684707" y="309346"/>
                </a:lnTo>
                <a:lnTo>
                  <a:pt x="648487" y="336029"/>
                </a:lnTo>
                <a:lnTo>
                  <a:pt x="613029" y="363664"/>
                </a:lnTo>
                <a:lnTo>
                  <a:pt x="578370" y="392214"/>
                </a:lnTo>
                <a:lnTo>
                  <a:pt x="544525" y="421690"/>
                </a:lnTo>
                <a:lnTo>
                  <a:pt x="511492" y="452043"/>
                </a:lnTo>
                <a:lnTo>
                  <a:pt x="479323" y="483273"/>
                </a:lnTo>
                <a:lnTo>
                  <a:pt x="448017" y="515353"/>
                </a:lnTo>
                <a:lnTo>
                  <a:pt x="417588" y="548271"/>
                </a:lnTo>
                <a:lnTo>
                  <a:pt x="388073" y="582002"/>
                </a:lnTo>
                <a:lnTo>
                  <a:pt x="359486" y="616534"/>
                </a:lnTo>
                <a:lnTo>
                  <a:pt x="331825" y="651827"/>
                </a:lnTo>
                <a:lnTo>
                  <a:pt x="305142" y="687895"/>
                </a:lnTo>
                <a:lnTo>
                  <a:pt x="279438" y="724700"/>
                </a:lnTo>
                <a:lnTo>
                  <a:pt x="254723" y="762215"/>
                </a:lnTo>
                <a:lnTo>
                  <a:pt x="231038" y="800442"/>
                </a:lnTo>
                <a:lnTo>
                  <a:pt x="208394" y="839343"/>
                </a:lnTo>
                <a:lnTo>
                  <a:pt x="186791" y="878916"/>
                </a:lnTo>
                <a:lnTo>
                  <a:pt x="166281" y="919124"/>
                </a:lnTo>
                <a:lnTo>
                  <a:pt x="146862" y="959967"/>
                </a:lnTo>
                <a:lnTo>
                  <a:pt x="128549" y="1001407"/>
                </a:lnTo>
                <a:lnTo>
                  <a:pt x="111379" y="1043444"/>
                </a:lnTo>
                <a:lnTo>
                  <a:pt x="95364" y="1086053"/>
                </a:lnTo>
                <a:lnTo>
                  <a:pt x="80518" y="1129207"/>
                </a:lnTo>
                <a:lnTo>
                  <a:pt x="66865" y="1172895"/>
                </a:lnTo>
                <a:lnTo>
                  <a:pt x="54419" y="1217091"/>
                </a:lnTo>
                <a:lnTo>
                  <a:pt x="43192" y="1261783"/>
                </a:lnTo>
                <a:lnTo>
                  <a:pt x="33223" y="1306944"/>
                </a:lnTo>
                <a:lnTo>
                  <a:pt x="24523" y="1352575"/>
                </a:lnTo>
                <a:lnTo>
                  <a:pt x="17106" y="1398625"/>
                </a:lnTo>
                <a:lnTo>
                  <a:pt x="10998" y="1445107"/>
                </a:lnTo>
                <a:lnTo>
                  <a:pt x="6210" y="1491983"/>
                </a:lnTo>
                <a:lnTo>
                  <a:pt x="2768" y="1539240"/>
                </a:lnTo>
                <a:lnTo>
                  <a:pt x="698" y="1586865"/>
                </a:lnTo>
                <a:lnTo>
                  <a:pt x="0" y="1634820"/>
                </a:lnTo>
                <a:lnTo>
                  <a:pt x="1638109" y="1634820"/>
                </a:lnTo>
                <a:lnTo>
                  <a:pt x="1589747" y="1635975"/>
                </a:lnTo>
                <a:lnTo>
                  <a:pt x="1541729" y="1638439"/>
                </a:lnTo>
                <a:lnTo>
                  <a:pt x="1494091" y="1642262"/>
                </a:lnTo>
                <a:lnTo>
                  <a:pt x="1446834" y="1647431"/>
                </a:lnTo>
                <a:lnTo>
                  <a:pt x="1399997" y="1653921"/>
                </a:lnTo>
                <a:lnTo>
                  <a:pt x="1353578" y="1661718"/>
                </a:lnTo>
                <a:lnTo>
                  <a:pt x="1307617" y="1670799"/>
                </a:lnTo>
                <a:lnTo>
                  <a:pt x="1262113" y="1681137"/>
                </a:lnTo>
                <a:lnTo>
                  <a:pt x="1217091" y="1692719"/>
                </a:lnTo>
                <a:lnTo>
                  <a:pt x="1172578" y="1705533"/>
                </a:lnTo>
                <a:lnTo>
                  <a:pt x="1128598" y="1719554"/>
                </a:lnTo>
                <a:lnTo>
                  <a:pt x="1085151" y="1734756"/>
                </a:lnTo>
                <a:lnTo>
                  <a:pt x="1042263" y="1751139"/>
                </a:lnTo>
                <a:lnTo>
                  <a:pt x="999959" y="1768665"/>
                </a:lnTo>
                <a:lnTo>
                  <a:pt x="958253" y="1787321"/>
                </a:lnTo>
                <a:lnTo>
                  <a:pt x="917168" y="1807083"/>
                </a:lnTo>
                <a:lnTo>
                  <a:pt x="876719" y="1827949"/>
                </a:lnTo>
                <a:lnTo>
                  <a:pt x="836930" y="1849882"/>
                </a:lnTo>
                <a:lnTo>
                  <a:pt x="797801" y="1872869"/>
                </a:lnTo>
                <a:lnTo>
                  <a:pt x="759383" y="1896897"/>
                </a:lnTo>
                <a:lnTo>
                  <a:pt x="721677" y="1921929"/>
                </a:lnTo>
                <a:lnTo>
                  <a:pt x="684707" y="1947964"/>
                </a:lnTo>
                <a:lnTo>
                  <a:pt x="648487" y="1974977"/>
                </a:lnTo>
                <a:lnTo>
                  <a:pt x="613029" y="2002955"/>
                </a:lnTo>
                <a:lnTo>
                  <a:pt x="578370" y="2031860"/>
                </a:lnTo>
                <a:lnTo>
                  <a:pt x="544525" y="2061692"/>
                </a:lnTo>
                <a:lnTo>
                  <a:pt x="511492" y="2092426"/>
                </a:lnTo>
                <a:lnTo>
                  <a:pt x="479323" y="2124049"/>
                </a:lnTo>
                <a:lnTo>
                  <a:pt x="448017" y="2156523"/>
                </a:lnTo>
                <a:lnTo>
                  <a:pt x="417588" y="2189848"/>
                </a:lnTo>
                <a:lnTo>
                  <a:pt x="388073" y="2223986"/>
                </a:lnTo>
                <a:lnTo>
                  <a:pt x="359486" y="2258949"/>
                </a:lnTo>
                <a:lnTo>
                  <a:pt x="331825" y="2294686"/>
                </a:lnTo>
                <a:lnTo>
                  <a:pt x="305142" y="2331186"/>
                </a:lnTo>
                <a:lnTo>
                  <a:pt x="279438" y="2368448"/>
                </a:lnTo>
                <a:lnTo>
                  <a:pt x="254723" y="2406421"/>
                </a:lnTo>
                <a:lnTo>
                  <a:pt x="231038" y="2445118"/>
                </a:lnTo>
                <a:lnTo>
                  <a:pt x="208394" y="2484501"/>
                </a:lnTo>
                <a:lnTo>
                  <a:pt x="186791" y="2524556"/>
                </a:lnTo>
                <a:lnTo>
                  <a:pt x="166281" y="2565273"/>
                </a:lnTo>
                <a:lnTo>
                  <a:pt x="146862" y="2606611"/>
                </a:lnTo>
                <a:lnTo>
                  <a:pt x="128549" y="2648572"/>
                </a:lnTo>
                <a:lnTo>
                  <a:pt x="111379" y="2691130"/>
                </a:lnTo>
                <a:lnTo>
                  <a:pt x="95364" y="2734259"/>
                </a:lnTo>
                <a:lnTo>
                  <a:pt x="80518" y="2777947"/>
                </a:lnTo>
                <a:lnTo>
                  <a:pt x="66865" y="2822168"/>
                </a:lnTo>
                <a:lnTo>
                  <a:pt x="54419" y="2866910"/>
                </a:lnTo>
                <a:lnTo>
                  <a:pt x="43192" y="2912148"/>
                </a:lnTo>
                <a:lnTo>
                  <a:pt x="33223" y="2957880"/>
                </a:lnTo>
                <a:lnTo>
                  <a:pt x="24523" y="3004058"/>
                </a:lnTo>
                <a:lnTo>
                  <a:pt x="17106" y="3050692"/>
                </a:lnTo>
                <a:lnTo>
                  <a:pt x="10998" y="3097746"/>
                </a:lnTo>
                <a:lnTo>
                  <a:pt x="6210" y="3145193"/>
                </a:lnTo>
                <a:lnTo>
                  <a:pt x="2768" y="3193034"/>
                </a:lnTo>
                <a:lnTo>
                  <a:pt x="698" y="3241243"/>
                </a:lnTo>
                <a:lnTo>
                  <a:pt x="0" y="3289795"/>
                </a:lnTo>
                <a:lnTo>
                  <a:pt x="1651711" y="3289795"/>
                </a:lnTo>
                <a:lnTo>
                  <a:pt x="1700085" y="3288639"/>
                </a:lnTo>
                <a:lnTo>
                  <a:pt x="1748091" y="3286175"/>
                </a:lnTo>
                <a:lnTo>
                  <a:pt x="1795729" y="3282353"/>
                </a:lnTo>
                <a:lnTo>
                  <a:pt x="1842985" y="3277184"/>
                </a:lnTo>
                <a:lnTo>
                  <a:pt x="1889823" y="3270694"/>
                </a:lnTo>
                <a:lnTo>
                  <a:pt x="1936242" y="3262896"/>
                </a:lnTo>
                <a:lnTo>
                  <a:pt x="1982203" y="3253816"/>
                </a:lnTo>
                <a:lnTo>
                  <a:pt x="2027707" y="3243478"/>
                </a:lnTo>
                <a:lnTo>
                  <a:pt x="2072728" y="3231896"/>
                </a:lnTo>
                <a:lnTo>
                  <a:pt x="2117242" y="3219081"/>
                </a:lnTo>
                <a:lnTo>
                  <a:pt x="2161222" y="3205061"/>
                </a:lnTo>
                <a:lnTo>
                  <a:pt x="2204669" y="3189859"/>
                </a:lnTo>
                <a:lnTo>
                  <a:pt x="2247557" y="3173476"/>
                </a:lnTo>
                <a:lnTo>
                  <a:pt x="2289860" y="3155950"/>
                </a:lnTo>
                <a:lnTo>
                  <a:pt x="2331567" y="3137293"/>
                </a:lnTo>
                <a:lnTo>
                  <a:pt x="2372652" y="3117532"/>
                </a:lnTo>
                <a:lnTo>
                  <a:pt x="2413101" y="3096666"/>
                </a:lnTo>
                <a:lnTo>
                  <a:pt x="2452903" y="3074733"/>
                </a:lnTo>
                <a:lnTo>
                  <a:pt x="2492019" y="3051746"/>
                </a:lnTo>
                <a:lnTo>
                  <a:pt x="2530437" y="3027718"/>
                </a:lnTo>
                <a:lnTo>
                  <a:pt x="2568143" y="3002686"/>
                </a:lnTo>
                <a:lnTo>
                  <a:pt x="2605113" y="2976651"/>
                </a:lnTo>
                <a:lnTo>
                  <a:pt x="2641333" y="2949638"/>
                </a:lnTo>
                <a:lnTo>
                  <a:pt x="2676791" y="2921660"/>
                </a:lnTo>
                <a:lnTo>
                  <a:pt x="2711450" y="2892755"/>
                </a:lnTo>
                <a:lnTo>
                  <a:pt x="2745295" y="2862923"/>
                </a:lnTo>
                <a:lnTo>
                  <a:pt x="2778328" y="2832189"/>
                </a:lnTo>
                <a:lnTo>
                  <a:pt x="2810497" y="2800566"/>
                </a:lnTo>
                <a:lnTo>
                  <a:pt x="2841802" y="2768092"/>
                </a:lnTo>
                <a:lnTo>
                  <a:pt x="2872232" y="2734767"/>
                </a:lnTo>
                <a:lnTo>
                  <a:pt x="2901746" y="2700629"/>
                </a:lnTo>
                <a:lnTo>
                  <a:pt x="2930347" y="2665666"/>
                </a:lnTo>
                <a:lnTo>
                  <a:pt x="2957995" y="2629928"/>
                </a:lnTo>
                <a:lnTo>
                  <a:pt x="2984677" y="2593429"/>
                </a:lnTo>
                <a:lnTo>
                  <a:pt x="3010382" y="2556167"/>
                </a:lnTo>
                <a:lnTo>
                  <a:pt x="3035096" y="2518194"/>
                </a:lnTo>
                <a:lnTo>
                  <a:pt x="3058782" y="2479497"/>
                </a:lnTo>
                <a:lnTo>
                  <a:pt x="3081439" y="2440114"/>
                </a:lnTo>
                <a:lnTo>
                  <a:pt x="3103029" y="2400058"/>
                </a:lnTo>
                <a:lnTo>
                  <a:pt x="3123539" y="2359342"/>
                </a:lnTo>
                <a:lnTo>
                  <a:pt x="3142958" y="2318004"/>
                </a:lnTo>
                <a:lnTo>
                  <a:pt x="3161271" y="2276043"/>
                </a:lnTo>
                <a:lnTo>
                  <a:pt x="3178441" y="2233485"/>
                </a:lnTo>
                <a:lnTo>
                  <a:pt x="3194456" y="2190356"/>
                </a:lnTo>
                <a:lnTo>
                  <a:pt x="3209302" y="2146681"/>
                </a:lnTo>
                <a:lnTo>
                  <a:pt x="3222968" y="2102446"/>
                </a:lnTo>
                <a:lnTo>
                  <a:pt x="3235414" y="2057704"/>
                </a:lnTo>
                <a:lnTo>
                  <a:pt x="3246628" y="2012467"/>
                </a:lnTo>
                <a:lnTo>
                  <a:pt x="3256597" y="1966734"/>
                </a:lnTo>
                <a:lnTo>
                  <a:pt x="3265297" y="1920557"/>
                </a:lnTo>
                <a:lnTo>
                  <a:pt x="3272713" y="1873923"/>
                </a:lnTo>
                <a:lnTo>
                  <a:pt x="3278822" y="1826882"/>
                </a:lnTo>
                <a:lnTo>
                  <a:pt x="3283610" y="1779422"/>
                </a:lnTo>
                <a:lnTo>
                  <a:pt x="3287052" y="1731581"/>
                </a:lnTo>
                <a:lnTo>
                  <a:pt x="3289122" y="1683372"/>
                </a:lnTo>
                <a:lnTo>
                  <a:pt x="3289820" y="1634820"/>
                </a:lnTo>
                <a:lnTo>
                  <a:pt x="1651711" y="1634820"/>
                </a:lnTo>
                <a:lnTo>
                  <a:pt x="1700085" y="1633677"/>
                </a:lnTo>
                <a:lnTo>
                  <a:pt x="1748091" y="1631238"/>
                </a:lnTo>
                <a:lnTo>
                  <a:pt x="1795729" y="1627454"/>
                </a:lnTo>
                <a:lnTo>
                  <a:pt x="1842985" y="1622348"/>
                </a:lnTo>
                <a:lnTo>
                  <a:pt x="1889823" y="1615935"/>
                </a:lnTo>
                <a:lnTo>
                  <a:pt x="1936242" y="1608239"/>
                </a:lnTo>
                <a:lnTo>
                  <a:pt x="1982203" y="1599272"/>
                </a:lnTo>
                <a:lnTo>
                  <a:pt x="2027707" y="1589062"/>
                </a:lnTo>
                <a:lnTo>
                  <a:pt x="2072728" y="1577619"/>
                </a:lnTo>
                <a:lnTo>
                  <a:pt x="2117242" y="1564957"/>
                </a:lnTo>
                <a:lnTo>
                  <a:pt x="2161222" y="1551114"/>
                </a:lnTo>
                <a:lnTo>
                  <a:pt x="2204669" y="1536090"/>
                </a:lnTo>
                <a:lnTo>
                  <a:pt x="2247557" y="1519910"/>
                </a:lnTo>
                <a:lnTo>
                  <a:pt x="2289860" y="1502600"/>
                </a:lnTo>
                <a:lnTo>
                  <a:pt x="2331567" y="1484172"/>
                </a:lnTo>
                <a:lnTo>
                  <a:pt x="2372652" y="1464640"/>
                </a:lnTo>
                <a:lnTo>
                  <a:pt x="2413101" y="1444040"/>
                </a:lnTo>
                <a:lnTo>
                  <a:pt x="2452903" y="1422374"/>
                </a:lnTo>
                <a:lnTo>
                  <a:pt x="2492019" y="1399667"/>
                </a:lnTo>
                <a:lnTo>
                  <a:pt x="2530437" y="1375930"/>
                </a:lnTo>
                <a:lnTo>
                  <a:pt x="2568143" y="1351191"/>
                </a:lnTo>
                <a:lnTo>
                  <a:pt x="2605113" y="1325473"/>
                </a:lnTo>
                <a:lnTo>
                  <a:pt x="2641333" y="1298790"/>
                </a:lnTo>
                <a:lnTo>
                  <a:pt x="2676791" y="1271168"/>
                </a:lnTo>
                <a:lnTo>
                  <a:pt x="2711450" y="1242606"/>
                </a:lnTo>
                <a:lnTo>
                  <a:pt x="2745295" y="1213142"/>
                </a:lnTo>
                <a:lnTo>
                  <a:pt x="2778328" y="1182776"/>
                </a:lnTo>
                <a:lnTo>
                  <a:pt x="2810497" y="1151547"/>
                </a:lnTo>
                <a:lnTo>
                  <a:pt x="2841802" y="1119466"/>
                </a:lnTo>
                <a:lnTo>
                  <a:pt x="2872232" y="1086548"/>
                </a:lnTo>
                <a:lnTo>
                  <a:pt x="2901746" y="1052817"/>
                </a:lnTo>
                <a:lnTo>
                  <a:pt x="2930347" y="1018298"/>
                </a:lnTo>
                <a:lnTo>
                  <a:pt x="2957995" y="982992"/>
                </a:lnTo>
                <a:lnTo>
                  <a:pt x="2984677" y="946924"/>
                </a:lnTo>
                <a:lnTo>
                  <a:pt x="3010382" y="910132"/>
                </a:lnTo>
                <a:lnTo>
                  <a:pt x="3035096" y="872604"/>
                </a:lnTo>
                <a:lnTo>
                  <a:pt x="3058782" y="834390"/>
                </a:lnTo>
                <a:lnTo>
                  <a:pt x="3081439" y="795477"/>
                </a:lnTo>
                <a:lnTo>
                  <a:pt x="3103029" y="755916"/>
                </a:lnTo>
                <a:lnTo>
                  <a:pt x="3123539" y="715695"/>
                </a:lnTo>
                <a:lnTo>
                  <a:pt x="3142958" y="674865"/>
                </a:lnTo>
                <a:lnTo>
                  <a:pt x="3161271" y="633412"/>
                </a:lnTo>
                <a:lnTo>
                  <a:pt x="3178441" y="591375"/>
                </a:lnTo>
                <a:lnTo>
                  <a:pt x="3194456" y="548779"/>
                </a:lnTo>
                <a:lnTo>
                  <a:pt x="3209302" y="505625"/>
                </a:lnTo>
                <a:lnTo>
                  <a:pt x="3222968" y="461937"/>
                </a:lnTo>
                <a:lnTo>
                  <a:pt x="3235414" y="417741"/>
                </a:lnTo>
                <a:lnTo>
                  <a:pt x="3246628" y="373049"/>
                </a:lnTo>
                <a:lnTo>
                  <a:pt x="3256597" y="327875"/>
                </a:lnTo>
                <a:lnTo>
                  <a:pt x="3265297" y="282257"/>
                </a:lnTo>
                <a:lnTo>
                  <a:pt x="3272713" y="236194"/>
                </a:lnTo>
                <a:lnTo>
                  <a:pt x="3278822" y="189725"/>
                </a:lnTo>
                <a:lnTo>
                  <a:pt x="3283610" y="142836"/>
                </a:lnTo>
                <a:lnTo>
                  <a:pt x="3287052" y="95580"/>
                </a:lnTo>
                <a:lnTo>
                  <a:pt x="3289122" y="47967"/>
                </a:lnTo>
                <a:lnTo>
                  <a:pt x="328982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CD81697-06DA-DBCD-FC71-E13038E4A7EC}"/>
              </a:ext>
            </a:extLst>
          </p:cNvPr>
          <p:cNvSpPr/>
          <p:nvPr userDrawn="1"/>
        </p:nvSpPr>
        <p:spPr>
          <a:xfrm>
            <a:off x="1718172" y="5143139"/>
            <a:ext cx="1714693" cy="1714693"/>
          </a:xfrm>
          <a:custGeom>
            <a:avLst/>
            <a:gdLst/>
            <a:ahLst/>
            <a:cxnLst/>
            <a:rect l="l" t="t" r="r" b="b"/>
            <a:pathLst>
              <a:path w="2827654" h="2827654">
                <a:moveTo>
                  <a:pt x="1413569" y="0"/>
                </a:moveTo>
                <a:lnTo>
                  <a:pt x="1364973" y="819"/>
                </a:lnTo>
                <a:lnTo>
                  <a:pt x="1316788" y="3261"/>
                </a:lnTo>
                <a:lnTo>
                  <a:pt x="1269041" y="7297"/>
                </a:lnTo>
                <a:lnTo>
                  <a:pt x="1221757" y="12903"/>
                </a:lnTo>
                <a:lnTo>
                  <a:pt x="1174964" y="20052"/>
                </a:lnTo>
                <a:lnTo>
                  <a:pt x="1128687" y="28717"/>
                </a:lnTo>
                <a:lnTo>
                  <a:pt x="1082953" y="38873"/>
                </a:lnTo>
                <a:lnTo>
                  <a:pt x="1037788" y="50492"/>
                </a:lnTo>
                <a:lnTo>
                  <a:pt x="993218" y="63549"/>
                </a:lnTo>
                <a:lnTo>
                  <a:pt x="949271" y="78017"/>
                </a:lnTo>
                <a:lnTo>
                  <a:pt x="905971" y="93870"/>
                </a:lnTo>
                <a:lnTo>
                  <a:pt x="863346" y="111082"/>
                </a:lnTo>
                <a:lnTo>
                  <a:pt x="821421" y="129626"/>
                </a:lnTo>
                <a:lnTo>
                  <a:pt x="780224" y="149476"/>
                </a:lnTo>
                <a:lnTo>
                  <a:pt x="739780" y="170606"/>
                </a:lnTo>
                <a:lnTo>
                  <a:pt x="700115" y="192989"/>
                </a:lnTo>
                <a:lnTo>
                  <a:pt x="661257" y="216599"/>
                </a:lnTo>
                <a:lnTo>
                  <a:pt x="623231" y="241410"/>
                </a:lnTo>
                <a:lnTo>
                  <a:pt x="586063" y="267395"/>
                </a:lnTo>
                <a:lnTo>
                  <a:pt x="549781" y="294528"/>
                </a:lnTo>
                <a:lnTo>
                  <a:pt x="514409" y="322783"/>
                </a:lnTo>
                <a:lnTo>
                  <a:pt x="479976" y="352134"/>
                </a:lnTo>
                <a:lnTo>
                  <a:pt x="446506" y="382553"/>
                </a:lnTo>
                <a:lnTo>
                  <a:pt x="414026" y="414016"/>
                </a:lnTo>
                <a:lnTo>
                  <a:pt x="382563" y="446495"/>
                </a:lnTo>
                <a:lnTo>
                  <a:pt x="352143" y="479964"/>
                </a:lnTo>
                <a:lnTo>
                  <a:pt x="322792" y="514397"/>
                </a:lnTo>
                <a:lnTo>
                  <a:pt x="294536" y="549768"/>
                </a:lnTo>
                <a:lnTo>
                  <a:pt x="267402" y="586050"/>
                </a:lnTo>
                <a:lnTo>
                  <a:pt x="241416" y="623217"/>
                </a:lnTo>
                <a:lnTo>
                  <a:pt x="216605" y="661242"/>
                </a:lnTo>
                <a:lnTo>
                  <a:pt x="192994" y="700100"/>
                </a:lnTo>
                <a:lnTo>
                  <a:pt x="170611" y="739764"/>
                </a:lnTo>
                <a:lnTo>
                  <a:pt x="149480" y="780207"/>
                </a:lnTo>
                <a:lnTo>
                  <a:pt x="129630" y="821404"/>
                </a:lnTo>
                <a:lnTo>
                  <a:pt x="111085" y="863328"/>
                </a:lnTo>
                <a:lnTo>
                  <a:pt x="93873" y="905953"/>
                </a:lnTo>
                <a:lnTo>
                  <a:pt x="78020" y="949252"/>
                </a:lnTo>
                <a:lnTo>
                  <a:pt x="63551" y="993199"/>
                </a:lnTo>
                <a:lnTo>
                  <a:pt x="50494" y="1037768"/>
                </a:lnTo>
                <a:lnTo>
                  <a:pt x="38874" y="1082933"/>
                </a:lnTo>
                <a:lnTo>
                  <a:pt x="28718" y="1128667"/>
                </a:lnTo>
                <a:lnTo>
                  <a:pt x="20053" y="1174943"/>
                </a:lnTo>
                <a:lnTo>
                  <a:pt x="12904" y="1221736"/>
                </a:lnTo>
                <a:lnTo>
                  <a:pt x="7298" y="1269020"/>
                </a:lnTo>
                <a:lnTo>
                  <a:pt x="3261" y="1316767"/>
                </a:lnTo>
                <a:lnTo>
                  <a:pt x="819" y="1364952"/>
                </a:lnTo>
                <a:lnTo>
                  <a:pt x="0" y="1413548"/>
                </a:lnTo>
                <a:lnTo>
                  <a:pt x="819" y="1462147"/>
                </a:lnTo>
                <a:lnTo>
                  <a:pt x="3261" y="1510334"/>
                </a:lnTo>
                <a:lnTo>
                  <a:pt x="7298" y="1558084"/>
                </a:lnTo>
                <a:lnTo>
                  <a:pt x="12904" y="1605369"/>
                </a:lnTo>
                <a:lnTo>
                  <a:pt x="20053" y="1652165"/>
                </a:lnTo>
                <a:lnTo>
                  <a:pt x="28718" y="1698443"/>
                </a:lnTo>
                <a:lnTo>
                  <a:pt x="38874" y="1744179"/>
                </a:lnTo>
                <a:lnTo>
                  <a:pt x="50494" y="1789345"/>
                </a:lnTo>
                <a:lnTo>
                  <a:pt x="63551" y="1833916"/>
                </a:lnTo>
                <a:lnTo>
                  <a:pt x="78020" y="1877865"/>
                </a:lnTo>
                <a:lnTo>
                  <a:pt x="93873" y="1921166"/>
                </a:lnTo>
                <a:lnTo>
                  <a:pt x="111085" y="1963792"/>
                </a:lnTo>
                <a:lnTo>
                  <a:pt x="129630" y="2005718"/>
                </a:lnTo>
                <a:lnTo>
                  <a:pt x="149480" y="2046916"/>
                </a:lnTo>
                <a:lnTo>
                  <a:pt x="170611" y="2087361"/>
                </a:lnTo>
                <a:lnTo>
                  <a:pt x="192994" y="2127026"/>
                </a:lnTo>
                <a:lnTo>
                  <a:pt x="216605" y="2165885"/>
                </a:lnTo>
                <a:lnTo>
                  <a:pt x="241416" y="2203911"/>
                </a:lnTo>
                <a:lnTo>
                  <a:pt x="267402" y="2241079"/>
                </a:lnTo>
                <a:lnTo>
                  <a:pt x="294536" y="2277362"/>
                </a:lnTo>
                <a:lnTo>
                  <a:pt x="322792" y="2312734"/>
                </a:lnTo>
                <a:lnTo>
                  <a:pt x="352143" y="2347167"/>
                </a:lnTo>
                <a:lnTo>
                  <a:pt x="382563" y="2380637"/>
                </a:lnTo>
                <a:lnTo>
                  <a:pt x="414026" y="2413117"/>
                </a:lnTo>
                <a:lnTo>
                  <a:pt x="446506" y="2444580"/>
                </a:lnTo>
                <a:lnTo>
                  <a:pt x="479976" y="2475000"/>
                </a:lnTo>
                <a:lnTo>
                  <a:pt x="514409" y="2504352"/>
                </a:lnTo>
                <a:lnTo>
                  <a:pt x="549781" y="2532607"/>
                </a:lnTo>
                <a:lnTo>
                  <a:pt x="586063" y="2559741"/>
                </a:lnTo>
                <a:lnTo>
                  <a:pt x="623231" y="2585726"/>
                </a:lnTo>
                <a:lnTo>
                  <a:pt x="661257" y="2610537"/>
                </a:lnTo>
                <a:lnTo>
                  <a:pt x="700115" y="2634148"/>
                </a:lnTo>
                <a:lnTo>
                  <a:pt x="739780" y="2656531"/>
                </a:lnTo>
                <a:lnTo>
                  <a:pt x="780224" y="2677661"/>
                </a:lnTo>
                <a:lnTo>
                  <a:pt x="821421" y="2697511"/>
                </a:lnTo>
                <a:lnTo>
                  <a:pt x="863346" y="2716055"/>
                </a:lnTo>
                <a:lnTo>
                  <a:pt x="905971" y="2733267"/>
                </a:lnTo>
                <a:lnTo>
                  <a:pt x="949271" y="2749120"/>
                </a:lnTo>
                <a:lnTo>
                  <a:pt x="993218" y="2763589"/>
                </a:lnTo>
                <a:lnTo>
                  <a:pt x="1037788" y="2776646"/>
                </a:lnTo>
                <a:lnTo>
                  <a:pt x="1082953" y="2788265"/>
                </a:lnTo>
                <a:lnTo>
                  <a:pt x="1128687" y="2798420"/>
                </a:lnTo>
                <a:lnTo>
                  <a:pt x="1174964" y="2807086"/>
                </a:lnTo>
                <a:lnTo>
                  <a:pt x="1221757" y="2814235"/>
                </a:lnTo>
                <a:lnTo>
                  <a:pt x="1269041" y="2819841"/>
                </a:lnTo>
                <a:lnTo>
                  <a:pt x="1316788" y="2823877"/>
                </a:lnTo>
                <a:lnTo>
                  <a:pt x="1364973" y="2826319"/>
                </a:lnTo>
                <a:lnTo>
                  <a:pt x="1413569" y="2827139"/>
                </a:lnTo>
                <a:lnTo>
                  <a:pt x="1462165" y="2826319"/>
                </a:lnTo>
                <a:lnTo>
                  <a:pt x="1510350" y="2823877"/>
                </a:lnTo>
                <a:lnTo>
                  <a:pt x="1558098" y="2819841"/>
                </a:lnTo>
                <a:lnTo>
                  <a:pt x="1605381" y="2814235"/>
                </a:lnTo>
                <a:lnTo>
                  <a:pt x="1652174" y="2807086"/>
                </a:lnTo>
                <a:lnTo>
                  <a:pt x="1698451" y="2798420"/>
                </a:lnTo>
                <a:lnTo>
                  <a:pt x="1744185" y="2788265"/>
                </a:lnTo>
                <a:lnTo>
                  <a:pt x="1789350" y="2776646"/>
                </a:lnTo>
                <a:lnTo>
                  <a:pt x="1833920" y="2763589"/>
                </a:lnTo>
                <a:lnTo>
                  <a:pt x="1877867" y="2749120"/>
                </a:lnTo>
                <a:lnTo>
                  <a:pt x="1921167" y="2733267"/>
                </a:lnTo>
                <a:lnTo>
                  <a:pt x="1963792" y="2716055"/>
                </a:lnTo>
                <a:lnTo>
                  <a:pt x="2005717" y="2697511"/>
                </a:lnTo>
                <a:lnTo>
                  <a:pt x="2046914" y="2677661"/>
                </a:lnTo>
                <a:lnTo>
                  <a:pt x="2087358" y="2656531"/>
                </a:lnTo>
                <a:lnTo>
                  <a:pt x="2127023" y="2634148"/>
                </a:lnTo>
                <a:lnTo>
                  <a:pt x="2165881" y="2610537"/>
                </a:lnTo>
                <a:lnTo>
                  <a:pt x="2203907" y="2585726"/>
                </a:lnTo>
                <a:lnTo>
                  <a:pt x="2241075" y="2559741"/>
                </a:lnTo>
                <a:lnTo>
                  <a:pt x="2277357" y="2532607"/>
                </a:lnTo>
                <a:lnTo>
                  <a:pt x="2312729" y="2504352"/>
                </a:lnTo>
                <a:lnTo>
                  <a:pt x="2347162" y="2475000"/>
                </a:lnTo>
                <a:lnTo>
                  <a:pt x="2380632" y="2444580"/>
                </a:lnTo>
                <a:lnTo>
                  <a:pt x="2413112" y="2413117"/>
                </a:lnTo>
                <a:lnTo>
                  <a:pt x="2444575" y="2380637"/>
                </a:lnTo>
                <a:lnTo>
                  <a:pt x="2474995" y="2347167"/>
                </a:lnTo>
                <a:lnTo>
                  <a:pt x="2504346" y="2312734"/>
                </a:lnTo>
                <a:lnTo>
                  <a:pt x="2532602" y="2277362"/>
                </a:lnTo>
                <a:lnTo>
                  <a:pt x="2559736" y="2241079"/>
                </a:lnTo>
                <a:lnTo>
                  <a:pt x="2585722" y="2203911"/>
                </a:lnTo>
                <a:lnTo>
                  <a:pt x="2610533" y="2165885"/>
                </a:lnTo>
                <a:lnTo>
                  <a:pt x="2634144" y="2127026"/>
                </a:lnTo>
                <a:lnTo>
                  <a:pt x="2656527" y="2087361"/>
                </a:lnTo>
                <a:lnTo>
                  <a:pt x="2677658" y="2046916"/>
                </a:lnTo>
                <a:lnTo>
                  <a:pt x="2697508" y="2005718"/>
                </a:lnTo>
                <a:lnTo>
                  <a:pt x="2716053" y="1963792"/>
                </a:lnTo>
                <a:lnTo>
                  <a:pt x="2733265" y="1921166"/>
                </a:lnTo>
                <a:lnTo>
                  <a:pt x="2749118" y="1877865"/>
                </a:lnTo>
                <a:lnTo>
                  <a:pt x="2763587" y="1833916"/>
                </a:lnTo>
                <a:lnTo>
                  <a:pt x="2776644" y="1789345"/>
                </a:lnTo>
                <a:lnTo>
                  <a:pt x="2788264" y="1744179"/>
                </a:lnTo>
                <a:lnTo>
                  <a:pt x="2798420" y="1698443"/>
                </a:lnTo>
                <a:lnTo>
                  <a:pt x="2807085" y="1652165"/>
                </a:lnTo>
                <a:lnTo>
                  <a:pt x="2814234" y="1605369"/>
                </a:lnTo>
                <a:lnTo>
                  <a:pt x="2819840" y="1558084"/>
                </a:lnTo>
                <a:lnTo>
                  <a:pt x="2823877" y="1510334"/>
                </a:lnTo>
                <a:lnTo>
                  <a:pt x="2826319" y="1462147"/>
                </a:lnTo>
                <a:lnTo>
                  <a:pt x="2827139" y="1413548"/>
                </a:lnTo>
                <a:lnTo>
                  <a:pt x="2826319" y="1364952"/>
                </a:lnTo>
                <a:lnTo>
                  <a:pt x="2823877" y="1316767"/>
                </a:lnTo>
                <a:lnTo>
                  <a:pt x="2819840" y="1269020"/>
                </a:lnTo>
                <a:lnTo>
                  <a:pt x="2814234" y="1221736"/>
                </a:lnTo>
                <a:lnTo>
                  <a:pt x="2807085" y="1174943"/>
                </a:lnTo>
                <a:lnTo>
                  <a:pt x="2798420" y="1128667"/>
                </a:lnTo>
                <a:lnTo>
                  <a:pt x="2788264" y="1082933"/>
                </a:lnTo>
                <a:lnTo>
                  <a:pt x="2776644" y="1037768"/>
                </a:lnTo>
                <a:lnTo>
                  <a:pt x="2763587" y="993199"/>
                </a:lnTo>
                <a:lnTo>
                  <a:pt x="2749118" y="949252"/>
                </a:lnTo>
                <a:lnTo>
                  <a:pt x="2733265" y="905953"/>
                </a:lnTo>
                <a:lnTo>
                  <a:pt x="2716053" y="863328"/>
                </a:lnTo>
                <a:lnTo>
                  <a:pt x="2697508" y="821404"/>
                </a:lnTo>
                <a:lnTo>
                  <a:pt x="2677658" y="780207"/>
                </a:lnTo>
                <a:lnTo>
                  <a:pt x="2656527" y="739764"/>
                </a:lnTo>
                <a:lnTo>
                  <a:pt x="2634144" y="700100"/>
                </a:lnTo>
                <a:lnTo>
                  <a:pt x="2610533" y="661242"/>
                </a:lnTo>
                <a:lnTo>
                  <a:pt x="2585722" y="623217"/>
                </a:lnTo>
                <a:lnTo>
                  <a:pt x="2559736" y="586050"/>
                </a:lnTo>
                <a:lnTo>
                  <a:pt x="2532602" y="549768"/>
                </a:lnTo>
                <a:lnTo>
                  <a:pt x="2504346" y="514397"/>
                </a:lnTo>
                <a:lnTo>
                  <a:pt x="2474995" y="479964"/>
                </a:lnTo>
                <a:lnTo>
                  <a:pt x="2444575" y="446495"/>
                </a:lnTo>
                <a:lnTo>
                  <a:pt x="2413112" y="414016"/>
                </a:lnTo>
                <a:lnTo>
                  <a:pt x="2380632" y="382553"/>
                </a:lnTo>
                <a:lnTo>
                  <a:pt x="2347162" y="352134"/>
                </a:lnTo>
                <a:lnTo>
                  <a:pt x="2312729" y="322783"/>
                </a:lnTo>
                <a:lnTo>
                  <a:pt x="2277357" y="294528"/>
                </a:lnTo>
                <a:lnTo>
                  <a:pt x="2241075" y="267395"/>
                </a:lnTo>
                <a:lnTo>
                  <a:pt x="2203907" y="241410"/>
                </a:lnTo>
                <a:lnTo>
                  <a:pt x="2165881" y="216599"/>
                </a:lnTo>
                <a:lnTo>
                  <a:pt x="2127023" y="192989"/>
                </a:lnTo>
                <a:lnTo>
                  <a:pt x="2087358" y="170606"/>
                </a:lnTo>
                <a:lnTo>
                  <a:pt x="2046914" y="149476"/>
                </a:lnTo>
                <a:lnTo>
                  <a:pt x="2005717" y="129626"/>
                </a:lnTo>
                <a:lnTo>
                  <a:pt x="1963792" y="111082"/>
                </a:lnTo>
                <a:lnTo>
                  <a:pt x="1921167" y="93870"/>
                </a:lnTo>
                <a:lnTo>
                  <a:pt x="1877867" y="78017"/>
                </a:lnTo>
                <a:lnTo>
                  <a:pt x="1833920" y="63549"/>
                </a:lnTo>
                <a:lnTo>
                  <a:pt x="1789350" y="50492"/>
                </a:lnTo>
                <a:lnTo>
                  <a:pt x="1744185" y="38873"/>
                </a:lnTo>
                <a:lnTo>
                  <a:pt x="1698451" y="28717"/>
                </a:lnTo>
                <a:lnTo>
                  <a:pt x="1652174" y="20052"/>
                </a:lnTo>
                <a:lnTo>
                  <a:pt x="1605381" y="12903"/>
                </a:lnTo>
                <a:lnTo>
                  <a:pt x="1558098" y="7297"/>
                </a:lnTo>
                <a:lnTo>
                  <a:pt x="1510350" y="3261"/>
                </a:lnTo>
                <a:lnTo>
                  <a:pt x="1462165" y="819"/>
                </a:lnTo>
                <a:lnTo>
                  <a:pt x="1413569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143500"/>
            <a:ext cx="1714500" cy="17145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9CB4E9A-ACBC-5C93-06E5-C26805B692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428459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97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8217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60E5F97-C07D-A4D4-6877-A7B0AE302431}"/>
              </a:ext>
            </a:extLst>
          </p:cNvPr>
          <p:cNvSpPr/>
          <p:nvPr userDrawn="1"/>
        </p:nvSpPr>
        <p:spPr>
          <a:xfrm>
            <a:off x="2155996" y="4"/>
            <a:ext cx="1464401" cy="1415882"/>
          </a:xfrm>
          <a:custGeom>
            <a:avLst/>
            <a:gdLst/>
            <a:ahLst/>
            <a:cxnLst/>
            <a:rect l="l" t="t" r="r" b="b"/>
            <a:pathLst>
              <a:path w="2414904" h="2334895">
                <a:moveTo>
                  <a:pt x="554913" y="2334666"/>
                </a:moveTo>
                <a:lnTo>
                  <a:pt x="12" y="1784159"/>
                </a:lnTo>
                <a:lnTo>
                  <a:pt x="12" y="2043671"/>
                </a:lnTo>
                <a:lnTo>
                  <a:pt x="293319" y="2334666"/>
                </a:lnTo>
                <a:lnTo>
                  <a:pt x="554913" y="2334666"/>
                </a:lnTo>
                <a:close/>
              </a:path>
              <a:path w="2414904" h="2334895">
                <a:moveTo>
                  <a:pt x="1212303" y="2334666"/>
                </a:moveTo>
                <a:lnTo>
                  <a:pt x="12" y="1131976"/>
                </a:lnTo>
                <a:lnTo>
                  <a:pt x="12" y="1391462"/>
                </a:lnTo>
                <a:lnTo>
                  <a:pt x="950734" y="2334666"/>
                </a:lnTo>
                <a:lnTo>
                  <a:pt x="1212303" y="2334666"/>
                </a:lnTo>
                <a:close/>
              </a:path>
              <a:path w="2414904" h="2334895">
                <a:moveTo>
                  <a:pt x="1869719" y="2334666"/>
                </a:moveTo>
                <a:lnTo>
                  <a:pt x="25" y="479729"/>
                </a:lnTo>
                <a:lnTo>
                  <a:pt x="25" y="739267"/>
                </a:lnTo>
                <a:lnTo>
                  <a:pt x="1608112" y="2334666"/>
                </a:lnTo>
                <a:lnTo>
                  <a:pt x="1869719" y="2334666"/>
                </a:lnTo>
                <a:close/>
              </a:path>
              <a:path w="2414904" h="2334895">
                <a:moveTo>
                  <a:pt x="2414270" y="918311"/>
                </a:moveTo>
                <a:lnTo>
                  <a:pt x="1488605" y="0"/>
                </a:lnTo>
                <a:lnTo>
                  <a:pt x="1227074" y="0"/>
                </a:lnTo>
                <a:lnTo>
                  <a:pt x="2414270" y="1177836"/>
                </a:lnTo>
                <a:lnTo>
                  <a:pt x="2414270" y="918311"/>
                </a:lnTo>
                <a:close/>
              </a:path>
              <a:path w="2414904" h="2334895">
                <a:moveTo>
                  <a:pt x="2414282" y="2222754"/>
                </a:moveTo>
                <a:lnTo>
                  <a:pt x="173824" y="0"/>
                </a:lnTo>
                <a:lnTo>
                  <a:pt x="0" y="0"/>
                </a:lnTo>
                <a:lnTo>
                  <a:pt x="0" y="87083"/>
                </a:lnTo>
                <a:lnTo>
                  <a:pt x="2265502" y="2334666"/>
                </a:lnTo>
                <a:lnTo>
                  <a:pt x="2414282" y="2334666"/>
                </a:lnTo>
                <a:lnTo>
                  <a:pt x="2414282" y="2222754"/>
                </a:lnTo>
                <a:close/>
              </a:path>
              <a:path w="2414904" h="2334895">
                <a:moveTo>
                  <a:pt x="2414282" y="1570507"/>
                </a:moveTo>
                <a:lnTo>
                  <a:pt x="831253" y="0"/>
                </a:lnTo>
                <a:lnTo>
                  <a:pt x="569671" y="0"/>
                </a:lnTo>
                <a:lnTo>
                  <a:pt x="2414282" y="1830044"/>
                </a:lnTo>
                <a:lnTo>
                  <a:pt x="2414282" y="1570507"/>
                </a:lnTo>
                <a:close/>
              </a:path>
              <a:path w="2414904" h="2334895">
                <a:moveTo>
                  <a:pt x="2414295" y="266166"/>
                </a:moveTo>
                <a:lnTo>
                  <a:pt x="2146008" y="0"/>
                </a:lnTo>
                <a:lnTo>
                  <a:pt x="1884464" y="0"/>
                </a:lnTo>
                <a:lnTo>
                  <a:pt x="2414295" y="525627"/>
                </a:lnTo>
                <a:lnTo>
                  <a:pt x="2414295" y="266166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C96CF23-6C59-DA7A-1EBA-10984A6B9FDC}"/>
              </a:ext>
            </a:extLst>
          </p:cNvPr>
          <p:cNvSpPr/>
          <p:nvPr userDrawn="1"/>
        </p:nvSpPr>
        <p:spPr>
          <a:xfrm>
            <a:off x="428" y="1201082"/>
            <a:ext cx="1532172" cy="1522160"/>
          </a:xfrm>
          <a:custGeom>
            <a:avLst/>
            <a:gdLst/>
            <a:ahLst/>
            <a:cxnLst/>
            <a:rect l="l" t="t" r="r" b="b"/>
            <a:pathLst>
              <a:path w="2526665" h="2510154">
                <a:moveTo>
                  <a:pt x="1255102" y="0"/>
                </a:moveTo>
                <a:lnTo>
                  <a:pt x="1206957" y="914"/>
                </a:lnTo>
                <a:lnTo>
                  <a:pt x="1159268" y="3619"/>
                </a:lnTo>
                <a:lnTo>
                  <a:pt x="1112075" y="8102"/>
                </a:lnTo>
                <a:lnTo>
                  <a:pt x="1065403" y="14312"/>
                </a:lnTo>
                <a:lnTo>
                  <a:pt x="1019289" y="22225"/>
                </a:lnTo>
                <a:lnTo>
                  <a:pt x="973772" y="31813"/>
                </a:lnTo>
                <a:lnTo>
                  <a:pt x="928865" y="43027"/>
                </a:lnTo>
                <a:lnTo>
                  <a:pt x="884605" y="55854"/>
                </a:lnTo>
                <a:lnTo>
                  <a:pt x="841044" y="70243"/>
                </a:lnTo>
                <a:lnTo>
                  <a:pt x="798195" y="86182"/>
                </a:lnTo>
                <a:lnTo>
                  <a:pt x="756094" y="103619"/>
                </a:lnTo>
                <a:lnTo>
                  <a:pt x="714781" y="122529"/>
                </a:lnTo>
                <a:lnTo>
                  <a:pt x="674293" y="142887"/>
                </a:lnTo>
                <a:lnTo>
                  <a:pt x="634644" y="164642"/>
                </a:lnTo>
                <a:lnTo>
                  <a:pt x="595871" y="187782"/>
                </a:lnTo>
                <a:lnTo>
                  <a:pt x="558025" y="212255"/>
                </a:lnTo>
                <a:lnTo>
                  <a:pt x="521106" y="238048"/>
                </a:lnTo>
                <a:lnTo>
                  <a:pt x="485178" y="265112"/>
                </a:lnTo>
                <a:lnTo>
                  <a:pt x="450265" y="293420"/>
                </a:lnTo>
                <a:lnTo>
                  <a:pt x="416394" y="322935"/>
                </a:lnTo>
                <a:lnTo>
                  <a:pt x="383590" y="353644"/>
                </a:lnTo>
                <a:lnTo>
                  <a:pt x="351904" y="385483"/>
                </a:lnTo>
                <a:lnTo>
                  <a:pt x="321348" y="418452"/>
                </a:lnTo>
                <a:lnTo>
                  <a:pt x="291973" y="452488"/>
                </a:lnTo>
                <a:lnTo>
                  <a:pt x="263804" y="487578"/>
                </a:lnTo>
                <a:lnTo>
                  <a:pt x="236867" y="523684"/>
                </a:lnTo>
                <a:lnTo>
                  <a:pt x="211213" y="560781"/>
                </a:lnTo>
                <a:lnTo>
                  <a:pt x="186855" y="598817"/>
                </a:lnTo>
                <a:lnTo>
                  <a:pt x="163830" y="637768"/>
                </a:lnTo>
                <a:lnTo>
                  <a:pt x="142176" y="677621"/>
                </a:lnTo>
                <a:lnTo>
                  <a:pt x="121920" y="718312"/>
                </a:lnTo>
                <a:lnTo>
                  <a:pt x="103098" y="759828"/>
                </a:lnTo>
                <a:lnTo>
                  <a:pt x="85750" y="802132"/>
                </a:lnTo>
                <a:lnTo>
                  <a:pt x="69900" y="845185"/>
                </a:lnTo>
                <a:lnTo>
                  <a:pt x="55575" y="888974"/>
                </a:lnTo>
                <a:lnTo>
                  <a:pt x="42811" y="933437"/>
                </a:lnTo>
                <a:lnTo>
                  <a:pt x="31648" y="978560"/>
                </a:lnTo>
                <a:lnTo>
                  <a:pt x="22110" y="1024305"/>
                </a:lnTo>
                <a:lnTo>
                  <a:pt x="14236" y="1070648"/>
                </a:lnTo>
                <a:lnTo>
                  <a:pt x="8051" y="1117549"/>
                </a:lnTo>
                <a:lnTo>
                  <a:pt x="3594" y="1164971"/>
                </a:lnTo>
                <a:lnTo>
                  <a:pt x="901" y="1212900"/>
                </a:lnTo>
                <a:lnTo>
                  <a:pt x="228" y="1248702"/>
                </a:lnTo>
                <a:lnTo>
                  <a:pt x="0" y="1248702"/>
                </a:lnTo>
                <a:lnTo>
                  <a:pt x="0" y="1261275"/>
                </a:lnTo>
                <a:lnTo>
                  <a:pt x="0" y="2509977"/>
                </a:lnTo>
                <a:lnTo>
                  <a:pt x="48145" y="2509062"/>
                </a:lnTo>
                <a:lnTo>
                  <a:pt x="95834" y="2506357"/>
                </a:lnTo>
                <a:lnTo>
                  <a:pt x="143027" y="2501874"/>
                </a:lnTo>
                <a:lnTo>
                  <a:pt x="189687" y="2495664"/>
                </a:lnTo>
                <a:lnTo>
                  <a:pt x="235800" y="2487752"/>
                </a:lnTo>
                <a:lnTo>
                  <a:pt x="281330" y="2478163"/>
                </a:lnTo>
                <a:lnTo>
                  <a:pt x="326237" y="2466949"/>
                </a:lnTo>
                <a:lnTo>
                  <a:pt x="370484" y="2454122"/>
                </a:lnTo>
                <a:lnTo>
                  <a:pt x="414058" y="2439733"/>
                </a:lnTo>
                <a:lnTo>
                  <a:pt x="456907" y="2423795"/>
                </a:lnTo>
                <a:lnTo>
                  <a:pt x="498995" y="2406358"/>
                </a:lnTo>
                <a:lnTo>
                  <a:pt x="540308" y="2387447"/>
                </a:lnTo>
                <a:lnTo>
                  <a:pt x="580809" y="2367089"/>
                </a:lnTo>
                <a:lnTo>
                  <a:pt x="620458" y="2345334"/>
                </a:lnTo>
                <a:lnTo>
                  <a:pt x="659218" y="2322195"/>
                </a:lnTo>
                <a:lnTo>
                  <a:pt x="697077" y="2297722"/>
                </a:lnTo>
                <a:lnTo>
                  <a:pt x="733983" y="2271928"/>
                </a:lnTo>
                <a:lnTo>
                  <a:pt x="769912" y="2244864"/>
                </a:lnTo>
                <a:lnTo>
                  <a:pt x="804837" y="2216556"/>
                </a:lnTo>
                <a:lnTo>
                  <a:pt x="838708" y="2187041"/>
                </a:lnTo>
                <a:lnTo>
                  <a:pt x="871512" y="2156333"/>
                </a:lnTo>
                <a:lnTo>
                  <a:pt x="903198" y="2124494"/>
                </a:lnTo>
                <a:lnTo>
                  <a:pt x="933754" y="2091524"/>
                </a:lnTo>
                <a:lnTo>
                  <a:pt x="963129" y="2057488"/>
                </a:lnTo>
                <a:lnTo>
                  <a:pt x="991298" y="2022398"/>
                </a:lnTo>
                <a:lnTo>
                  <a:pt x="1018235" y="1986292"/>
                </a:lnTo>
                <a:lnTo>
                  <a:pt x="1043889" y="1949208"/>
                </a:lnTo>
                <a:lnTo>
                  <a:pt x="1068247" y="1911159"/>
                </a:lnTo>
                <a:lnTo>
                  <a:pt x="1091272" y="1872208"/>
                </a:lnTo>
                <a:lnTo>
                  <a:pt x="1112926" y="1832356"/>
                </a:lnTo>
                <a:lnTo>
                  <a:pt x="1133170" y="1791665"/>
                </a:lnTo>
                <a:lnTo>
                  <a:pt x="1151991" y="1750148"/>
                </a:lnTo>
                <a:lnTo>
                  <a:pt x="1169352" y="1707845"/>
                </a:lnTo>
                <a:lnTo>
                  <a:pt x="1185202" y="1664792"/>
                </a:lnTo>
                <a:lnTo>
                  <a:pt x="1199527" y="1621015"/>
                </a:lnTo>
                <a:lnTo>
                  <a:pt x="1212291" y="1576539"/>
                </a:lnTo>
                <a:lnTo>
                  <a:pt x="1223454" y="1531416"/>
                </a:lnTo>
                <a:lnTo>
                  <a:pt x="1232992" y="1485671"/>
                </a:lnTo>
                <a:lnTo>
                  <a:pt x="1240866" y="1439329"/>
                </a:lnTo>
                <a:lnTo>
                  <a:pt x="1247038" y="1392428"/>
                </a:lnTo>
                <a:lnTo>
                  <a:pt x="1251496" y="1345006"/>
                </a:lnTo>
                <a:lnTo>
                  <a:pt x="1254201" y="1297089"/>
                </a:lnTo>
                <a:lnTo>
                  <a:pt x="1254861" y="1261275"/>
                </a:lnTo>
                <a:lnTo>
                  <a:pt x="1255102" y="1261275"/>
                </a:lnTo>
                <a:lnTo>
                  <a:pt x="1255102" y="1248702"/>
                </a:lnTo>
                <a:lnTo>
                  <a:pt x="1255102" y="0"/>
                </a:lnTo>
                <a:close/>
              </a:path>
              <a:path w="2526665" h="2510154">
                <a:moveTo>
                  <a:pt x="2526334" y="0"/>
                </a:moveTo>
                <a:lnTo>
                  <a:pt x="2478189" y="914"/>
                </a:lnTo>
                <a:lnTo>
                  <a:pt x="2430500" y="3619"/>
                </a:lnTo>
                <a:lnTo>
                  <a:pt x="2383307" y="8102"/>
                </a:lnTo>
                <a:lnTo>
                  <a:pt x="2336635" y="14312"/>
                </a:lnTo>
                <a:lnTo>
                  <a:pt x="2290521" y="22225"/>
                </a:lnTo>
                <a:lnTo>
                  <a:pt x="2245004" y="31813"/>
                </a:lnTo>
                <a:lnTo>
                  <a:pt x="2200097" y="43027"/>
                </a:lnTo>
                <a:lnTo>
                  <a:pt x="2155837" y="55854"/>
                </a:lnTo>
                <a:lnTo>
                  <a:pt x="2112276" y="70243"/>
                </a:lnTo>
                <a:lnTo>
                  <a:pt x="2069426" y="86182"/>
                </a:lnTo>
                <a:lnTo>
                  <a:pt x="2027339" y="103619"/>
                </a:lnTo>
                <a:lnTo>
                  <a:pt x="1986026" y="122529"/>
                </a:lnTo>
                <a:lnTo>
                  <a:pt x="1945525" y="142887"/>
                </a:lnTo>
                <a:lnTo>
                  <a:pt x="1905876" y="164642"/>
                </a:lnTo>
                <a:lnTo>
                  <a:pt x="1867103" y="187782"/>
                </a:lnTo>
                <a:lnTo>
                  <a:pt x="1829257" y="212255"/>
                </a:lnTo>
                <a:lnTo>
                  <a:pt x="1792351" y="238048"/>
                </a:lnTo>
                <a:lnTo>
                  <a:pt x="1756422" y="265112"/>
                </a:lnTo>
                <a:lnTo>
                  <a:pt x="1721497" y="293420"/>
                </a:lnTo>
                <a:lnTo>
                  <a:pt x="1687626" y="322935"/>
                </a:lnTo>
                <a:lnTo>
                  <a:pt x="1654822" y="353644"/>
                </a:lnTo>
                <a:lnTo>
                  <a:pt x="1623136" y="385483"/>
                </a:lnTo>
                <a:lnTo>
                  <a:pt x="1592580" y="418452"/>
                </a:lnTo>
                <a:lnTo>
                  <a:pt x="1563204" y="452488"/>
                </a:lnTo>
                <a:lnTo>
                  <a:pt x="1535036" y="487578"/>
                </a:lnTo>
                <a:lnTo>
                  <a:pt x="1508099" y="523684"/>
                </a:lnTo>
                <a:lnTo>
                  <a:pt x="1482445" y="560781"/>
                </a:lnTo>
                <a:lnTo>
                  <a:pt x="1458087" y="598817"/>
                </a:lnTo>
                <a:lnTo>
                  <a:pt x="1435061" y="637768"/>
                </a:lnTo>
                <a:lnTo>
                  <a:pt x="1413408" y="677621"/>
                </a:lnTo>
                <a:lnTo>
                  <a:pt x="1393151" y="718312"/>
                </a:lnTo>
                <a:lnTo>
                  <a:pt x="1374343" y="759828"/>
                </a:lnTo>
                <a:lnTo>
                  <a:pt x="1356982" y="802132"/>
                </a:lnTo>
                <a:lnTo>
                  <a:pt x="1341132" y="845185"/>
                </a:lnTo>
                <a:lnTo>
                  <a:pt x="1326807" y="888974"/>
                </a:lnTo>
                <a:lnTo>
                  <a:pt x="1314043" y="933437"/>
                </a:lnTo>
                <a:lnTo>
                  <a:pt x="1302880" y="978560"/>
                </a:lnTo>
                <a:lnTo>
                  <a:pt x="1293342" y="1024305"/>
                </a:lnTo>
                <a:lnTo>
                  <a:pt x="1285468" y="1070648"/>
                </a:lnTo>
                <a:lnTo>
                  <a:pt x="1279283" y="1117549"/>
                </a:lnTo>
                <a:lnTo>
                  <a:pt x="1274838" y="1164971"/>
                </a:lnTo>
                <a:lnTo>
                  <a:pt x="1272133" y="1212900"/>
                </a:lnTo>
                <a:lnTo>
                  <a:pt x="1271460" y="1248702"/>
                </a:lnTo>
                <a:lnTo>
                  <a:pt x="1271231" y="1248702"/>
                </a:lnTo>
                <a:lnTo>
                  <a:pt x="1271231" y="1261275"/>
                </a:lnTo>
                <a:lnTo>
                  <a:pt x="1271231" y="2509977"/>
                </a:lnTo>
                <a:lnTo>
                  <a:pt x="1319377" y="2509062"/>
                </a:lnTo>
                <a:lnTo>
                  <a:pt x="1367066" y="2506357"/>
                </a:lnTo>
                <a:lnTo>
                  <a:pt x="1414259" y="2501874"/>
                </a:lnTo>
                <a:lnTo>
                  <a:pt x="1460931" y="2495664"/>
                </a:lnTo>
                <a:lnTo>
                  <a:pt x="1507045" y="2487752"/>
                </a:lnTo>
                <a:lnTo>
                  <a:pt x="1552562" y="2478163"/>
                </a:lnTo>
                <a:lnTo>
                  <a:pt x="1597469" y="2466949"/>
                </a:lnTo>
                <a:lnTo>
                  <a:pt x="1641729" y="2454122"/>
                </a:lnTo>
                <a:lnTo>
                  <a:pt x="1685290" y="2439733"/>
                </a:lnTo>
                <a:lnTo>
                  <a:pt x="1728139" y="2423795"/>
                </a:lnTo>
                <a:lnTo>
                  <a:pt x="1770227" y="2406358"/>
                </a:lnTo>
                <a:lnTo>
                  <a:pt x="1811540" y="2387447"/>
                </a:lnTo>
                <a:lnTo>
                  <a:pt x="1852041" y="2367089"/>
                </a:lnTo>
                <a:lnTo>
                  <a:pt x="1891690" y="2345334"/>
                </a:lnTo>
                <a:lnTo>
                  <a:pt x="1930463" y="2322195"/>
                </a:lnTo>
                <a:lnTo>
                  <a:pt x="1968309" y="2297722"/>
                </a:lnTo>
                <a:lnTo>
                  <a:pt x="2005215" y="2271928"/>
                </a:lnTo>
                <a:lnTo>
                  <a:pt x="2041156" y="2244864"/>
                </a:lnTo>
                <a:lnTo>
                  <a:pt x="2076069" y="2216556"/>
                </a:lnTo>
                <a:lnTo>
                  <a:pt x="2109940" y="2187041"/>
                </a:lnTo>
                <a:lnTo>
                  <a:pt x="2142744" y="2156333"/>
                </a:lnTo>
                <a:lnTo>
                  <a:pt x="2174430" y="2124494"/>
                </a:lnTo>
                <a:lnTo>
                  <a:pt x="2204986" y="2091524"/>
                </a:lnTo>
                <a:lnTo>
                  <a:pt x="2234361" y="2057488"/>
                </a:lnTo>
                <a:lnTo>
                  <a:pt x="2262530" y="2022398"/>
                </a:lnTo>
                <a:lnTo>
                  <a:pt x="2289467" y="1986292"/>
                </a:lnTo>
                <a:lnTo>
                  <a:pt x="2315121" y="1949208"/>
                </a:lnTo>
                <a:lnTo>
                  <a:pt x="2339479" y="1911159"/>
                </a:lnTo>
                <a:lnTo>
                  <a:pt x="2362504" y="1872208"/>
                </a:lnTo>
                <a:lnTo>
                  <a:pt x="2384158" y="1832356"/>
                </a:lnTo>
                <a:lnTo>
                  <a:pt x="2404414" y="1791665"/>
                </a:lnTo>
                <a:lnTo>
                  <a:pt x="2423223" y="1750148"/>
                </a:lnTo>
                <a:lnTo>
                  <a:pt x="2440584" y="1707845"/>
                </a:lnTo>
                <a:lnTo>
                  <a:pt x="2456434" y="1664792"/>
                </a:lnTo>
                <a:lnTo>
                  <a:pt x="2470759" y="1621015"/>
                </a:lnTo>
                <a:lnTo>
                  <a:pt x="2483523" y="1576539"/>
                </a:lnTo>
                <a:lnTo>
                  <a:pt x="2494686" y="1531416"/>
                </a:lnTo>
                <a:lnTo>
                  <a:pt x="2504224" y="1485671"/>
                </a:lnTo>
                <a:lnTo>
                  <a:pt x="2512098" y="1439329"/>
                </a:lnTo>
                <a:lnTo>
                  <a:pt x="2518283" y="1392428"/>
                </a:lnTo>
                <a:lnTo>
                  <a:pt x="2522728" y="1345006"/>
                </a:lnTo>
                <a:lnTo>
                  <a:pt x="2525433" y="1297089"/>
                </a:lnTo>
                <a:lnTo>
                  <a:pt x="2526093" y="1261275"/>
                </a:lnTo>
                <a:lnTo>
                  <a:pt x="2526334" y="1261275"/>
                </a:lnTo>
                <a:lnTo>
                  <a:pt x="2526334" y="1248702"/>
                </a:lnTo>
                <a:lnTo>
                  <a:pt x="2526334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6BA079EC-0A4B-E6AB-8D47-57FD165D24A0}"/>
              </a:ext>
            </a:extLst>
          </p:cNvPr>
          <p:cNvSpPr/>
          <p:nvPr userDrawn="1"/>
        </p:nvSpPr>
        <p:spPr>
          <a:xfrm>
            <a:off x="8993750" y="5436592"/>
            <a:ext cx="1457854" cy="1421273"/>
          </a:xfrm>
          <a:custGeom>
            <a:avLst/>
            <a:gdLst/>
            <a:ahLst/>
            <a:cxnLst/>
            <a:rect l="l" t="t" r="r" b="b"/>
            <a:pathLst>
              <a:path w="2404109" h="2343784">
                <a:moveTo>
                  <a:pt x="1201851" y="1201864"/>
                </a:moveTo>
                <a:lnTo>
                  <a:pt x="1200899" y="1153528"/>
                </a:lnTo>
                <a:lnTo>
                  <a:pt x="1198054" y="1105674"/>
                </a:lnTo>
                <a:lnTo>
                  <a:pt x="1193368" y="1058341"/>
                </a:lnTo>
                <a:lnTo>
                  <a:pt x="1186865" y="1011567"/>
                </a:lnTo>
                <a:lnTo>
                  <a:pt x="1178598" y="965377"/>
                </a:lnTo>
                <a:lnTo>
                  <a:pt x="1168577" y="919822"/>
                </a:lnTo>
                <a:lnTo>
                  <a:pt x="1156855" y="874928"/>
                </a:lnTo>
                <a:lnTo>
                  <a:pt x="1143457" y="830745"/>
                </a:lnTo>
                <a:lnTo>
                  <a:pt x="1128433" y="787285"/>
                </a:lnTo>
                <a:lnTo>
                  <a:pt x="1111808" y="744601"/>
                </a:lnTo>
                <a:lnTo>
                  <a:pt x="1093622" y="702716"/>
                </a:lnTo>
                <a:lnTo>
                  <a:pt x="1073912" y="661682"/>
                </a:lnTo>
                <a:lnTo>
                  <a:pt x="1052703" y="621538"/>
                </a:lnTo>
                <a:lnTo>
                  <a:pt x="1030058" y="582295"/>
                </a:lnTo>
                <a:lnTo>
                  <a:pt x="1005979" y="544004"/>
                </a:lnTo>
                <a:lnTo>
                  <a:pt x="980528" y="506704"/>
                </a:lnTo>
                <a:lnTo>
                  <a:pt x="953719" y="470420"/>
                </a:lnTo>
                <a:lnTo>
                  <a:pt x="925614" y="435203"/>
                </a:lnTo>
                <a:lnTo>
                  <a:pt x="896226" y="401078"/>
                </a:lnTo>
                <a:lnTo>
                  <a:pt x="865606" y="368084"/>
                </a:lnTo>
                <a:lnTo>
                  <a:pt x="833780" y="336257"/>
                </a:lnTo>
                <a:lnTo>
                  <a:pt x="800785" y="305638"/>
                </a:lnTo>
                <a:lnTo>
                  <a:pt x="766660" y="276250"/>
                </a:lnTo>
                <a:lnTo>
                  <a:pt x="731443" y="248132"/>
                </a:lnTo>
                <a:lnTo>
                  <a:pt x="695159" y="221335"/>
                </a:lnTo>
                <a:lnTo>
                  <a:pt x="657860" y="195884"/>
                </a:lnTo>
                <a:lnTo>
                  <a:pt x="619569" y="171805"/>
                </a:lnTo>
                <a:lnTo>
                  <a:pt x="580339" y="149148"/>
                </a:lnTo>
                <a:lnTo>
                  <a:pt x="540181" y="127952"/>
                </a:lnTo>
                <a:lnTo>
                  <a:pt x="499148" y="108242"/>
                </a:lnTo>
                <a:lnTo>
                  <a:pt x="457263" y="90055"/>
                </a:lnTo>
                <a:lnTo>
                  <a:pt x="414578" y="73431"/>
                </a:lnTo>
                <a:lnTo>
                  <a:pt x="371119" y="58394"/>
                </a:lnTo>
                <a:lnTo>
                  <a:pt x="326936" y="45008"/>
                </a:lnTo>
                <a:lnTo>
                  <a:pt x="282041" y="33286"/>
                </a:lnTo>
                <a:lnTo>
                  <a:pt x="236486" y="23266"/>
                </a:lnTo>
                <a:lnTo>
                  <a:pt x="190296" y="14986"/>
                </a:lnTo>
                <a:lnTo>
                  <a:pt x="143522" y="8483"/>
                </a:lnTo>
                <a:lnTo>
                  <a:pt x="96189" y="3797"/>
                </a:lnTo>
                <a:lnTo>
                  <a:pt x="48336" y="952"/>
                </a:lnTo>
                <a:lnTo>
                  <a:pt x="0" y="0"/>
                </a:lnTo>
                <a:lnTo>
                  <a:pt x="0" y="2343213"/>
                </a:lnTo>
                <a:lnTo>
                  <a:pt x="377291" y="2343213"/>
                </a:lnTo>
                <a:lnTo>
                  <a:pt x="414578" y="2330323"/>
                </a:lnTo>
                <a:lnTo>
                  <a:pt x="457263" y="2313698"/>
                </a:lnTo>
                <a:lnTo>
                  <a:pt x="499148" y="2295512"/>
                </a:lnTo>
                <a:lnTo>
                  <a:pt x="540181" y="2275802"/>
                </a:lnTo>
                <a:lnTo>
                  <a:pt x="580339" y="2254593"/>
                </a:lnTo>
                <a:lnTo>
                  <a:pt x="619569" y="2231948"/>
                </a:lnTo>
                <a:lnTo>
                  <a:pt x="657860" y="2207869"/>
                </a:lnTo>
                <a:lnTo>
                  <a:pt x="695159" y="2182418"/>
                </a:lnTo>
                <a:lnTo>
                  <a:pt x="731443" y="2155609"/>
                </a:lnTo>
                <a:lnTo>
                  <a:pt x="766660" y="2127504"/>
                </a:lnTo>
                <a:lnTo>
                  <a:pt x="800785" y="2098116"/>
                </a:lnTo>
                <a:lnTo>
                  <a:pt x="833780" y="2067483"/>
                </a:lnTo>
                <a:lnTo>
                  <a:pt x="865606" y="2035657"/>
                </a:lnTo>
                <a:lnTo>
                  <a:pt x="896226" y="2002663"/>
                </a:lnTo>
                <a:lnTo>
                  <a:pt x="925614" y="1968538"/>
                </a:lnTo>
                <a:lnTo>
                  <a:pt x="953719" y="1933321"/>
                </a:lnTo>
                <a:lnTo>
                  <a:pt x="980528" y="1897037"/>
                </a:lnTo>
                <a:lnTo>
                  <a:pt x="1005979" y="1859737"/>
                </a:lnTo>
                <a:lnTo>
                  <a:pt x="1030058" y="1821446"/>
                </a:lnTo>
                <a:lnTo>
                  <a:pt x="1052703" y="1782203"/>
                </a:lnTo>
                <a:lnTo>
                  <a:pt x="1073912" y="1742046"/>
                </a:lnTo>
                <a:lnTo>
                  <a:pt x="1093622" y="1701012"/>
                </a:lnTo>
                <a:lnTo>
                  <a:pt x="1111808" y="1659140"/>
                </a:lnTo>
                <a:lnTo>
                  <a:pt x="1128433" y="1616456"/>
                </a:lnTo>
                <a:lnTo>
                  <a:pt x="1143457" y="1572996"/>
                </a:lnTo>
                <a:lnTo>
                  <a:pt x="1156855" y="1528800"/>
                </a:lnTo>
                <a:lnTo>
                  <a:pt x="1168577" y="1483906"/>
                </a:lnTo>
                <a:lnTo>
                  <a:pt x="1178598" y="1438351"/>
                </a:lnTo>
                <a:lnTo>
                  <a:pt x="1186865" y="1392161"/>
                </a:lnTo>
                <a:lnTo>
                  <a:pt x="1193368" y="1345387"/>
                </a:lnTo>
                <a:lnTo>
                  <a:pt x="1198054" y="1298054"/>
                </a:lnTo>
                <a:lnTo>
                  <a:pt x="1200899" y="1250200"/>
                </a:lnTo>
                <a:lnTo>
                  <a:pt x="1201851" y="1201864"/>
                </a:lnTo>
                <a:close/>
              </a:path>
              <a:path w="2404109" h="2343784">
                <a:moveTo>
                  <a:pt x="2403716" y="0"/>
                </a:moveTo>
                <a:lnTo>
                  <a:pt x="2355380" y="952"/>
                </a:lnTo>
                <a:lnTo>
                  <a:pt x="2307526" y="3797"/>
                </a:lnTo>
                <a:lnTo>
                  <a:pt x="2260181" y="8483"/>
                </a:lnTo>
                <a:lnTo>
                  <a:pt x="2213406" y="14986"/>
                </a:lnTo>
                <a:lnTo>
                  <a:pt x="2167229" y="23266"/>
                </a:lnTo>
                <a:lnTo>
                  <a:pt x="2121662" y="33286"/>
                </a:lnTo>
                <a:lnTo>
                  <a:pt x="2076780" y="45008"/>
                </a:lnTo>
                <a:lnTo>
                  <a:pt x="2032584" y="58394"/>
                </a:lnTo>
                <a:lnTo>
                  <a:pt x="1989124" y="73431"/>
                </a:lnTo>
                <a:lnTo>
                  <a:pt x="1946440" y="90055"/>
                </a:lnTo>
                <a:lnTo>
                  <a:pt x="1904568" y="108242"/>
                </a:lnTo>
                <a:lnTo>
                  <a:pt x="1863534" y="127952"/>
                </a:lnTo>
                <a:lnTo>
                  <a:pt x="1823377" y="149148"/>
                </a:lnTo>
                <a:lnTo>
                  <a:pt x="1784134" y="171805"/>
                </a:lnTo>
                <a:lnTo>
                  <a:pt x="1745843" y="195884"/>
                </a:lnTo>
                <a:lnTo>
                  <a:pt x="1708543" y="221335"/>
                </a:lnTo>
                <a:lnTo>
                  <a:pt x="1672272" y="248132"/>
                </a:lnTo>
                <a:lnTo>
                  <a:pt x="1637042" y="276250"/>
                </a:lnTo>
                <a:lnTo>
                  <a:pt x="1602917" y="305638"/>
                </a:lnTo>
                <a:lnTo>
                  <a:pt x="1569935" y="336257"/>
                </a:lnTo>
                <a:lnTo>
                  <a:pt x="1538109" y="368084"/>
                </a:lnTo>
                <a:lnTo>
                  <a:pt x="1507477" y="401078"/>
                </a:lnTo>
                <a:lnTo>
                  <a:pt x="1478089" y="435203"/>
                </a:lnTo>
                <a:lnTo>
                  <a:pt x="1449984" y="470420"/>
                </a:lnTo>
                <a:lnTo>
                  <a:pt x="1423174" y="506704"/>
                </a:lnTo>
                <a:lnTo>
                  <a:pt x="1397723" y="544004"/>
                </a:lnTo>
                <a:lnTo>
                  <a:pt x="1373657" y="582295"/>
                </a:lnTo>
                <a:lnTo>
                  <a:pt x="1351000" y="621538"/>
                </a:lnTo>
                <a:lnTo>
                  <a:pt x="1329791" y="661682"/>
                </a:lnTo>
                <a:lnTo>
                  <a:pt x="1310081" y="702716"/>
                </a:lnTo>
                <a:lnTo>
                  <a:pt x="1291894" y="744601"/>
                </a:lnTo>
                <a:lnTo>
                  <a:pt x="1275270" y="787285"/>
                </a:lnTo>
                <a:lnTo>
                  <a:pt x="1260246" y="830745"/>
                </a:lnTo>
                <a:lnTo>
                  <a:pt x="1246860" y="874928"/>
                </a:lnTo>
                <a:lnTo>
                  <a:pt x="1235125" y="919822"/>
                </a:lnTo>
                <a:lnTo>
                  <a:pt x="1225118" y="965377"/>
                </a:lnTo>
                <a:lnTo>
                  <a:pt x="1216837" y="1011567"/>
                </a:lnTo>
                <a:lnTo>
                  <a:pt x="1210335" y="1058341"/>
                </a:lnTo>
                <a:lnTo>
                  <a:pt x="1205649" y="1105674"/>
                </a:lnTo>
                <a:lnTo>
                  <a:pt x="1202804" y="1153528"/>
                </a:lnTo>
                <a:lnTo>
                  <a:pt x="1201851" y="1201864"/>
                </a:lnTo>
                <a:lnTo>
                  <a:pt x="1202804" y="1250200"/>
                </a:lnTo>
                <a:lnTo>
                  <a:pt x="1205649" y="1298054"/>
                </a:lnTo>
                <a:lnTo>
                  <a:pt x="1210335" y="1345387"/>
                </a:lnTo>
                <a:lnTo>
                  <a:pt x="1216837" y="1392161"/>
                </a:lnTo>
                <a:lnTo>
                  <a:pt x="1225118" y="1438351"/>
                </a:lnTo>
                <a:lnTo>
                  <a:pt x="1235125" y="1483906"/>
                </a:lnTo>
                <a:lnTo>
                  <a:pt x="1246860" y="1528800"/>
                </a:lnTo>
                <a:lnTo>
                  <a:pt x="1260246" y="1572996"/>
                </a:lnTo>
                <a:lnTo>
                  <a:pt x="1275270" y="1616456"/>
                </a:lnTo>
                <a:lnTo>
                  <a:pt x="1291894" y="1659140"/>
                </a:lnTo>
                <a:lnTo>
                  <a:pt x="1310081" y="1701012"/>
                </a:lnTo>
                <a:lnTo>
                  <a:pt x="1329791" y="1742046"/>
                </a:lnTo>
                <a:lnTo>
                  <a:pt x="1351000" y="1782203"/>
                </a:lnTo>
                <a:lnTo>
                  <a:pt x="1373657" y="1821446"/>
                </a:lnTo>
                <a:lnTo>
                  <a:pt x="1397723" y="1859737"/>
                </a:lnTo>
                <a:lnTo>
                  <a:pt x="1423174" y="1897037"/>
                </a:lnTo>
                <a:lnTo>
                  <a:pt x="1449984" y="1933321"/>
                </a:lnTo>
                <a:lnTo>
                  <a:pt x="1478089" y="1968538"/>
                </a:lnTo>
                <a:lnTo>
                  <a:pt x="1507477" y="2002663"/>
                </a:lnTo>
                <a:lnTo>
                  <a:pt x="1538109" y="2035657"/>
                </a:lnTo>
                <a:lnTo>
                  <a:pt x="1569935" y="2067483"/>
                </a:lnTo>
                <a:lnTo>
                  <a:pt x="1602917" y="2098116"/>
                </a:lnTo>
                <a:lnTo>
                  <a:pt x="1637042" y="2127504"/>
                </a:lnTo>
                <a:lnTo>
                  <a:pt x="1672272" y="2155609"/>
                </a:lnTo>
                <a:lnTo>
                  <a:pt x="1708543" y="2182418"/>
                </a:lnTo>
                <a:lnTo>
                  <a:pt x="1745843" y="2207869"/>
                </a:lnTo>
                <a:lnTo>
                  <a:pt x="1784134" y="2231948"/>
                </a:lnTo>
                <a:lnTo>
                  <a:pt x="1823377" y="2254593"/>
                </a:lnTo>
                <a:lnTo>
                  <a:pt x="1863534" y="2275802"/>
                </a:lnTo>
                <a:lnTo>
                  <a:pt x="1904568" y="2295512"/>
                </a:lnTo>
                <a:lnTo>
                  <a:pt x="1946440" y="2313698"/>
                </a:lnTo>
                <a:lnTo>
                  <a:pt x="1989124" y="2330323"/>
                </a:lnTo>
                <a:lnTo>
                  <a:pt x="2026412" y="2343213"/>
                </a:lnTo>
                <a:lnTo>
                  <a:pt x="2403716" y="2343213"/>
                </a:lnTo>
                <a:lnTo>
                  <a:pt x="2403716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EDC7D161-5B56-DFDE-A120-C1CAE9980630}"/>
              </a:ext>
            </a:extLst>
          </p:cNvPr>
          <p:cNvSpPr/>
          <p:nvPr userDrawn="1"/>
        </p:nvSpPr>
        <p:spPr>
          <a:xfrm>
            <a:off x="10683390" y="4103629"/>
            <a:ext cx="1508298" cy="1508298"/>
          </a:xfrm>
          <a:custGeom>
            <a:avLst/>
            <a:gdLst/>
            <a:ahLst/>
            <a:cxnLst/>
            <a:rect l="l" t="t" r="r" b="b"/>
            <a:pathLst>
              <a:path w="2487294" h="2487295">
                <a:moveTo>
                  <a:pt x="1243533" y="621766"/>
                </a:moveTo>
                <a:lnTo>
                  <a:pt x="1241666" y="573176"/>
                </a:lnTo>
                <a:lnTo>
                  <a:pt x="1236154" y="525602"/>
                </a:lnTo>
                <a:lnTo>
                  <a:pt x="1227112" y="479196"/>
                </a:lnTo>
                <a:lnTo>
                  <a:pt x="1214716" y="434086"/>
                </a:lnTo>
                <a:lnTo>
                  <a:pt x="1199083" y="390423"/>
                </a:lnTo>
                <a:lnTo>
                  <a:pt x="1180338" y="348322"/>
                </a:lnTo>
                <a:lnTo>
                  <a:pt x="1158646" y="307949"/>
                </a:lnTo>
                <a:lnTo>
                  <a:pt x="1134135" y="269417"/>
                </a:lnTo>
                <a:lnTo>
                  <a:pt x="1106944" y="232879"/>
                </a:lnTo>
                <a:lnTo>
                  <a:pt x="1077214" y="198475"/>
                </a:lnTo>
                <a:lnTo>
                  <a:pt x="1045070" y="166331"/>
                </a:lnTo>
                <a:lnTo>
                  <a:pt x="1010666" y="136588"/>
                </a:lnTo>
                <a:lnTo>
                  <a:pt x="974128" y="109397"/>
                </a:lnTo>
                <a:lnTo>
                  <a:pt x="935596" y="84886"/>
                </a:lnTo>
                <a:lnTo>
                  <a:pt x="895223" y="63195"/>
                </a:lnTo>
                <a:lnTo>
                  <a:pt x="853135" y="44462"/>
                </a:lnTo>
                <a:lnTo>
                  <a:pt x="809459" y="28816"/>
                </a:lnTo>
                <a:lnTo>
                  <a:pt x="764362" y="16421"/>
                </a:lnTo>
                <a:lnTo>
                  <a:pt x="717956" y="7391"/>
                </a:lnTo>
                <a:lnTo>
                  <a:pt x="670382" y="1866"/>
                </a:lnTo>
                <a:lnTo>
                  <a:pt x="621804" y="0"/>
                </a:lnTo>
                <a:lnTo>
                  <a:pt x="573201" y="1866"/>
                </a:lnTo>
                <a:lnTo>
                  <a:pt x="525640" y="7391"/>
                </a:lnTo>
                <a:lnTo>
                  <a:pt x="479221" y="16421"/>
                </a:lnTo>
                <a:lnTo>
                  <a:pt x="434124" y="28816"/>
                </a:lnTo>
                <a:lnTo>
                  <a:pt x="390448" y="44462"/>
                </a:lnTo>
                <a:lnTo>
                  <a:pt x="348348" y="63195"/>
                </a:lnTo>
                <a:lnTo>
                  <a:pt x="307962" y="84886"/>
                </a:lnTo>
                <a:lnTo>
                  <a:pt x="269430" y="109397"/>
                </a:lnTo>
                <a:lnTo>
                  <a:pt x="232892" y="136588"/>
                </a:lnTo>
                <a:lnTo>
                  <a:pt x="198488" y="166331"/>
                </a:lnTo>
                <a:lnTo>
                  <a:pt x="166344" y="198475"/>
                </a:lnTo>
                <a:lnTo>
                  <a:pt x="136601" y="232879"/>
                </a:lnTo>
                <a:lnTo>
                  <a:pt x="109410" y="269417"/>
                </a:lnTo>
                <a:lnTo>
                  <a:pt x="84886" y="307949"/>
                </a:lnTo>
                <a:lnTo>
                  <a:pt x="63195" y="348322"/>
                </a:lnTo>
                <a:lnTo>
                  <a:pt x="44462" y="390423"/>
                </a:lnTo>
                <a:lnTo>
                  <a:pt x="28829" y="434086"/>
                </a:lnTo>
                <a:lnTo>
                  <a:pt x="16421" y="479196"/>
                </a:lnTo>
                <a:lnTo>
                  <a:pt x="7391" y="525602"/>
                </a:lnTo>
                <a:lnTo>
                  <a:pt x="1866" y="573176"/>
                </a:lnTo>
                <a:lnTo>
                  <a:pt x="0" y="621766"/>
                </a:lnTo>
                <a:lnTo>
                  <a:pt x="1866" y="670356"/>
                </a:lnTo>
                <a:lnTo>
                  <a:pt x="7391" y="717931"/>
                </a:lnTo>
                <a:lnTo>
                  <a:pt x="16421" y="764336"/>
                </a:lnTo>
                <a:lnTo>
                  <a:pt x="28829" y="809447"/>
                </a:lnTo>
                <a:lnTo>
                  <a:pt x="44462" y="853122"/>
                </a:lnTo>
                <a:lnTo>
                  <a:pt x="63195" y="895210"/>
                </a:lnTo>
                <a:lnTo>
                  <a:pt x="84886" y="935596"/>
                </a:lnTo>
                <a:lnTo>
                  <a:pt x="109410" y="974128"/>
                </a:lnTo>
                <a:lnTo>
                  <a:pt x="136601" y="1010653"/>
                </a:lnTo>
                <a:lnTo>
                  <a:pt x="166344" y="1045070"/>
                </a:lnTo>
                <a:lnTo>
                  <a:pt x="198488" y="1077214"/>
                </a:lnTo>
                <a:lnTo>
                  <a:pt x="232892" y="1106944"/>
                </a:lnTo>
                <a:lnTo>
                  <a:pt x="269430" y="1134135"/>
                </a:lnTo>
                <a:lnTo>
                  <a:pt x="307962" y="1158659"/>
                </a:lnTo>
                <a:lnTo>
                  <a:pt x="348348" y="1180350"/>
                </a:lnTo>
                <a:lnTo>
                  <a:pt x="390448" y="1199083"/>
                </a:lnTo>
                <a:lnTo>
                  <a:pt x="434124" y="1214716"/>
                </a:lnTo>
                <a:lnTo>
                  <a:pt x="479221" y="1227124"/>
                </a:lnTo>
                <a:lnTo>
                  <a:pt x="525640" y="1236154"/>
                </a:lnTo>
                <a:lnTo>
                  <a:pt x="573201" y="1241666"/>
                </a:lnTo>
                <a:lnTo>
                  <a:pt x="621639" y="1243545"/>
                </a:lnTo>
                <a:lnTo>
                  <a:pt x="573201" y="1245412"/>
                </a:lnTo>
                <a:lnTo>
                  <a:pt x="525640" y="1250924"/>
                </a:lnTo>
                <a:lnTo>
                  <a:pt x="479221" y="1259954"/>
                </a:lnTo>
                <a:lnTo>
                  <a:pt x="434124" y="1272362"/>
                </a:lnTo>
                <a:lnTo>
                  <a:pt x="390448" y="1287995"/>
                </a:lnTo>
                <a:lnTo>
                  <a:pt x="348348" y="1306728"/>
                </a:lnTo>
                <a:lnTo>
                  <a:pt x="307962" y="1328420"/>
                </a:lnTo>
                <a:lnTo>
                  <a:pt x="269430" y="1352931"/>
                </a:lnTo>
                <a:lnTo>
                  <a:pt x="232892" y="1380134"/>
                </a:lnTo>
                <a:lnTo>
                  <a:pt x="198488" y="1409865"/>
                </a:lnTo>
                <a:lnTo>
                  <a:pt x="166344" y="1442008"/>
                </a:lnTo>
                <a:lnTo>
                  <a:pt x="136601" y="1476413"/>
                </a:lnTo>
                <a:lnTo>
                  <a:pt x="109410" y="1512951"/>
                </a:lnTo>
                <a:lnTo>
                  <a:pt x="84886" y="1551482"/>
                </a:lnTo>
                <a:lnTo>
                  <a:pt x="63195" y="1591868"/>
                </a:lnTo>
                <a:lnTo>
                  <a:pt x="44462" y="1633956"/>
                </a:lnTo>
                <a:lnTo>
                  <a:pt x="28829" y="1677631"/>
                </a:lnTo>
                <a:lnTo>
                  <a:pt x="16421" y="1722742"/>
                </a:lnTo>
                <a:lnTo>
                  <a:pt x="7391" y="1769148"/>
                </a:lnTo>
                <a:lnTo>
                  <a:pt x="1866" y="1816709"/>
                </a:lnTo>
                <a:lnTo>
                  <a:pt x="0" y="1865312"/>
                </a:lnTo>
                <a:lnTo>
                  <a:pt x="1866" y="1913902"/>
                </a:lnTo>
                <a:lnTo>
                  <a:pt x="7391" y="1961464"/>
                </a:lnTo>
                <a:lnTo>
                  <a:pt x="16421" y="2007882"/>
                </a:lnTo>
                <a:lnTo>
                  <a:pt x="28829" y="2052980"/>
                </a:lnTo>
                <a:lnTo>
                  <a:pt x="44462" y="2096655"/>
                </a:lnTo>
                <a:lnTo>
                  <a:pt x="63195" y="2138756"/>
                </a:lnTo>
                <a:lnTo>
                  <a:pt x="84886" y="2179129"/>
                </a:lnTo>
                <a:lnTo>
                  <a:pt x="109410" y="2217661"/>
                </a:lnTo>
                <a:lnTo>
                  <a:pt x="136601" y="2254199"/>
                </a:lnTo>
                <a:lnTo>
                  <a:pt x="166344" y="2288603"/>
                </a:lnTo>
                <a:lnTo>
                  <a:pt x="198488" y="2320747"/>
                </a:lnTo>
                <a:lnTo>
                  <a:pt x="232892" y="2350490"/>
                </a:lnTo>
                <a:lnTo>
                  <a:pt x="269430" y="2377681"/>
                </a:lnTo>
                <a:lnTo>
                  <a:pt x="307962" y="2402192"/>
                </a:lnTo>
                <a:lnTo>
                  <a:pt x="348348" y="2423884"/>
                </a:lnTo>
                <a:lnTo>
                  <a:pt x="390448" y="2442616"/>
                </a:lnTo>
                <a:lnTo>
                  <a:pt x="434124" y="2458250"/>
                </a:lnTo>
                <a:lnTo>
                  <a:pt x="479221" y="2470658"/>
                </a:lnTo>
                <a:lnTo>
                  <a:pt x="525640" y="2479687"/>
                </a:lnTo>
                <a:lnTo>
                  <a:pt x="573201" y="2485212"/>
                </a:lnTo>
                <a:lnTo>
                  <a:pt x="621804" y="2487079"/>
                </a:lnTo>
                <a:lnTo>
                  <a:pt x="670382" y="2485212"/>
                </a:lnTo>
                <a:lnTo>
                  <a:pt x="717956" y="2479687"/>
                </a:lnTo>
                <a:lnTo>
                  <a:pt x="764362" y="2470658"/>
                </a:lnTo>
                <a:lnTo>
                  <a:pt x="809459" y="2458250"/>
                </a:lnTo>
                <a:lnTo>
                  <a:pt x="853135" y="2442616"/>
                </a:lnTo>
                <a:lnTo>
                  <a:pt x="895223" y="2423884"/>
                </a:lnTo>
                <a:lnTo>
                  <a:pt x="935596" y="2402192"/>
                </a:lnTo>
                <a:lnTo>
                  <a:pt x="974128" y="2377681"/>
                </a:lnTo>
                <a:lnTo>
                  <a:pt x="1010666" y="2350490"/>
                </a:lnTo>
                <a:lnTo>
                  <a:pt x="1045070" y="2320747"/>
                </a:lnTo>
                <a:lnTo>
                  <a:pt x="1077214" y="2288603"/>
                </a:lnTo>
                <a:lnTo>
                  <a:pt x="1106944" y="2254199"/>
                </a:lnTo>
                <a:lnTo>
                  <a:pt x="1134135" y="2217661"/>
                </a:lnTo>
                <a:lnTo>
                  <a:pt x="1158646" y="2179129"/>
                </a:lnTo>
                <a:lnTo>
                  <a:pt x="1180338" y="2138756"/>
                </a:lnTo>
                <a:lnTo>
                  <a:pt x="1199083" y="2096655"/>
                </a:lnTo>
                <a:lnTo>
                  <a:pt x="1214716" y="2052980"/>
                </a:lnTo>
                <a:lnTo>
                  <a:pt x="1227112" y="2007882"/>
                </a:lnTo>
                <a:lnTo>
                  <a:pt x="1236154" y="1961464"/>
                </a:lnTo>
                <a:lnTo>
                  <a:pt x="1241666" y="1913902"/>
                </a:lnTo>
                <a:lnTo>
                  <a:pt x="1243533" y="1865312"/>
                </a:lnTo>
                <a:lnTo>
                  <a:pt x="1241666" y="1816709"/>
                </a:lnTo>
                <a:lnTo>
                  <a:pt x="1236154" y="1769148"/>
                </a:lnTo>
                <a:lnTo>
                  <a:pt x="1227112" y="1722742"/>
                </a:lnTo>
                <a:lnTo>
                  <a:pt x="1214716" y="1677631"/>
                </a:lnTo>
                <a:lnTo>
                  <a:pt x="1199083" y="1633956"/>
                </a:lnTo>
                <a:lnTo>
                  <a:pt x="1180338" y="1591868"/>
                </a:lnTo>
                <a:lnTo>
                  <a:pt x="1158646" y="1551482"/>
                </a:lnTo>
                <a:lnTo>
                  <a:pt x="1134135" y="1512951"/>
                </a:lnTo>
                <a:lnTo>
                  <a:pt x="1106944" y="1476413"/>
                </a:lnTo>
                <a:lnTo>
                  <a:pt x="1077214" y="1442008"/>
                </a:lnTo>
                <a:lnTo>
                  <a:pt x="1045070" y="1409865"/>
                </a:lnTo>
                <a:lnTo>
                  <a:pt x="1010666" y="1380134"/>
                </a:lnTo>
                <a:lnTo>
                  <a:pt x="974128" y="1352931"/>
                </a:lnTo>
                <a:lnTo>
                  <a:pt x="935596" y="1328420"/>
                </a:lnTo>
                <a:lnTo>
                  <a:pt x="895223" y="1306728"/>
                </a:lnTo>
                <a:lnTo>
                  <a:pt x="853135" y="1287995"/>
                </a:lnTo>
                <a:lnTo>
                  <a:pt x="809459" y="1272362"/>
                </a:lnTo>
                <a:lnTo>
                  <a:pt x="764362" y="1259954"/>
                </a:lnTo>
                <a:lnTo>
                  <a:pt x="717956" y="1250924"/>
                </a:lnTo>
                <a:lnTo>
                  <a:pt x="670382" y="1245412"/>
                </a:lnTo>
                <a:lnTo>
                  <a:pt x="621957" y="1243545"/>
                </a:lnTo>
                <a:lnTo>
                  <a:pt x="670382" y="1241666"/>
                </a:lnTo>
                <a:lnTo>
                  <a:pt x="717956" y="1236154"/>
                </a:lnTo>
                <a:lnTo>
                  <a:pt x="764362" y="1227124"/>
                </a:lnTo>
                <a:lnTo>
                  <a:pt x="809459" y="1214716"/>
                </a:lnTo>
                <a:lnTo>
                  <a:pt x="853135" y="1199083"/>
                </a:lnTo>
                <a:lnTo>
                  <a:pt x="895223" y="1180350"/>
                </a:lnTo>
                <a:lnTo>
                  <a:pt x="935596" y="1158659"/>
                </a:lnTo>
                <a:lnTo>
                  <a:pt x="974128" y="1134135"/>
                </a:lnTo>
                <a:lnTo>
                  <a:pt x="1010666" y="1106944"/>
                </a:lnTo>
                <a:lnTo>
                  <a:pt x="1045070" y="1077214"/>
                </a:lnTo>
                <a:lnTo>
                  <a:pt x="1077214" y="1045070"/>
                </a:lnTo>
                <a:lnTo>
                  <a:pt x="1106944" y="1010653"/>
                </a:lnTo>
                <a:lnTo>
                  <a:pt x="1134135" y="974128"/>
                </a:lnTo>
                <a:lnTo>
                  <a:pt x="1158646" y="935596"/>
                </a:lnTo>
                <a:lnTo>
                  <a:pt x="1180338" y="895210"/>
                </a:lnTo>
                <a:lnTo>
                  <a:pt x="1199083" y="853122"/>
                </a:lnTo>
                <a:lnTo>
                  <a:pt x="1214716" y="809447"/>
                </a:lnTo>
                <a:lnTo>
                  <a:pt x="1227112" y="764336"/>
                </a:lnTo>
                <a:lnTo>
                  <a:pt x="1236154" y="717931"/>
                </a:lnTo>
                <a:lnTo>
                  <a:pt x="1241666" y="670356"/>
                </a:lnTo>
                <a:lnTo>
                  <a:pt x="1243533" y="621766"/>
                </a:lnTo>
                <a:close/>
              </a:path>
              <a:path w="2487294" h="2487295">
                <a:moveTo>
                  <a:pt x="2487104" y="621766"/>
                </a:moveTo>
                <a:lnTo>
                  <a:pt x="2485225" y="573176"/>
                </a:lnTo>
                <a:lnTo>
                  <a:pt x="2479713" y="525602"/>
                </a:lnTo>
                <a:lnTo>
                  <a:pt x="2470683" y="479196"/>
                </a:lnTo>
                <a:lnTo>
                  <a:pt x="2458275" y="434086"/>
                </a:lnTo>
                <a:lnTo>
                  <a:pt x="2442641" y="390423"/>
                </a:lnTo>
                <a:lnTo>
                  <a:pt x="2423896" y="348322"/>
                </a:lnTo>
                <a:lnTo>
                  <a:pt x="2402205" y="307949"/>
                </a:lnTo>
                <a:lnTo>
                  <a:pt x="2377694" y="269417"/>
                </a:lnTo>
                <a:lnTo>
                  <a:pt x="2350503" y="232879"/>
                </a:lnTo>
                <a:lnTo>
                  <a:pt x="2320772" y="198475"/>
                </a:lnTo>
                <a:lnTo>
                  <a:pt x="2288629" y="166331"/>
                </a:lnTo>
                <a:lnTo>
                  <a:pt x="2254212" y="136588"/>
                </a:lnTo>
                <a:lnTo>
                  <a:pt x="2217674" y="109397"/>
                </a:lnTo>
                <a:lnTo>
                  <a:pt x="2179155" y="84886"/>
                </a:lnTo>
                <a:lnTo>
                  <a:pt x="2138769" y="63195"/>
                </a:lnTo>
                <a:lnTo>
                  <a:pt x="2096668" y="44462"/>
                </a:lnTo>
                <a:lnTo>
                  <a:pt x="2053005" y="28816"/>
                </a:lnTo>
                <a:lnTo>
                  <a:pt x="2007895" y="16421"/>
                </a:lnTo>
                <a:lnTo>
                  <a:pt x="1961489" y="7391"/>
                </a:lnTo>
                <a:lnTo>
                  <a:pt x="1913915" y="1866"/>
                </a:lnTo>
                <a:lnTo>
                  <a:pt x="1865325" y="0"/>
                </a:lnTo>
                <a:lnTo>
                  <a:pt x="1816735" y="1866"/>
                </a:lnTo>
                <a:lnTo>
                  <a:pt x="1769173" y="7391"/>
                </a:lnTo>
                <a:lnTo>
                  <a:pt x="1722755" y="16421"/>
                </a:lnTo>
                <a:lnTo>
                  <a:pt x="1677657" y="28816"/>
                </a:lnTo>
                <a:lnTo>
                  <a:pt x="1633982" y="44462"/>
                </a:lnTo>
                <a:lnTo>
                  <a:pt x="1591894" y="63195"/>
                </a:lnTo>
                <a:lnTo>
                  <a:pt x="1551508" y="84886"/>
                </a:lnTo>
                <a:lnTo>
                  <a:pt x="1512976" y="109397"/>
                </a:lnTo>
                <a:lnTo>
                  <a:pt x="1476451" y="136588"/>
                </a:lnTo>
                <a:lnTo>
                  <a:pt x="1442034" y="166331"/>
                </a:lnTo>
                <a:lnTo>
                  <a:pt x="1409890" y="198475"/>
                </a:lnTo>
                <a:lnTo>
                  <a:pt x="1380159" y="232879"/>
                </a:lnTo>
                <a:lnTo>
                  <a:pt x="1352969" y="269417"/>
                </a:lnTo>
                <a:lnTo>
                  <a:pt x="1328458" y="307949"/>
                </a:lnTo>
                <a:lnTo>
                  <a:pt x="1306766" y="348322"/>
                </a:lnTo>
                <a:lnTo>
                  <a:pt x="1288021" y="390423"/>
                </a:lnTo>
                <a:lnTo>
                  <a:pt x="1272387" y="434086"/>
                </a:lnTo>
                <a:lnTo>
                  <a:pt x="1259992" y="479196"/>
                </a:lnTo>
                <a:lnTo>
                  <a:pt x="1250950" y="525602"/>
                </a:lnTo>
                <a:lnTo>
                  <a:pt x="1245438" y="573176"/>
                </a:lnTo>
                <a:lnTo>
                  <a:pt x="1243571" y="621766"/>
                </a:lnTo>
                <a:lnTo>
                  <a:pt x="1245438" y="670356"/>
                </a:lnTo>
                <a:lnTo>
                  <a:pt x="1250950" y="717931"/>
                </a:lnTo>
                <a:lnTo>
                  <a:pt x="1259992" y="764336"/>
                </a:lnTo>
                <a:lnTo>
                  <a:pt x="1272387" y="809447"/>
                </a:lnTo>
                <a:lnTo>
                  <a:pt x="1288021" y="853122"/>
                </a:lnTo>
                <a:lnTo>
                  <a:pt x="1306766" y="895210"/>
                </a:lnTo>
                <a:lnTo>
                  <a:pt x="1328458" y="935596"/>
                </a:lnTo>
                <a:lnTo>
                  <a:pt x="1352969" y="974128"/>
                </a:lnTo>
                <a:lnTo>
                  <a:pt x="1380159" y="1010653"/>
                </a:lnTo>
                <a:lnTo>
                  <a:pt x="1409890" y="1045070"/>
                </a:lnTo>
                <a:lnTo>
                  <a:pt x="1442034" y="1077214"/>
                </a:lnTo>
                <a:lnTo>
                  <a:pt x="1476451" y="1106944"/>
                </a:lnTo>
                <a:lnTo>
                  <a:pt x="1512976" y="1134135"/>
                </a:lnTo>
                <a:lnTo>
                  <a:pt x="1551508" y="1158659"/>
                </a:lnTo>
                <a:lnTo>
                  <a:pt x="1591894" y="1180350"/>
                </a:lnTo>
                <a:lnTo>
                  <a:pt x="1633982" y="1199083"/>
                </a:lnTo>
                <a:lnTo>
                  <a:pt x="1677657" y="1214716"/>
                </a:lnTo>
                <a:lnTo>
                  <a:pt x="1722755" y="1227124"/>
                </a:lnTo>
                <a:lnTo>
                  <a:pt x="1769173" y="1236154"/>
                </a:lnTo>
                <a:lnTo>
                  <a:pt x="1816735" y="1241666"/>
                </a:lnTo>
                <a:lnTo>
                  <a:pt x="1865160" y="1243545"/>
                </a:lnTo>
                <a:lnTo>
                  <a:pt x="1816735" y="1245412"/>
                </a:lnTo>
                <a:lnTo>
                  <a:pt x="1769173" y="1250924"/>
                </a:lnTo>
                <a:lnTo>
                  <a:pt x="1722755" y="1259954"/>
                </a:lnTo>
                <a:lnTo>
                  <a:pt x="1677657" y="1272362"/>
                </a:lnTo>
                <a:lnTo>
                  <a:pt x="1633982" y="1287995"/>
                </a:lnTo>
                <a:lnTo>
                  <a:pt x="1591894" y="1306728"/>
                </a:lnTo>
                <a:lnTo>
                  <a:pt x="1551508" y="1328420"/>
                </a:lnTo>
                <a:lnTo>
                  <a:pt x="1512976" y="1352931"/>
                </a:lnTo>
                <a:lnTo>
                  <a:pt x="1476451" y="1380134"/>
                </a:lnTo>
                <a:lnTo>
                  <a:pt x="1442034" y="1409865"/>
                </a:lnTo>
                <a:lnTo>
                  <a:pt x="1409890" y="1442008"/>
                </a:lnTo>
                <a:lnTo>
                  <a:pt x="1380159" y="1476413"/>
                </a:lnTo>
                <a:lnTo>
                  <a:pt x="1352969" y="1512951"/>
                </a:lnTo>
                <a:lnTo>
                  <a:pt x="1328458" y="1551482"/>
                </a:lnTo>
                <a:lnTo>
                  <a:pt x="1306766" y="1591868"/>
                </a:lnTo>
                <a:lnTo>
                  <a:pt x="1288021" y="1633956"/>
                </a:lnTo>
                <a:lnTo>
                  <a:pt x="1272387" y="1677631"/>
                </a:lnTo>
                <a:lnTo>
                  <a:pt x="1259992" y="1722742"/>
                </a:lnTo>
                <a:lnTo>
                  <a:pt x="1250950" y="1769148"/>
                </a:lnTo>
                <a:lnTo>
                  <a:pt x="1245438" y="1816709"/>
                </a:lnTo>
                <a:lnTo>
                  <a:pt x="1243571" y="1865312"/>
                </a:lnTo>
                <a:lnTo>
                  <a:pt x="1245438" y="1913902"/>
                </a:lnTo>
                <a:lnTo>
                  <a:pt x="1250950" y="1961464"/>
                </a:lnTo>
                <a:lnTo>
                  <a:pt x="1259992" y="2007882"/>
                </a:lnTo>
                <a:lnTo>
                  <a:pt x="1272387" y="2052980"/>
                </a:lnTo>
                <a:lnTo>
                  <a:pt x="1288021" y="2096655"/>
                </a:lnTo>
                <a:lnTo>
                  <a:pt x="1306766" y="2138756"/>
                </a:lnTo>
                <a:lnTo>
                  <a:pt x="1328458" y="2179129"/>
                </a:lnTo>
                <a:lnTo>
                  <a:pt x="1352969" y="2217661"/>
                </a:lnTo>
                <a:lnTo>
                  <a:pt x="1380159" y="2254199"/>
                </a:lnTo>
                <a:lnTo>
                  <a:pt x="1409890" y="2288603"/>
                </a:lnTo>
                <a:lnTo>
                  <a:pt x="1442034" y="2320747"/>
                </a:lnTo>
                <a:lnTo>
                  <a:pt x="1476451" y="2350490"/>
                </a:lnTo>
                <a:lnTo>
                  <a:pt x="1512976" y="2377681"/>
                </a:lnTo>
                <a:lnTo>
                  <a:pt x="1551508" y="2402192"/>
                </a:lnTo>
                <a:lnTo>
                  <a:pt x="1591894" y="2423884"/>
                </a:lnTo>
                <a:lnTo>
                  <a:pt x="1633982" y="2442616"/>
                </a:lnTo>
                <a:lnTo>
                  <a:pt x="1677657" y="2458250"/>
                </a:lnTo>
                <a:lnTo>
                  <a:pt x="1722755" y="2470658"/>
                </a:lnTo>
                <a:lnTo>
                  <a:pt x="1769173" y="2479687"/>
                </a:lnTo>
                <a:lnTo>
                  <a:pt x="1816735" y="2485212"/>
                </a:lnTo>
                <a:lnTo>
                  <a:pt x="1865325" y="2487079"/>
                </a:lnTo>
                <a:lnTo>
                  <a:pt x="1913915" y="2485212"/>
                </a:lnTo>
                <a:lnTo>
                  <a:pt x="1961489" y="2479687"/>
                </a:lnTo>
                <a:lnTo>
                  <a:pt x="2007895" y="2470658"/>
                </a:lnTo>
                <a:lnTo>
                  <a:pt x="2053005" y="2458250"/>
                </a:lnTo>
                <a:lnTo>
                  <a:pt x="2096668" y="2442616"/>
                </a:lnTo>
                <a:lnTo>
                  <a:pt x="2138769" y="2423884"/>
                </a:lnTo>
                <a:lnTo>
                  <a:pt x="2179155" y="2402192"/>
                </a:lnTo>
                <a:lnTo>
                  <a:pt x="2217674" y="2377681"/>
                </a:lnTo>
                <a:lnTo>
                  <a:pt x="2254212" y="2350490"/>
                </a:lnTo>
                <a:lnTo>
                  <a:pt x="2288629" y="2320747"/>
                </a:lnTo>
                <a:lnTo>
                  <a:pt x="2320772" y="2288603"/>
                </a:lnTo>
                <a:lnTo>
                  <a:pt x="2350503" y="2254199"/>
                </a:lnTo>
                <a:lnTo>
                  <a:pt x="2377694" y="2217661"/>
                </a:lnTo>
                <a:lnTo>
                  <a:pt x="2402205" y="2179129"/>
                </a:lnTo>
                <a:lnTo>
                  <a:pt x="2423896" y="2138756"/>
                </a:lnTo>
                <a:lnTo>
                  <a:pt x="2442641" y="2096655"/>
                </a:lnTo>
                <a:lnTo>
                  <a:pt x="2458275" y="2052980"/>
                </a:lnTo>
                <a:lnTo>
                  <a:pt x="2470683" y="2007882"/>
                </a:lnTo>
                <a:lnTo>
                  <a:pt x="2479713" y="1961464"/>
                </a:lnTo>
                <a:lnTo>
                  <a:pt x="2485225" y="1913902"/>
                </a:lnTo>
                <a:lnTo>
                  <a:pt x="2487104" y="1865312"/>
                </a:lnTo>
                <a:lnTo>
                  <a:pt x="2485225" y="1816709"/>
                </a:lnTo>
                <a:lnTo>
                  <a:pt x="2479713" y="1769148"/>
                </a:lnTo>
                <a:lnTo>
                  <a:pt x="2470683" y="1722742"/>
                </a:lnTo>
                <a:lnTo>
                  <a:pt x="2458275" y="1677631"/>
                </a:lnTo>
                <a:lnTo>
                  <a:pt x="2442641" y="1633956"/>
                </a:lnTo>
                <a:lnTo>
                  <a:pt x="2423896" y="1591868"/>
                </a:lnTo>
                <a:lnTo>
                  <a:pt x="2402205" y="1551482"/>
                </a:lnTo>
                <a:lnTo>
                  <a:pt x="2377694" y="1512951"/>
                </a:lnTo>
                <a:lnTo>
                  <a:pt x="2350503" y="1476413"/>
                </a:lnTo>
                <a:lnTo>
                  <a:pt x="2320772" y="1442008"/>
                </a:lnTo>
                <a:lnTo>
                  <a:pt x="2288629" y="1409865"/>
                </a:lnTo>
                <a:lnTo>
                  <a:pt x="2254212" y="1380134"/>
                </a:lnTo>
                <a:lnTo>
                  <a:pt x="2217674" y="1352931"/>
                </a:lnTo>
                <a:lnTo>
                  <a:pt x="2179155" y="1328420"/>
                </a:lnTo>
                <a:lnTo>
                  <a:pt x="2138769" y="1306728"/>
                </a:lnTo>
                <a:lnTo>
                  <a:pt x="2096668" y="1287995"/>
                </a:lnTo>
                <a:lnTo>
                  <a:pt x="2053005" y="1272362"/>
                </a:lnTo>
                <a:lnTo>
                  <a:pt x="2007895" y="1259954"/>
                </a:lnTo>
                <a:lnTo>
                  <a:pt x="1961489" y="1250924"/>
                </a:lnTo>
                <a:lnTo>
                  <a:pt x="1913915" y="1245412"/>
                </a:lnTo>
                <a:lnTo>
                  <a:pt x="1865477" y="1243545"/>
                </a:lnTo>
                <a:lnTo>
                  <a:pt x="1913915" y="1241666"/>
                </a:lnTo>
                <a:lnTo>
                  <a:pt x="1961489" y="1236154"/>
                </a:lnTo>
                <a:lnTo>
                  <a:pt x="2007895" y="1227124"/>
                </a:lnTo>
                <a:lnTo>
                  <a:pt x="2053005" y="1214716"/>
                </a:lnTo>
                <a:lnTo>
                  <a:pt x="2096668" y="1199083"/>
                </a:lnTo>
                <a:lnTo>
                  <a:pt x="2138769" y="1180350"/>
                </a:lnTo>
                <a:lnTo>
                  <a:pt x="2179155" y="1158659"/>
                </a:lnTo>
                <a:lnTo>
                  <a:pt x="2217674" y="1134135"/>
                </a:lnTo>
                <a:lnTo>
                  <a:pt x="2254212" y="1106944"/>
                </a:lnTo>
                <a:lnTo>
                  <a:pt x="2288629" y="1077214"/>
                </a:lnTo>
                <a:lnTo>
                  <a:pt x="2320772" y="1045070"/>
                </a:lnTo>
                <a:lnTo>
                  <a:pt x="2350503" y="1010653"/>
                </a:lnTo>
                <a:lnTo>
                  <a:pt x="2377694" y="974128"/>
                </a:lnTo>
                <a:lnTo>
                  <a:pt x="2402205" y="935596"/>
                </a:lnTo>
                <a:lnTo>
                  <a:pt x="2423896" y="895210"/>
                </a:lnTo>
                <a:lnTo>
                  <a:pt x="2442641" y="853122"/>
                </a:lnTo>
                <a:lnTo>
                  <a:pt x="2458275" y="809447"/>
                </a:lnTo>
                <a:lnTo>
                  <a:pt x="2470683" y="764336"/>
                </a:lnTo>
                <a:lnTo>
                  <a:pt x="2479713" y="717931"/>
                </a:lnTo>
                <a:lnTo>
                  <a:pt x="2485225" y="670356"/>
                </a:lnTo>
                <a:lnTo>
                  <a:pt x="2487104" y="62176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CAB8870-FD1D-C6FF-9C2C-A93CE74608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3967" y="467308"/>
            <a:ext cx="1495425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7557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26">
            <a:extLst>
              <a:ext uri="{FF2B5EF4-FFF2-40B4-BE49-F238E27FC236}">
                <a16:creationId xmlns:a16="http://schemas.microsoft.com/office/drawing/2014/main" id="{DF79DE70-2B8A-5498-471D-7701C79120F8}"/>
              </a:ext>
            </a:extLst>
          </p:cNvPr>
          <p:cNvSpPr/>
          <p:nvPr/>
        </p:nvSpPr>
        <p:spPr>
          <a:xfrm>
            <a:off x="1199164" y="5651088"/>
            <a:ext cx="1206792" cy="1206792"/>
          </a:xfrm>
          <a:custGeom>
            <a:avLst/>
            <a:gdLst/>
            <a:ahLst/>
            <a:cxnLst/>
            <a:rect l="l" t="t" r="r" b="b"/>
            <a:pathLst>
              <a:path w="1990089" h="1990090">
                <a:moveTo>
                  <a:pt x="994740" y="1492161"/>
                </a:moveTo>
                <a:lnTo>
                  <a:pt x="497370" y="994765"/>
                </a:lnTo>
                <a:lnTo>
                  <a:pt x="12" y="1492123"/>
                </a:lnTo>
                <a:lnTo>
                  <a:pt x="497370" y="1989480"/>
                </a:lnTo>
                <a:lnTo>
                  <a:pt x="994740" y="1492161"/>
                </a:lnTo>
                <a:close/>
              </a:path>
              <a:path w="1990089" h="1990090">
                <a:moveTo>
                  <a:pt x="994740" y="497370"/>
                </a:moveTo>
                <a:lnTo>
                  <a:pt x="497357" y="12"/>
                </a:lnTo>
                <a:lnTo>
                  <a:pt x="0" y="497370"/>
                </a:lnTo>
                <a:lnTo>
                  <a:pt x="497357" y="994752"/>
                </a:lnTo>
                <a:lnTo>
                  <a:pt x="994740" y="497370"/>
                </a:lnTo>
                <a:close/>
              </a:path>
              <a:path w="1990089" h="1990090">
                <a:moveTo>
                  <a:pt x="1989467" y="1492148"/>
                </a:moveTo>
                <a:lnTo>
                  <a:pt x="1492097" y="994752"/>
                </a:lnTo>
                <a:lnTo>
                  <a:pt x="994740" y="1492110"/>
                </a:lnTo>
                <a:lnTo>
                  <a:pt x="1492135" y="1989493"/>
                </a:lnTo>
                <a:lnTo>
                  <a:pt x="1989467" y="1492148"/>
                </a:lnTo>
                <a:close/>
              </a:path>
              <a:path w="1990089" h="1990090">
                <a:moveTo>
                  <a:pt x="1989467" y="497357"/>
                </a:moveTo>
                <a:lnTo>
                  <a:pt x="1492135" y="0"/>
                </a:lnTo>
                <a:lnTo>
                  <a:pt x="994740" y="497395"/>
                </a:lnTo>
                <a:lnTo>
                  <a:pt x="1492097" y="994752"/>
                </a:lnTo>
                <a:lnTo>
                  <a:pt x="1989467" y="497357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7">
            <a:extLst>
              <a:ext uri="{FF2B5EF4-FFF2-40B4-BE49-F238E27FC236}">
                <a16:creationId xmlns:a16="http://schemas.microsoft.com/office/drawing/2014/main" id="{3AF9D830-2A71-8810-DFBC-E1FB6C383F4C}"/>
              </a:ext>
            </a:extLst>
          </p:cNvPr>
          <p:cNvSpPr/>
          <p:nvPr userDrawn="1"/>
        </p:nvSpPr>
        <p:spPr>
          <a:xfrm>
            <a:off x="428" y="2025282"/>
            <a:ext cx="1206792" cy="1206407"/>
          </a:xfrm>
          <a:custGeom>
            <a:avLst/>
            <a:gdLst/>
            <a:ahLst/>
            <a:cxnLst/>
            <a:rect l="l" t="t" r="r" b="b"/>
            <a:pathLst>
              <a:path w="1990089" h="1989454">
                <a:moveTo>
                  <a:pt x="1989467" y="0"/>
                </a:moveTo>
                <a:lnTo>
                  <a:pt x="990612" y="0"/>
                </a:lnTo>
                <a:lnTo>
                  <a:pt x="942555" y="1549"/>
                </a:lnTo>
                <a:lnTo>
                  <a:pt x="895096" y="5283"/>
                </a:lnTo>
                <a:lnTo>
                  <a:pt x="848283" y="11176"/>
                </a:lnTo>
                <a:lnTo>
                  <a:pt x="802170" y="19177"/>
                </a:lnTo>
                <a:lnTo>
                  <a:pt x="756805" y="29235"/>
                </a:lnTo>
                <a:lnTo>
                  <a:pt x="712241" y="41313"/>
                </a:lnTo>
                <a:lnTo>
                  <a:pt x="668540" y="55346"/>
                </a:lnTo>
                <a:lnTo>
                  <a:pt x="625741" y="71285"/>
                </a:lnTo>
                <a:lnTo>
                  <a:pt x="583907" y="89090"/>
                </a:lnTo>
                <a:lnTo>
                  <a:pt x="543077" y="108699"/>
                </a:lnTo>
                <a:lnTo>
                  <a:pt x="503301" y="130060"/>
                </a:lnTo>
                <a:lnTo>
                  <a:pt x="464642" y="153123"/>
                </a:lnTo>
                <a:lnTo>
                  <a:pt x="427151" y="177850"/>
                </a:lnTo>
                <a:lnTo>
                  <a:pt x="390880" y="204177"/>
                </a:lnTo>
                <a:lnTo>
                  <a:pt x="355866" y="232041"/>
                </a:lnTo>
                <a:lnTo>
                  <a:pt x="322173" y="261429"/>
                </a:lnTo>
                <a:lnTo>
                  <a:pt x="289852" y="292252"/>
                </a:lnTo>
                <a:lnTo>
                  <a:pt x="258953" y="324472"/>
                </a:lnTo>
                <a:lnTo>
                  <a:pt x="229527" y="358051"/>
                </a:lnTo>
                <a:lnTo>
                  <a:pt x="201625" y="392912"/>
                </a:lnTo>
                <a:lnTo>
                  <a:pt x="175310" y="429031"/>
                </a:lnTo>
                <a:lnTo>
                  <a:pt x="150609" y="466331"/>
                </a:lnTo>
                <a:lnTo>
                  <a:pt x="127596" y="504786"/>
                </a:lnTo>
                <a:lnTo>
                  <a:pt x="106311" y="544334"/>
                </a:lnTo>
                <a:lnTo>
                  <a:pt x="86804" y="584911"/>
                </a:lnTo>
                <a:lnTo>
                  <a:pt x="69138" y="626491"/>
                </a:lnTo>
                <a:lnTo>
                  <a:pt x="53352" y="669010"/>
                </a:lnTo>
                <a:lnTo>
                  <a:pt x="39497" y="712406"/>
                </a:lnTo>
                <a:lnTo>
                  <a:pt x="27647" y="756653"/>
                </a:lnTo>
                <a:lnTo>
                  <a:pt x="17830" y="801674"/>
                </a:lnTo>
                <a:lnTo>
                  <a:pt x="10109" y="847445"/>
                </a:lnTo>
                <a:lnTo>
                  <a:pt x="4521" y="893889"/>
                </a:lnTo>
                <a:lnTo>
                  <a:pt x="1130" y="940968"/>
                </a:lnTo>
                <a:lnTo>
                  <a:pt x="0" y="988631"/>
                </a:lnTo>
                <a:lnTo>
                  <a:pt x="990612" y="988631"/>
                </a:lnTo>
                <a:lnTo>
                  <a:pt x="942555" y="990206"/>
                </a:lnTo>
                <a:lnTo>
                  <a:pt x="895096" y="993978"/>
                </a:lnTo>
                <a:lnTo>
                  <a:pt x="848283" y="999934"/>
                </a:lnTo>
                <a:lnTo>
                  <a:pt x="802170" y="1008037"/>
                </a:lnTo>
                <a:lnTo>
                  <a:pt x="756805" y="1018222"/>
                </a:lnTo>
                <a:lnTo>
                  <a:pt x="712241" y="1030439"/>
                </a:lnTo>
                <a:lnTo>
                  <a:pt x="668540" y="1044651"/>
                </a:lnTo>
                <a:lnTo>
                  <a:pt x="625741" y="1060792"/>
                </a:lnTo>
                <a:lnTo>
                  <a:pt x="583907" y="1078814"/>
                </a:lnTo>
                <a:lnTo>
                  <a:pt x="543077" y="1098664"/>
                </a:lnTo>
                <a:lnTo>
                  <a:pt x="503301" y="1120292"/>
                </a:lnTo>
                <a:lnTo>
                  <a:pt x="464642" y="1143647"/>
                </a:lnTo>
                <a:lnTo>
                  <a:pt x="427151" y="1168666"/>
                </a:lnTo>
                <a:lnTo>
                  <a:pt x="390880" y="1195311"/>
                </a:lnTo>
                <a:lnTo>
                  <a:pt x="355866" y="1223530"/>
                </a:lnTo>
                <a:lnTo>
                  <a:pt x="322173" y="1253274"/>
                </a:lnTo>
                <a:lnTo>
                  <a:pt x="289852" y="1284478"/>
                </a:lnTo>
                <a:lnTo>
                  <a:pt x="258953" y="1317104"/>
                </a:lnTo>
                <a:lnTo>
                  <a:pt x="229527" y="1351089"/>
                </a:lnTo>
                <a:lnTo>
                  <a:pt x="201625" y="1386382"/>
                </a:lnTo>
                <a:lnTo>
                  <a:pt x="175310" y="1422946"/>
                </a:lnTo>
                <a:lnTo>
                  <a:pt x="150609" y="1460715"/>
                </a:lnTo>
                <a:lnTo>
                  <a:pt x="127596" y="1499641"/>
                </a:lnTo>
                <a:lnTo>
                  <a:pt x="106311" y="1539671"/>
                </a:lnTo>
                <a:lnTo>
                  <a:pt x="86804" y="1580756"/>
                </a:lnTo>
                <a:lnTo>
                  <a:pt x="69138" y="1622844"/>
                </a:lnTo>
                <a:lnTo>
                  <a:pt x="53352" y="1665884"/>
                </a:lnTo>
                <a:lnTo>
                  <a:pt x="39497" y="1709826"/>
                </a:lnTo>
                <a:lnTo>
                  <a:pt x="27647" y="1754606"/>
                </a:lnTo>
                <a:lnTo>
                  <a:pt x="17830" y="1800186"/>
                </a:lnTo>
                <a:lnTo>
                  <a:pt x="10109" y="1846516"/>
                </a:lnTo>
                <a:lnTo>
                  <a:pt x="4521" y="1893531"/>
                </a:lnTo>
                <a:lnTo>
                  <a:pt x="1130" y="1941195"/>
                </a:lnTo>
                <a:lnTo>
                  <a:pt x="0" y="1989442"/>
                </a:lnTo>
                <a:lnTo>
                  <a:pt x="998842" y="1989442"/>
                </a:lnTo>
                <a:lnTo>
                  <a:pt x="1046899" y="1987880"/>
                </a:lnTo>
                <a:lnTo>
                  <a:pt x="1094359" y="1984108"/>
                </a:lnTo>
                <a:lnTo>
                  <a:pt x="1141171" y="1978139"/>
                </a:lnTo>
                <a:lnTo>
                  <a:pt x="1187284" y="1970036"/>
                </a:lnTo>
                <a:lnTo>
                  <a:pt x="1232649" y="1959851"/>
                </a:lnTo>
                <a:lnTo>
                  <a:pt x="1277200" y="1947633"/>
                </a:lnTo>
                <a:lnTo>
                  <a:pt x="1320914" y="1933422"/>
                </a:lnTo>
                <a:lnTo>
                  <a:pt x="1363713" y="1917280"/>
                </a:lnTo>
                <a:lnTo>
                  <a:pt x="1405547" y="1899259"/>
                </a:lnTo>
                <a:lnTo>
                  <a:pt x="1446377" y="1879409"/>
                </a:lnTo>
                <a:lnTo>
                  <a:pt x="1486141" y="1857781"/>
                </a:lnTo>
                <a:lnTo>
                  <a:pt x="1524800" y="1834438"/>
                </a:lnTo>
                <a:lnTo>
                  <a:pt x="1562290" y="1809407"/>
                </a:lnTo>
                <a:lnTo>
                  <a:pt x="1598574" y="1782762"/>
                </a:lnTo>
                <a:lnTo>
                  <a:pt x="1633588" y="1754543"/>
                </a:lnTo>
                <a:lnTo>
                  <a:pt x="1667268" y="1724799"/>
                </a:lnTo>
                <a:lnTo>
                  <a:pt x="1699590" y="1693595"/>
                </a:lnTo>
                <a:lnTo>
                  <a:pt x="1730489" y="1660969"/>
                </a:lnTo>
                <a:lnTo>
                  <a:pt x="1759915" y="1626984"/>
                </a:lnTo>
                <a:lnTo>
                  <a:pt x="1787817" y="1591691"/>
                </a:lnTo>
                <a:lnTo>
                  <a:pt x="1814144" y="1555127"/>
                </a:lnTo>
                <a:lnTo>
                  <a:pt x="1838845" y="1517357"/>
                </a:lnTo>
                <a:lnTo>
                  <a:pt x="1861858" y="1478432"/>
                </a:lnTo>
                <a:lnTo>
                  <a:pt x="1883143" y="1438402"/>
                </a:lnTo>
                <a:lnTo>
                  <a:pt x="1902650" y="1397317"/>
                </a:lnTo>
                <a:lnTo>
                  <a:pt x="1920316" y="1355229"/>
                </a:lnTo>
                <a:lnTo>
                  <a:pt x="1936102" y="1312189"/>
                </a:lnTo>
                <a:lnTo>
                  <a:pt x="1949945" y="1268247"/>
                </a:lnTo>
                <a:lnTo>
                  <a:pt x="1961807" y="1223467"/>
                </a:lnTo>
                <a:lnTo>
                  <a:pt x="1971624" y="1177886"/>
                </a:lnTo>
                <a:lnTo>
                  <a:pt x="1979358" y="1131557"/>
                </a:lnTo>
                <a:lnTo>
                  <a:pt x="1984933" y="1084541"/>
                </a:lnTo>
                <a:lnTo>
                  <a:pt x="1988324" y="1036878"/>
                </a:lnTo>
                <a:lnTo>
                  <a:pt x="1989467" y="988631"/>
                </a:lnTo>
                <a:lnTo>
                  <a:pt x="998842" y="988631"/>
                </a:lnTo>
                <a:lnTo>
                  <a:pt x="1046899" y="987082"/>
                </a:lnTo>
                <a:lnTo>
                  <a:pt x="1094359" y="983348"/>
                </a:lnTo>
                <a:lnTo>
                  <a:pt x="1141171" y="977468"/>
                </a:lnTo>
                <a:lnTo>
                  <a:pt x="1187284" y="969454"/>
                </a:lnTo>
                <a:lnTo>
                  <a:pt x="1232649" y="959396"/>
                </a:lnTo>
                <a:lnTo>
                  <a:pt x="1277200" y="947318"/>
                </a:lnTo>
                <a:lnTo>
                  <a:pt x="1320914" y="933284"/>
                </a:lnTo>
                <a:lnTo>
                  <a:pt x="1363713" y="917346"/>
                </a:lnTo>
                <a:lnTo>
                  <a:pt x="1405547" y="899541"/>
                </a:lnTo>
                <a:lnTo>
                  <a:pt x="1446377" y="879932"/>
                </a:lnTo>
                <a:lnTo>
                  <a:pt x="1486141" y="858570"/>
                </a:lnTo>
                <a:lnTo>
                  <a:pt x="1524800" y="835507"/>
                </a:lnTo>
                <a:lnTo>
                  <a:pt x="1562290" y="810780"/>
                </a:lnTo>
                <a:lnTo>
                  <a:pt x="1598574" y="784453"/>
                </a:lnTo>
                <a:lnTo>
                  <a:pt x="1633588" y="756577"/>
                </a:lnTo>
                <a:lnTo>
                  <a:pt x="1667268" y="727202"/>
                </a:lnTo>
                <a:lnTo>
                  <a:pt x="1699590" y="696379"/>
                </a:lnTo>
                <a:lnTo>
                  <a:pt x="1730489" y="664159"/>
                </a:lnTo>
                <a:lnTo>
                  <a:pt x="1759915" y="630580"/>
                </a:lnTo>
                <a:lnTo>
                  <a:pt x="1787817" y="595718"/>
                </a:lnTo>
                <a:lnTo>
                  <a:pt x="1814144" y="559600"/>
                </a:lnTo>
                <a:lnTo>
                  <a:pt x="1838845" y="522287"/>
                </a:lnTo>
                <a:lnTo>
                  <a:pt x="1861858" y="483844"/>
                </a:lnTo>
                <a:lnTo>
                  <a:pt x="1883143" y="444296"/>
                </a:lnTo>
                <a:lnTo>
                  <a:pt x="1902650" y="403707"/>
                </a:lnTo>
                <a:lnTo>
                  <a:pt x="1920316" y="362140"/>
                </a:lnTo>
                <a:lnTo>
                  <a:pt x="1936102" y="319620"/>
                </a:lnTo>
                <a:lnTo>
                  <a:pt x="1949945" y="276225"/>
                </a:lnTo>
                <a:lnTo>
                  <a:pt x="1961807" y="231978"/>
                </a:lnTo>
                <a:lnTo>
                  <a:pt x="1971624" y="186956"/>
                </a:lnTo>
                <a:lnTo>
                  <a:pt x="1979358" y="141185"/>
                </a:lnTo>
                <a:lnTo>
                  <a:pt x="1984933" y="94742"/>
                </a:lnTo>
                <a:lnTo>
                  <a:pt x="1988324" y="47663"/>
                </a:lnTo>
                <a:lnTo>
                  <a:pt x="1989467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D9049F37-24FF-AFD4-3801-76F1DE5BFC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430865"/>
            <a:ext cx="1209675" cy="120015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49121791-3034-D0C6-F76C-CE7EC5C479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1275" y="0"/>
            <a:ext cx="1990725" cy="1990725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8FACF38A-99B5-9D18-D7CC-C8F319A99D4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3229918"/>
            <a:ext cx="1209600" cy="12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242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20">
            <a:extLst>
              <a:ext uri="{FF2B5EF4-FFF2-40B4-BE49-F238E27FC236}">
                <a16:creationId xmlns:a16="http://schemas.microsoft.com/office/drawing/2014/main" id="{3BAC274C-F73E-CAC3-C167-A016EE7CD6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2379" y="3059095"/>
            <a:ext cx="1619250" cy="319087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5EFAB59-D0E3-9C71-E9E8-1BC9896BC0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362575"/>
            <a:ext cx="1438275" cy="1495425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4AA56940-190A-0F3E-E3FF-465E53A4ECE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5716" y="397990"/>
            <a:ext cx="1551600" cy="15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7112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20">
            <a:extLst>
              <a:ext uri="{FF2B5EF4-FFF2-40B4-BE49-F238E27FC236}">
                <a16:creationId xmlns:a16="http://schemas.microsoft.com/office/drawing/2014/main" id="{3BAC274C-F73E-CAC3-C167-A016EE7CD6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2379" y="3059095"/>
            <a:ext cx="1619250" cy="319087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5EFAB59-D0E3-9C71-E9E8-1BC9896BC0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362575"/>
            <a:ext cx="1438275" cy="1495425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B1E1FAEF-4703-FB53-9C33-18E67E70E7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5716" y="397990"/>
            <a:ext cx="1551600" cy="15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599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143500"/>
            <a:ext cx="1714500" cy="17145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9CB4E9A-ACBC-5C93-06E5-C26805B692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428459"/>
            <a:ext cx="1714500" cy="17145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C1D46C5-77EA-E79F-AABD-0C33F9E1677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107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5143500"/>
            <a:ext cx="1714500" cy="17145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9CB4E9A-ACBC-5C93-06E5-C26805B692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1713900"/>
            <a:ext cx="1714500" cy="17145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0AB87FF2-0094-3CB7-684D-41D72A3660B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1713600" cy="17136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C940C27-CE6F-C914-5B8A-B123C1CD5DE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0" y="3428700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866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5143500"/>
            <a:ext cx="1714500" cy="17145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9CB4E9A-ACBC-5C93-06E5-C26805B692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1713600"/>
            <a:ext cx="1714500" cy="17145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0AB87FF2-0094-3CB7-684D-41D72A3660B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1713600" cy="171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60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0" y="4575601"/>
            <a:ext cx="1141200" cy="11412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9CB4E9A-ACBC-5C93-06E5-C26805B692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2282400"/>
            <a:ext cx="1141200" cy="11412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0AB87FF2-0094-3CB7-684D-41D72A3660B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3434401"/>
            <a:ext cx="1141200" cy="11412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6289EEA-681B-4F59-A789-D1C6FC6E592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41200" y="0"/>
            <a:ext cx="1141200" cy="114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00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5143500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8483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5143500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543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6805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E0DFB45-63A8-99CE-7801-2A65C4A10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727495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8449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609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18DBA1-F7F7-D25F-68DE-16B104011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6AD7C1-F491-C7AC-46CB-EB9C9A152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3B1384-892E-B79F-83CA-ECED276D2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041A26-F774-B5C0-EBC4-C17D40EA4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675B12-CF57-7788-154B-B971B416F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570666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11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864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66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928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52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3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7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32" Type="http://schemas.openxmlformats.org/officeDocument/2006/relationships/slideLayout" Target="../slideLayouts/slideLayout50.xml"/><Relationship Id="rId37" Type="http://schemas.openxmlformats.org/officeDocument/2006/relationships/image" Target="../media/image6.png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28" Type="http://schemas.openxmlformats.org/officeDocument/2006/relationships/slideLayout" Target="../slideLayouts/slideLayout46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31" Type="http://schemas.openxmlformats.org/officeDocument/2006/relationships/slideLayout" Target="../slideLayouts/slideLayout49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45.xml"/><Relationship Id="rId30" Type="http://schemas.openxmlformats.org/officeDocument/2006/relationships/slideLayout" Target="../slideLayouts/slideLayout48.xml"/><Relationship Id="rId35" Type="http://schemas.openxmlformats.org/officeDocument/2006/relationships/slideLayout" Target="../slideLayouts/slideLayout53.xml"/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82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wolk, tekst, hemel, water&#10;&#10;Automatisch gegenereerde beschrijving" hidden="1">
            <a:extLst>
              <a:ext uri="{FF2B5EF4-FFF2-40B4-BE49-F238E27FC236}">
                <a16:creationId xmlns:a16="http://schemas.microsoft.com/office/drawing/2014/main" id="{7739904D-03D5-C10D-8808-4D0FE8383C80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935A2F0B-803E-0E9C-ABC0-EE43198B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140865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DD830C86-F36B-6364-6B04-27CCC58AE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2421649"/>
            <a:ext cx="10692000" cy="38786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 (herhaling vanaf hier)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</p:txBody>
      </p:sp>
    </p:spTree>
    <p:extLst>
      <p:ext uri="{BB962C8B-B14F-4D97-AF65-F5344CB8AC3E}">
        <p14:creationId xmlns:p14="http://schemas.microsoft.com/office/powerpoint/2010/main" val="414903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6" r:id="rId29"/>
    <p:sldLayoutId id="2147483757" r:id="rId30"/>
    <p:sldLayoutId id="2147483758" r:id="rId31"/>
    <p:sldLayoutId id="2147483759" r:id="rId32"/>
    <p:sldLayoutId id="2147483760" r:id="rId33"/>
    <p:sldLayoutId id="2147483761" r:id="rId34"/>
    <p:sldLayoutId id="2147483762" r:id="rId35"/>
  </p:sldLayoutIdLst>
  <p:txStyles>
    <p:titleStyle>
      <a:lvl1pPr algn="l" defTabSz="1219139" rtl="0" eaLnBrk="1" latinLnBrk="0" hangingPunct="1">
        <a:lnSpc>
          <a:spcPct val="100000"/>
        </a:lnSpc>
        <a:spcBef>
          <a:spcPct val="0"/>
        </a:spcBef>
        <a:buNone/>
        <a:defRPr sz="3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Wingdings" panose="05000000000000000000" pitchFamily="2" charset="2"/>
        <a:buChar char="§"/>
        <a:defRPr sz="203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6pPr>
      <a:lvl7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Cera PRO" panose="00000500000000000000" pitchFamily="50" charset="0"/>
        <a:buChar char="▪"/>
        <a:defRPr sz="203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tx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hyperlink" Target="https://www.youtube.com/watch?v=NhVfGND60q8" TargetMode="Externa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balansdigitaal.nl/kennisbank/onderwijs/ondersteuning-op-school/omgaan-met-dyslexie-in-het-onderwijs" TargetMode="External"/><Relationship Id="rId2" Type="http://schemas.openxmlformats.org/officeDocument/2006/relationships/hyperlink" Target="https://www.expertisecentrum-dyslexie.nl/simulatie/index.html#/" TargetMode="Externa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17.png"/><Relationship Id="rId4" Type="http://schemas.openxmlformats.org/officeDocument/2006/relationships/image" Target="../media/image1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2.xml"/><Relationship Id="rId5" Type="http://schemas.openxmlformats.org/officeDocument/2006/relationships/hyperlink" Target="https://youtu.be/MScSfcqNL1s" TargetMode="External"/><Relationship Id="rId4" Type="http://schemas.openxmlformats.org/officeDocument/2006/relationships/hyperlink" Target="https://www.youtube.com/watch?v=38ZjBpmZfpk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hyperlink" Target="https://www.rtvnoord.nl/cultuur/1302175/hoe-krijg-je-tieners-aan-het-lezen-in-winschoten-ontstond-de-tienerleesweek" TargetMode="Externa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nderwijsconsument.nl/wp-content/uploads/Stichting-lezen-praten-over-boeken-.pdf" TargetMode="Externa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ro.debibliotheekopschool.nl/dam/lezen/20171020-werkvormenvoordeboekenkring.pdf" TargetMode="External"/><Relationship Id="rId2" Type="http://schemas.openxmlformats.org/officeDocument/2006/relationships/hyperlink" Target="https://pro.debibliotheekopschool.nl/dam/lezen/20210208_werkvormen-voor-de-boekenkring---onderbouw-2021.pdf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s://www.rianvisser.nl/downloads/Werkenmetprentenboeken.pdf" TargetMode="External"/><Relationship Id="rId4" Type="http://schemas.openxmlformats.org/officeDocument/2006/relationships/hyperlink" Target="https://pro.debibliotheekopschool.nl/dam/lezen/25-werkvormen-leesbevordering-voor-mbodef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juffrouwfemke.com/wp-content/uploads/2024/08/Boekeneditie-Zoek-iemand-die-juf-Fem-voor-juffrouw-Femke.pdf" TargetMode="External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hyperlink" Target="https://leesbevorderingindeklas.nl/artikelen/werkvormen-leesbevordering/" TargetMode="External"/><Relationship Id="rId7" Type="http://schemas.openxmlformats.org/officeDocument/2006/relationships/hyperlink" Target="https://www.youtube.com/watch?v=Uq3HkZFJxuA&amp;t=1s" TargetMode="External"/><Relationship Id="rId2" Type="http://schemas.openxmlformats.org/officeDocument/2006/relationships/hyperlink" Target="https://www.youtube.com/watch?v=h-Hf55F2UYU" TargetMode="External"/><Relationship Id="rId1" Type="http://schemas.openxmlformats.org/officeDocument/2006/relationships/slideLayout" Target="../slideLayouts/slideLayout22.xml"/><Relationship Id="rId6" Type="http://schemas.openxmlformats.org/officeDocument/2006/relationships/hyperlink" Target="https://juffrouwfemke.com/lezen/" TargetMode="External"/><Relationship Id="rId5" Type="http://schemas.openxmlformats.org/officeDocument/2006/relationships/hyperlink" Target="https://www.cultuurkuur.be/werkvormenvoordeboekenkring" TargetMode="External"/><Relationship Id="rId4" Type="http://schemas.openxmlformats.org/officeDocument/2006/relationships/hyperlink" Target="https://leesbevorderingindeklas.nl/algemeen/boek-kiezen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4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hyperlink" Target="https://werkzaak-rivierenland.foleon.com/rapportages/laaggeletterdheid/smoezen/overlay/smoezenfilm/" TargetMode="Externa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5ECDEE-D81F-DE04-0DB2-6AEDFBF95E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5557" y="2565916"/>
            <a:ext cx="6859675" cy="1314450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nl-NL">
                <a:latin typeface="Cera PRO" panose="00000500000000000000" pitchFamily="2" charset="0"/>
              </a:rPr>
              <a:t>Module 7.1 Basisvaardigheden</a:t>
            </a:r>
            <a:br>
              <a:rPr lang="nl-NL" dirty="0">
                <a:latin typeface="Cera PRO" panose="00000500000000000000" pitchFamily="2" charset="0"/>
              </a:rPr>
            </a:br>
            <a:br>
              <a:rPr lang="nl-NL" dirty="0">
                <a:latin typeface="Cera PRO" panose="00000500000000000000" pitchFamily="2" charset="0"/>
              </a:rPr>
            </a:br>
            <a:r>
              <a:rPr lang="nl-NL" sz="3600" b="1" dirty="0">
                <a:solidFill>
                  <a:srgbClr val="7030A0"/>
                </a:solidFill>
                <a:latin typeface="Cera PRO" panose="00000500000000000000" pitchFamily="2" charset="0"/>
              </a:rPr>
              <a:t>Technisch lezen &amp; leesplezier</a:t>
            </a:r>
            <a:br>
              <a:rPr lang="nl-NL" sz="5300" b="1" dirty="0">
                <a:latin typeface="Cera PRO" panose="00000500000000000000" pitchFamily="2" charset="0"/>
              </a:rPr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9134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12BFE69-0A6F-11B9-ED40-205126626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762" y="579075"/>
            <a:ext cx="4944000" cy="1202592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nl-NL" sz="3400"/>
              <a:t>Tussendoelen beginnende geletterdheid</a:t>
            </a:r>
            <a:endParaRPr lang="en-NL" sz="340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4016CC0-7F94-8D32-ECE8-5F3FD16015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03762" y="2160395"/>
            <a:ext cx="4944000" cy="416001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nl-NL"/>
          </a:p>
          <a:p>
            <a:pPr>
              <a:spcAft>
                <a:spcPts val="600"/>
              </a:spcAft>
            </a:pPr>
            <a:r>
              <a:rPr lang="nl-NL"/>
              <a:t>Boekoriëntatie</a:t>
            </a:r>
          </a:p>
          <a:p>
            <a:pPr>
              <a:spcAft>
                <a:spcPts val="600"/>
              </a:spcAft>
            </a:pPr>
            <a:r>
              <a:rPr lang="nl-NL"/>
              <a:t>Verhaalbegrip</a:t>
            </a:r>
          </a:p>
          <a:p>
            <a:pPr>
              <a:spcAft>
                <a:spcPts val="600"/>
              </a:spcAft>
            </a:pPr>
            <a:r>
              <a:rPr lang="nl-NL"/>
              <a:t>Functies van geschreven taal</a:t>
            </a:r>
          </a:p>
          <a:p>
            <a:pPr>
              <a:spcAft>
                <a:spcPts val="600"/>
              </a:spcAft>
            </a:pPr>
            <a:r>
              <a:rPr lang="nl-NL"/>
              <a:t>Relaties gesproken en geschreven taal</a:t>
            </a:r>
          </a:p>
          <a:p>
            <a:pPr>
              <a:spcAft>
                <a:spcPts val="600"/>
              </a:spcAft>
            </a:pPr>
            <a:r>
              <a:rPr lang="nl-NL"/>
              <a:t>Taalbewustzijn</a:t>
            </a:r>
          </a:p>
          <a:p>
            <a:pPr>
              <a:spcAft>
                <a:spcPts val="600"/>
              </a:spcAft>
            </a:pPr>
            <a:r>
              <a:rPr lang="nl-NL"/>
              <a:t>Alfabetisch principe</a:t>
            </a:r>
          </a:p>
          <a:p>
            <a:pPr>
              <a:spcAft>
                <a:spcPts val="600"/>
              </a:spcAft>
            </a:pPr>
            <a:r>
              <a:rPr lang="nl-NL"/>
              <a:t>Functioneel ‘schrijven’ en ‘lezen’</a:t>
            </a:r>
          </a:p>
          <a:p>
            <a:pPr>
              <a:spcAft>
                <a:spcPts val="600"/>
              </a:spcAft>
            </a:pPr>
            <a:endParaRPr lang="nl-NL"/>
          </a:p>
          <a:p>
            <a:pPr>
              <a:spcAft>
                <a:spcPts val="600"/>
              </a:spcAft>
            </a:pPr>
            <a:endParaRPr lang="nl-NL"/>
          </a:p>
          <a:p>
            <a:pPr>
              <a:spcAft>
                <a:spcPts val="600"/>
              </a:spcAft>
            </a:pPr>
            <a:endParaRPr lang="en-NL"/>
          </a:p>
        </p:txBody>
      </p:sp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87100AF9-6FED-A3BD-4097-BCF9DE94A80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6125" r="6122" b="-3"/>
          <a:stretch>
            <a:fillRect/>
          </a:stretch>
        </p:blipFill>
        <p:spPr>
          <a:xfrm>
            <a:off x="589726" y="500743"/>
            <a:ext cx="5745760" cy="58240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0392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66B49-B598-187C-3F71-9D801C876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C50B18B-C6E9-7131-81B0-B1137CE070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3315" y="1508655"/>
            <a:ext cx="4926658" cy="3922739"/>
          </a:xfrm>
        </p:spPr>
        <p:txBody>
          <a:bodyPr/>
          <a:lstStyle/>
          <a:p>
            <a:r>
              <a:rPr lang="nl-NL" b="1" dirty="0"/>
              <a:t>Fase 1 Klankzuivere fase </a:t>
            </a:r>
          </a:p>
          <a:p>
            <a:endParaRPr lang="nl-NL" b="1" dirty="0"/>
          </a:p>
          <a:p>
            <a:r>
              <a:rPr lang="nl-NL" dirty="0">
                <a:highlight>
                  <a:srgbClr val="FFFF00"/>
                </a:highlight>
              </a:rPr>
              <a:t>Deze fase duurt tot alle letters zijn aangeleerd</a:t>
            </a:r>
            <a:endParaRPr lang="nl-NL" b="1" dirty="0">
              <a:highlight>
                <a:srgbClr val="FFFF00"/>
              </a:highlight>
            </a:endParaRPr>
          </a:p>
          <a:p>
            <a:r>
              <a:rPr lang="nl-NL" dirty="0"/>
              <a:t>Je schrijft zoals je het hoort</a:t>
            </a:r>
          </a:p>
          <a:p>
            <a:r>
              <a:rPr lang="nl-NL" dirty="0"/>
              <a:t>Grafemen (letters en lettercombinaties) en fonemen (klanken)</a:t>
            </a:r>
          </a:p>
          <a:p>
            <a:r>
              <a:rPr lang="nl-NL" dirty="0">
                <a:hlinkClick r:id="rId2"/>
              </a:rPr>
              <a:t>De elementaire leeshandeling</a:t>
            </a:r>
            <a:endParaRPr lang="nl-NL" dirty="0"/>
          </a:p>
          <a:p>
            <a:r>
              <a:rPr lang="nl-NL" dirty="0"/>
              <a:t>Werkgeheugen!</a:t>
            </a:r>
          </a:p>
          <a:p>
            <a:r>
              <a:rPr lang="nl-NL" dirty="0"/>
              <a:t>Klankgebaren</a:t>
            </a:r>
          </a:p>
          <a:p>
            <a:r>
              <a:rPr lang="nl-NL" dirty="0"/>
              <a:t>Rijk taalaanbod belangrijk om te leren lezen</a:t>
            </a:r>
          </a:p>
          <a:p>
            <a:r>
              <a:rPr lang="nl-NL" dirty="0"/>
              <a:t>Veelvuldig voorlezen de belangrijkste component (begrijpend luisteren)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BBBA277-352A-6A60-45D8-2AD795D9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4926658" cy="645275"/>
          </a:xfrm>
        </p:spPr>
        <p:txBody>
          <a:bodyPr>
            <a:normAutofit fontScale="90000"/>
          </a:bodyPr>
          <a:lstStyle/>
          <a:p>
            <a:r>
              <a:rPr lang="nl-NL" dirty="0"/>
              <a:t>Aanvankelijk lezen </a:t>
            </a:r>
            <a:r>
              <a:rPr lang="nl-NL" sz="2200" dirty="0"/>
              <a:t>(groep 2/3)</a:t>
            </a:r>
            <a:endParaRPr lang="en-NL" sz="2200" dirty="0"/>
          </a:p>
        </p:txBody>
      </p:sp>
      <p:pic>
        <p:nvPicPr>
          <p:cNvPr id="3078" name="Picture 6" descr="vll-kern start Archieven - jufbijtje.nl">
            <a:extLst>
              <a:ext uri="{FF2B5EF4-FFF2-40B4-BE49-F238E27FC236}">
                <a16:creationId xmlns:a16="http://schemas.microsoft.com/office/drawing/2014/main" id="{870C7FD9-A1C1-7E5D-60E9-4DAF998649CC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1" b="8041"/>
          <a:stretch>
            <a:fillRect/>
          </a:stretch>
        </p:blipFill>
        <p:spPr bwMode="auto">
          <a:xfrm>
            <a:off x="6096000" y="-1"/>
            <a:ext cx="6096000" cy="697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147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F0283-9FB9-1E18-E333-C7265BD56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CA5B9CEB-CE2E-ECD7-EA9B-1C9EF1903B1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A42CDEB-FFC4-B8FB-D2FE-ED47400C46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4942" y="995908"/>
            <a:ext cx="4926658" cy="4866183"/>
          </a:xfrm>
        </p:spPr>
        <p:txBody>
          <a:bodyPr/>
          <a:lstStyle/>
          <a:p>
            <a:r>
              <a:rPr lang="nl-NL" b="1" dirty="0"/>
              <a:t>Fase 2 Niet klankzuivere fase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>
                <a:highlight>
                  <a:srgbClr val="FFFF00"/>
                </a:highlight>
              </a:rPr>
              <a:t>Deze fase duurt tot leerlingen eenvoudige teksten met een- en tweelettergrepige woorden kunnen lezen. (AVI M3/E3I)</a:t>
            </a:r>
          </a:p>
          <a:p>
            <a:r>
              <a:rPr lang="nl-NL" dirty="0"/>
              <a:t>Risico leerlingen + Speciaal onderwijs intensiveren i.p.v. vertragen</a:t>
            </a:r>
          </a:p>
          <a:p>
            <a:r>
              <a:rPr lang="nl-NL" dirty="0"/>
              <a:t>Zelfstandig lezen en hardop lezen ondersteunen  (toneel-, tutor-, koorlezen)</a:t>
            </a:r>
          </a:p>
          <a:p>
            <a:r>
              <a:rPr lang="nl-NL" dirty="0"/>
              <a:t>Nieuwe boekjes blijven aanbieden</a:t>
            </a:r>
          </a:p>
          <a:p>
            <a:r>
              <a:rPr lang="nl-NL" dirty="0"/>
              <a:t>Helpen met kiezen</a:t>
            </a:r>
          </a:p>
          <a:p>
            <a:r>
              <a:rPr lang="nl-NL" dirty="0"/>
              <a:t>Tijd voor vrij lezen</a:t>
            </a:r>
          </a:p>
          <a:p>
            <a:r>
              <a:rPr lang="nl-NL" dirty="0"/>
              <a:t>Boekpromotie.</a:t>
            </a:r>
          </a:p>
          <a:p>
            <a:r>
              <a:rPr lang="nl-NL" dirty="0"/>
              <a:t>Betekenisvolle lees- en schrijfactiviteiten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9A931D8-A5CD-9C53-C5A6-28B607098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65647"/>
            <a:ext cx="4926658" cy="645275"/>
          </a:xfrm>
        </p:spPr>
        <p:txBody>
          <a:bodyPr>
            <a:normAutofit/>
          </a:bodyPr>
          <a:lstStyle/>
          <a:p>
            <a:r>
              <a:rPr lang="nl-NL" dirty="0"/>
              <a:t>Aanvankelijk lezen</a:t>
            </a:r>
            <a:endParaRPr lang="en-NL" dirty="0"/>
          </a:p>
        </p:txBody>
      </p:sp>
      <p:pic>
        <p:nvPicPr>
          <p:cNvPr id="1028" name="Picture 4" descr="Lezende Kinderen Foto's, Afbeeldingen en Stock Fotografie - 123RF">
            <a:extLst>
              <a:ext uri="{FF2B5EF4-FFF2-40B4-BE49-F238E27FC236}">
                <a16:creationId xmlns:a16="http://schemas.microsoft.com/office/drawing/2014/main" id="{6449EE09-D466-2B65-ED71-3CEAE86BC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771" y="698360"/>
            <a:ext cx="4620229" cy="546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443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4C887-EC66-6E57-CFA5-38BD3DA48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052A521-EB66-0157-935C-D0D1B06D31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 dirty="0"/>
          </a:p>
          <a:p>
            <a:endParaRPr lang="en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F9750D4-704A-2DE6-28BE-722BE841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527" y="185057"/>
            <a:ext cx="4926658" cy="620487"/>
          </a:xfrm>
        </p:spPr>
        <p:txBody>
          <a:bodyPr/>
          <a:lstStyle/>
          <a:p>
            <a:r>
              <a:rPr lang="nl-NL" dirty="0"/>
              <a:t>Groep 4-8 Vloeiend lezen </a:t>
            </a:r>
            <a:endParaRPr lang="en-NL" dirty="0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4364DA3E-FD03-EEEB-9139-C61B3AC6B3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B337BCE-6CAB-24C4-AD66-E01F6754B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85057"/>
            <a:ext cx="5736771" cy="6389914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56CA5CBD-920E-0DD3-3E32-DB78DBF38D6C}"/>
              </a:ext>
            </a:extLst>
          </p:cNvPr>
          <p:cNvSpPr txBox="1"/>
          <p:nvPr/>
        </p:nvSpPr>
        <p:spPr>
          <a:xfrm>
            <a:off x="188984" y="947057"/>
            <a:ext cx="5634873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NL" sz="2000" dirty="0">
                <a:latin typeface="+mj-lt"/>
              </a:rPr>
              <a:t>Brede en aantrekkelijke boekencollectie (verschillende genres)</a:t>
            </a:r>
          </a:p>
          <a:p>
            <a:pPr marL="285750" indent="-285750">
              <a:buFontTx/>
              <a:buChar char="-"/>
            </a:pPr>
            <a:r>
              <a:rPr lang="nl-NL" sz="2000" dirty="0">
                <a:latin typeface="+mj-lt"/>
              </a:rPr>
              <a:t>30 minuten vrij lezen in de klas (+ 5 minuten nabespreken)</a:t>
            </a:r>
          </a:p>
          <a:p>
            <a:pPr marL="285750" indent="-285750">
              <a:buFontTx/>
              <a:buChar char="-"/>
            </a:pPr>
            <a:r>
              <a:rPr lang="nl-NL" sz="2000" dirty="0">
                <a:latin typeface="+mj-lt"/>
              </a:rPr>
              <a:t>Minimaal 20 minuten voorlezen per dag</a:t>
            </a:r>
          </a:p>
          <a:p>
            <a:pPr marL="285750" indent="-285750">
              <a:buFontTx/>
              <a:buChar char="-"/>
            </a:pPr>
            <a:r>
              <a:rPr lang="nl-NL" sz="2000" dirty="0">
                <a:latin typeface="+mj-lt"/>
              </a:rPr>
              <a:t>30 minuten klassikaal lezen en schrijven oefenen</a:t>
            </a:r>
          </a:p>
          <a:p>
            <a:pPr marL="285750" indent="-285750">
              <a:buFontTx/>
              <a:buChar char="-"/>
            </a:pPr>
            <a:r>
              <a:rPr lang="nl-NL" sz="2000" dirty="0">
                <a:latin typeface="+mj-lt"/>
              </a:rPr>
              <a:t>Pre teaching en re teaching voor zwakke leerlingen</a:t>
            </a:r>
          </a:p>
          <a:p>
            <a:pPr marL="285750" indent="-285750">
              <a:buFontTx/>
              <a:buChar char="-"/>
            </a:pPr>
            <a:r>
              <a:rPr lang="nl-NL" sz="2000" dirty="0">
                <a:latin typeface="+mj-lt"/>
              </a:rPr>
              <a:t>Help boeken kiezen</a:t>
            </a:r>
          </a:p>
          <a:p>
            <a:pPr marL="285750" indent="-285750">
              <a:buFontTx/>
              <a:buChar char="-"/>
            </a:pPr>
            <a:r>
              <a:rPr lang="nl-NL" sz="2000" dirty="0">
                <a:latin typeface="+mj-lt"/>
              </a:rPr>
              <a:t>Geef het goede voorbeeld door zelf ook te lezen</a:t>
            </a:r>
          </a:p>
          <a:p>
            <a:pPr marL="285750" indent="-285750">
              <a:buFontTx/>
              <a:buChar char="-"/>
            </a:pPr>
            <a:r>
              <a:rPr lang="nl-NL" sz="2000" dirty="0">
                <a:latin typeface="+mj-lt"/>
              </a:rPr>
              <a:t>Praten en nadenken over boeken</a:t>
            </a:r>
          </a:p>
          <a:p>
            <a:pPr marL="285750" indent="-285750">
              <a:buFontTx/>
              <a:buChar char="-"/>
            </a:pPr>
            <a:r>
              <a:rPr lang="nl-NL" sz="2000" dirty="0">
                <a:latin typeface="+mj-lt"/>
              </a:rPr>
              <a:t>Minimale niveau voor geletterdheid is AVI M6/E6</a:t>
            </a:r>
          </a:p>
          <a:p>
            <a:pPr marL="285750" indent="-285750">
              <a:buFontTx/>
              <a:buChar char="-"/>
            </a:pPr>
            <a:endParaRPr lang="nl-NL" sz="2000" dirty="0">
              <a:latin typeface="+mj-lt"/>
            </a:endParaRPr>
          </a:p>
          <a:p>
            <a:pPr marL="285750" indent="-285750">
              <a:buFontTx/>
              <a:buChar char="-"/>
            </a:pPr>
            <a:endParaRPr lang="nl-NL" sz="2000" dirty="0">
              <a:latin typeface="+mj-lt"/>
            </a:endParaRPr>
          </a:p>
          <a:p>
            <a:pPr marL="285750" indent="-285750">
              <a:buFontTx/>
              <a:buChar char="-"/>
            </a:pPr>
            <a:endParaRPr lang="nl-NL" sz="2000" dirty="0">
              <a:latin typeface="+mj-lt"/>
            </a:endParaRPr>
          </a:p>
          <a:p>
            <a:pPr marL="285750" indent="-285750">
              <a:buFontTx/>
              <a:buChar char="-"/>
            </a:pPr>
            <a:endParaRPr lang="nl-NL" sz="2000" dirty="0">
              <a:latin typeface="+mj-lt"/>
            </a:endParaRPr>
          </a:p>
          <a:p>
            <a:pPr marL="285750" indent="-285750">
              <a:buFontTx/>
              <a:buChar char="-"/>
            </a:pPr>
            <a:endParaRPr lang="nl-NL" sz="2000" dirty="0">
              <a:latin typeface="+mj-lt"/>
            </a:endParaRPr>
          </a:p>
          <a:p>
            <a:pPr marL="285750" indent="-285750">
              <a:buFontTx/>
              <a:buChar char="-"/>
            </a:pPr>
            <a:endParaRPr lang="nl-NL" sz="2000" dirty="0">
              <a:latin typeface="+mj-lt"/>
            </a:endParaRPr>
          </a:p>
          <a:p>
            <a:pPr marL="285750" indent="-285750">
              <a:buFontTx/>
              <a:buChar char="-"/>
            </a:pP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276331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25E14BD-8E04-CCC1-B139-93460CF2D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015" y="495004"/>
            <a:ext cx="7439362" cy="1202592"/>
          </a:xfrm>
        </p:spPr>
        <p:txBody>
          <a:bodyPr>
            <a:normAutofit/>
          </a:bodyPr>
          <a:lstStyle/>
          <a:p>
            <a:r>
              <a:rPr lang="nl-NL" dirty="0"/>
              <a:t>Dyslexie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2455B0C-32CD-2A96-A763-9A1C14E793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0815" y="2025749"/>
            <a:ext cx="5811128" cy="804184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Dyslexie is een specifieke leerstoornis die zich kenmerkt door een hardnekkig probleem in het aanleren van accuraat en vlot lezen en/of spellen en woordniveau dat niet het gevolg is van omgevingsfactoren en/of een lichamelijke, neurologische of verstandelijke beperking. (SDN et. Al., 2016)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endParaRPr lang="nl-NL" sz="1400" dirty="0">
              <a:solidFill>
                <a:srgbClr val="005AA7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 sz="1400" dirty="0">
                <a:solidFill>
                  <a:srgbClr val="005AA7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 is dyslexie ? Gebruik de simulator en ervaar zelf hoe het is om dyslexie te hebben</a:t>
            </a:r>
            <a:endParaRPr lang="nl-NL" sz="1400" dirty="0"/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endParaRPr lang="nl-NL" sz="1800" dirty="0">
              <a:solidFill>
                <a:srgbClr val="1C1C1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314A40D-22FB-A7AC-C46C-313831B81454}"/>
              </a:ext>
            </a:extLst>
          </p:cNvPr>
          <p:cNvSpPr txBox="1"/>
          <p:nvPr/>
        </p:nvSpPr>
        <p:spPr>
          <a:xfrm>
            <a:off x="947058" y="605521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hlinkClick r:id="rId3"/>
              </a:rPr>
              <a:t>Omgaan met dyslexie in het onderwijs - Balans</a:t>
            </a:r>
            <a:endParaRPr lang="en-NL" dirty="0"/>
          </a:p>
        </p:txBody>
      </p:sp>
      <p:pic>
        <p:nvPicPr>
          <p:cNvPr id="5122" name="Picture 2" descr="Is dyslexie een stoornis? | De Psycholoog">
            <a:extLst>
              <a:ext uri="{FF2B5EF4-FFF2-40B4-BE49-F238E27FC236}">
                <a16:creationId xmlns:a16="http://schemas.microsoft.com/office/drawing/2014/main" id="{49294FA6-9704-0BD7-A0C5-3D480356D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944" y="124610"/>
            <a:ext cx="3396343" cy="314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1C5C72B-DF1B-6974-DF34-383FF4F9FF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1236" y="2829933"/>
            <a:ext cx="4159949" cy="384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9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Effectieve Connect-rijtjes - Driestar educatief">
            <a:extLst>
              <a:ext uri="{FF2B5EF4-FFF2-40B4-BE49-F238E27FC236}">
                <a16:creationId xmlns:a16="http://schemas.microsoft.com/office/drawing/2014/main" id="{5779F06B-B28A-52FC-3252-F653162D3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029" y="3904774"/>
            <a:ext cx="3955285" cy="263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ouw! | Logopedie Vrijenburg">
            <a:extLst>
              <a:ext uri="{FF2B5EF4-FFF2-40B4-BE49-F238E27FC236}">
                <a16:creationId xmlns:a16="http://schemas.microsoft.com/office/drawing/2014/main" id="{D78C220D-966F-D7A8-99A0-59F75C89D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692" y="327932"/>
            <a:ext cx="3306535" cy="2467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D482BE4-0226-91FD-3B04-D4B342387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525656"/>
          </a:xfrm>
        </p:spPr>
        <p:txBody>
          <a:bodyPr/>
          <a:lstStyle/>
          <a:p>
            <a:r>
              <a:rPr lang="nl-NL" dirty="0"/>
              <a:t>Interventies</a:t>
            </a:r>
            <a:endParaRPr lang="en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E604EB3-341D-8AC8-A451-B2FABDC911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4314" y="1289485"/>
            <a:ext cx="10692000" cy="5010830"/>
          </a:xfrm>
        </p:spPr>
        <p:txBody>
          <a:bodyPr/>
          <a:lstStyle/>
          <a:p>
            <a:r>
              <a:rPr lang="nl-NL" dirty="0"/>
              <a:t>Pre teaching (letters, klanken en woorden samen aanbieden)</a:t>
            </a:r>
          </a:p>
          <a:p>
            <a:r>
              <a:rPr lang="nl-NL" dirty="0"/>
              <a:t>Leerlingen niet te lang laten aarzelen dan voorzeggen (b/d)</a:t>
            </a:r>
          </a:p>
          <a:p>
            <a:r>
              <a:rPr lang="nl-NL" dirty="0"/>
              <a:t>Letters op verschillende manieren aanbieden en uitspreken (scheerschuim, rails,…)</a:t>
            </a:r>
          </a:p>
          <a:p>
            <a:r>
              <a:rPr lang="nl-NL" dirty="0"/>
              <a:t>Combi letters en emotie (rijmpje, namen)</a:t>
            </a:r>
          </a:p>
          <a:p>
            <a:r>
              <a:rPr lang="nl-NL" dirty="0"/>
              <a:t>Klankgebaren</a:t>
            </a:r>
          </a:p>
          <a:p>
            <a:r>
              <a:rPr lang="nl-NL" dirty="0"/>
              <a:t>Digitale ondersteuning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Voor-koor-door</a:t>
            </a:r>
          </a:p>
          <a:p>
            <a:r>
              <a:rPr lang="nl-NL" dirty="0"/>
              <a:t>Voor-koor-papegaai </a:t>
            </a:r>
            <a:r>
              <a:rPr lang="nl-NL" sz="1800" dirty="0"/>
              <a:t>(om de beurt 2 zinnen + laatste zin herhalen)</a:t>
            </a:r>
          </a:p>
          <a:p>
            <a:r>
              <a:rPr lang="nl-NL" dirty="0"/>
              <a:t>Connect klanken en letters (woorden en zinnen, vloeiend en vlot)</a:t>
            </a:r>
          </a:p>
          <a:p>
            <a:r>
              <a:rPr lang="nl-NL" dirty="0"/>
              <a:t>Bouw!</a:t>
            </a:r>
          </a:p>
          <a:p>
            <a:r>
              <a:rPr lang="nl-NL" dirty="0"/>
              <a:t>Tutorlezen </a:t>
            </a:r>
          </a:p>
          <a:p>
            <a:r>
              <a:rPr lang="nl-NL" dirty="0" err="1"/>
              <a:t>Ralfi</a:t>
            </a:r>
            <a:r>
              <a:rPr lang="nl-NL" dirty="0"/>
              <a:t> (light)</a:t>
            </a:r>
          </a:p>
          <a:p>
            <a:r>
              <a:rPr lang="nl-NL" dirty="0"/>
              <a:t>Samenlezers (op ieder </a:t>
            </a:r>
            <a:r>
              <a:rPr lang="nl-NL" dirty="0" err="1"/>
              <a:t>blz</a:t>
            </a:r>
            <a:r>
              <a:rPr lang="nl-NL" dirty="0"/>
              <a:t> ander niveau)</a:t>
            </a:r>
          </a:p>
          <a:p>
            <a:r>
              <a:rPr lang="nl-NL" dirty="0"/>
              <a:t>Toneel-/theaterlezen (meerdere rollen) </a:t>
            </a:r>
            <a:r>
              <a:rPr lang="nl-NL" dirty="0">
                <a:hlinkClick r:id="rId4"/>
              </a:rPr>
              <a:t>Theaterlezen film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en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03AEF0D-2108-AD9B-BDEC-4A4E98871D5A}"/>
              </a:ext>
            </a:extLst>
          </p:cNvPr>
          <p:cNvSpPr txBox="1"/>
          <p:nvPr/>
        </p:nvSpPr>
        <p:spPr>
          <a:xfrm>
            <a:off x="2377743" y="5306905"/>
            <a:ext cx="34507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latin typeface="+mj-lt"/>
                <a:hlinkClick r:id="rId5"/>
              </a:rPr>
              <a:t>https://youtu.be/MScSfcqNL1s</a:t>
            </a:r>
            <a:endParaRPr lang="nl-NL" dirty="0">
              <a:latin typeface="+mj-lt"/>
            </a:endParaRPr>
          </a:p>
          <a:p>
            <a:r>
              <a:rPr lang="nl-NL" dirty="0">
                <a:latin typeface="+mj-lt"/>
              </a:rPr>
              <a:t>(tutorlezen)</a:t>
            </a:r>
          </a:p>
        </p:txBody>
      </p:sp>
    </p:spTree>
    <p:extLst>
      <p:ext uri="{BB962C8B-B14F-4D97-AF65-F5344CB8AC3E}">
        <p14:creationId xmlns:p14="http://schemas.microsoft.com/office/powerpoint/2010/main" val="2851219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48881F3-08EC-53EB-0011-8A3A0F363C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Blind date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Boekendans</a:t>
            </a:r>
          </a:p>
          <a:p>
            <a:endParaRPr lang="nl-NL" dirty="0"/>
          </a:p>
          <a:p>
            <a:r>
              <a:rPr lang="nl-NL" dirty="0"/>
              <a:t>Speeddate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>
                <a:hlinkClick r:id="rId2"/>
              </a:rPr>
              <a:t>Hoe krijg je tieners aan het lezen? In Winschoten ontstond de </a:t>
            </a:r>
            <a:r>
              <a:rPr lang="nl-NL" dirty="0" err="1">
                <a:hlinkClick r:id="rId2"/>
              </a:rPr>
              <a:t>Tienerleesweek</a:t>
            </a:r>
            <a:r>
              <a:rPr lang="nl-NL" dirty="0">
                <a:hlinkClick r:id="rId2"/>
              </a:rPr>
              <a:t> - RTV Noord</a:t>
            </a:r>
            <a:endParaRPr lang="nl-NL" dirty="0"/>
          </a:p>
          <a:p>
            <a:endParaRPr lang="en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8D7AD72-E018-C84F-4A3E-55B4CA4C9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Werkvormen Leesplezier</a:t>
            </a:r>
            <a:endParaRPr lang="en-NL" dirty="0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6AF2CB49-B57E-4CE2-0784-FB790E58CD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1030" name="Picture 6" descr="Boeken ingepakt in bruin inpakpapier kregen het label &quot;blind date with a book&quot;. Op het inpakpapier staan enkele thema's die aan bod komen in het boek. Voor de rest weet de lezer nog niet waarover het boek gaat.">
            <a:extLst>
              <a:ext uri="{FF2B5EF4-FFF2-40B4-BE49-F238E27FC236}">
                <a16:creationId xmlns:a16="http://schemas.microsoft.com/office/drawing/2014/main" id="{1A57FB29-88C7-22F3-E40D-3E2994F74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743" y="203949"/>
            <a:ext cx="5817211" cy="649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253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BBB5BA-340D-5CAF-D0A9-35EA82639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Werkvormen </a:t>
            </a:r>
            <a:br>
              <a:rPr lang="nl-NL" dirty="0"/>
            </a:br>
            <a:r>
              <a:rPr lang="nl-NL" dirty="0"/>
              <a:t>Leesbevordering en -plezier</a:t>
            </a:r>
            <a:endParaRPr lang="en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979DE7F-E000-B82B-248C-895A46C672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sz="2000" dirty="0"/>
              <a:t>Aansluiten interesses leerlingen (betekenisvol)</a:t>
            </a:r>
          </a:p>
          <a:p>
            <a:r>
              <a:rPr lang="nl-NL" sz="2000" dirty="0"/>
              <a:t>Maken belang van lezen duidelijk</a:t>
            </a:r>
          </a:p>
          <a:p>
            <a:r>
              <a:rPr lang="nl-NL" sz="2000" dirty="0"/>
              <a:t>Sociale interactie rondom teksten en boeken</a:t>
            </a:r>
          </a:p>
          <a:p>
            <a:r>
              <a:rPr lang="nl-NL" sz="2000" dirty="0"/>
              <a:t>Ondersteunen gevoel van autonomie</a:t>
            </a:r>
          </a:p>
          <a:p>
            <a:r>
              <a:rPr lang="nl-NL" sz="2000" dirty="0"/>
              <a:t>Versterken het competentiegevoel</a:t>
            </a:r>
          </a:p>
          <a:p>
            <a:endParaRPr lang="nl-NL" sz="2000" dirty="0"/>
          </a:p>
          <a:p>
            <a:r>
              <a:rPr lang="nl-NL" sz="2000" dirty="0"/>
              <a:t>Helpen met kiezen</a:t>
            </a:r>
          </a:p>
          <a:p>
            <a:r>
              <a:rPr lang="nl-NL" sz="2000" dirty="0"/>
              <a:t>Afwisselend (voor-)lezen</a:t>
            </a:r>
          </a:p>
          <a:p>
            <a:r>
              <a:rPr lang="nl-NL" sz="2000" dirty="0"/>
              <a:t>Luister-, strip, info- en plaatjesboeken</a:t>
            </a:r>
          </a:p>
          <a:p>
            <a:r>
              <a:rPr lang="nl-NL" sz="2000" dirty="0"/>
              <a:t>Makkelijk lezen boeken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en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62F0E45-4269-361B-83EE-08B339606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8233" y="0"/>
            <a:ext cx="52037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740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8341DE-56E3-E50E-0A8E-040EB1163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1254288" cy="870858"/>
          </a:xfrm>
        </p:spPr>
        <p:txBody>
          <a:bodyPr>
            <a:normAutofit fontScale="90000"/>
          </a:bodyPr>
          <a:lstStyle/>
          <a:p>
            <a:r>
              <a:rPr lang="nl-NL" b="1" i="0" dirty="0">
                <a:solidFill>
                  <a:srgbClr val="6BC6DE"/>
                </a:solidFill>
                <a:effectLst/>
              </a:rPr>
              <a:t>Tips voor in de klas ter bevordering van leesplezier</a:t>
            </a:r>
            <a:br>
              <a:rPr lang="nl-NL" b="1" i="0" dirty="0">
                <a:solidFill>
                  <a:srgbClr val="6BC6DE"/>
                </a:solidFill>
                <a:effectLst/>
              </a:rPr>
            </a:br>
            <a:endParaRPr lang="en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FE09F35-D9C8-9667-21E1-4E04A54E89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1226840"/>
            <a:ext cx="10692000" cy="3878665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212529"/>
                </a:solidFill>
                <a:effectLst/>
                <a:latin typeface="+mj-lt"/>
              </a:rPr>
              <a:t>Laat kinderen zelf boeken kiezen.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212529"/>
                </a:solidFill>
                <a:effectLst/>
                <a:latin typeface="+mj-lt"/>
              </a:rPr>
              <a:t>Rooster dagelijks tijd in voor ‘vrij lezen’ en lees dan zelf ook een boek. Goed voorbeeld doet goed volgen.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212529"/>
                </a:solidFill>
                <a:effectLst/>
                <a:latin typeface="+mj-lt"/>
              </a:rPr>
              <a:t>Lees dagelijks voor, ook in de bovenbouw van de basisschool.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212529"/>
                </a:solidFill>
                <a:effectLst/>
                <a:latin typeface="+mj-lt"/>
              </a:rPr>
              <a:t>Praat met de leerlingen over boeken. In </a:t>
            </a:r>
            <a:r>
              <a:rPr lang="nl-NL" sz="2000" b="0" i="0" u="sng" dirty="0">
                <a:solidFill>
                  <a:srgbClr val="575756"/>
                </a:solidFill>
                <a:effectLst/>
                <a:latin typeface="+mj-lt"/>
                <a:hlinkClick r:id="rId2"/>
              </a:rPr>
              <a:t>deze folder</a:t>
            </a:r>
            <a:r>
              <a:rPr lang="nl-NL" sz="2000" b="0" i="0" dirty="0">
                <a:solidFill>
                  <a:srgbClr val="212529"/>
                </a:solidFill>
                <a:effectLst/>
                <a:latin typeface="+mj-lt"/>
              </a:rPr>
              <a:t> van Stichting Lezen staan praktische tips voor leerkrachten hoe je dit het beste kunt doen.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212529"/>
                </a:solidFill>
                <a:effectLst/>
                <a:latin typeface="+mj-lt"/>
              </a:rPr>
              <a:t>Besteed aandacht aan de Kinderboekenweek en voorleeswedstrijden.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212529"/>
                </a:solidFill>
                <a:effectLst/>
                <a:latin typeface="+mj-lt"/>
              </a:rPr>
              <a:t>Zorg voor een rijk gevulde boekenkast met verschillende boekengenres. Stripboeken mogen hierin niet ontbreken.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212529"/>
                </a:solidFill>
                <a:effectLst/>
                <a:latin typeface="+mj-lt"/>
              </a:rPr>
              <a:t>Promoot verschillende boekengenres. Lees bijvoorbeeld een spannende passage voor uit een kinderthriller en leg het vervolgens in de boekenkast zodat kinderen dit zelf kunnen pakken en lezen.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212529"/>
                </a:solidFill>
                <a:effectLst/>
                <a:latin typeface="+mj-lt"/>
              </a:rPr>
              <a:t>Zorg voor een aantrekkelijke leeshoek in de klas, waar kinderen in rust kunnen lezen. Zorg voor genoeg stilte koptelefoons. Als er ruimte voor is kun je een 2-zits bank neerzetten.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212529"/>
                </a:solidFill>
                <a:effectLst/>
                <a:latin typeface="+mj-lt"/>
              </a:rPr>
              <a:t>Organiseer een boekenmarkt op school.</a:t>
            </a:r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108964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A54076-63A0-2B96-C8D2-2E4CCFCB7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947058"/>
          </a:xfrm>
        </p:spPr>
        <p:txBody>
          <a:bodyPr/>
          <a:lstStyle/>
          <a:p>
            <a:r>
              <a:rPr lang="nl-NL" dirty="0"/>
              <a:t>Opdracht: Werkvorm bevorderen leesplezier</a:t>
            </a:r>
            <a:endParaRPr lang="en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EE6148-ACC4-9073-CA3D-B4FBDC3E43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040649"/>
            <a:ext cx="10692000" cy="3878665"/>
          </a:xfrm>
        </p:spPr>
        <p:txBody>
          <a:bodyPr/>
          <a:lstStyle/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r>
              <a:rPr lang="nl-NL" sz="2400" dirty="0"/>
              <a:t>- </a:t>
            </a:r>
            <a:r>
              <a:rPr lang="nl-NL" sz="2400" dirty="0">
                <a:latin typeface="+mj-lt"/>
              </a:rPr>
              <a:t>Zoek iemand die op een zelfde type school/bouw werkt</a:t>
            </a:r>
          </a:p>
          <a:p>
            <a:pPr marL="0" indent="0">
              <a:buNone/>
            </a:pPr>
            <a:r>
              <a:rPr lang="nl-NL" sz="2400" dirty="0">
                <a:latin typeface="+mj-lt"/>
              </a:rPr>
              <a:t>- Bekijk de verschillende werkvormen om leesplezier te bevorderen</a:t>
            </a:r>
          </a:p>
          <a:p>
            <a:pPr>
              <a:buFontTx/>
              <a:buChar char="-"/>
            </a:pPr>
            <a:r>
              <a:rPr lang="nl-NL" sz="2400" dirty="0">
                <a:latin typeface="+mj-lt"/>
              </a:rPr>
              <a:t>Welke spreekt je aan en waarom?</a:t>
            </a:r>
          </a:p>
          <a:p>
            <a:pPr marL="0" indent="0">
              <a:buNone/>
            </a:pPr>
            <a:r>
              <a:rPr lang="nl-NL" sz="2400" dirty="0">
                <a:latin typeface="+mj-lt"/>
              </a:rPr>
              <a:t>- Welke ga je uitproberen?</a:t>
            </a:r>
          </a:p>
          <a:p>
            <a:endParaRPr lang="nl-NL" sz="3200" dirty="0">
              <a:latin typeface="+mj-lt"/>
            </a:endParaRPr>
          </a:p>
          <a:p>
            <a:r>
              <a:rPr lang="nl-NL" dirty="0">
                <a:latin typeface="+mj-lt"/>
                <a:hlinkClick r:id="rId2"/>
              </a:rPr>
              <a:t>20210208_werkvormen-voor-de-boekenkring---onderbouw-2021.pdf</a:t>
            </a:r>
            <a:r>
              <a:rPr lang="nl-NL" dirty="0">
                <a:latin typeface="+mj-lt"/>
              </a:rPr>
              <a:t>  (VO)</a:t>
            </a:r>
          </a:p>
          <a:p>
            <a:r>
              <a:rPr lang="nl-NL" dirty="0">
                <a:latin typeface="+mj-lt"/>
                <a:hlinkClick r:id="rId3"/>
              </a:rPr>
              <a:t>20171020-werkvormenvoordeboekenkring.pdf</a:t>
            </a:r>
            <a:r>
              <a:rPr lang="nl-NL" dirty="0">
                <a:latin typeface="+mj-lt"/>
              </a:rPr>
              <a:t> (PO)</a:t>
            </a:r>
          </a:p>
          <a:p>
            <a:r>
              <a:rPr lang="nl-NL" dirty="0">
                <a:latin typeface="+mj-lt"/>
                <a:hlinkClick r:id="rId4"/>
              </a:rPr>
              <a:t>25-werkvormen-leesbevordering-voor-mbodef.pdf</a:t>
            </a:r>
            <a:r>
              <a:rPr lang="nl-NL" dirty="0">
                <a:latin typeface="+mj-lt"/>
              </a:rPr>
              <a:t>  (MBO)</a:t>
            </a:r>
          </a:p>
          <a:p>
            <a:r>
              <a:rPr lang="nl-NL" b="0" i="0" dirty="0">
                <a:effectLst/>
                <a:latin typeface="+mj-lt"/>
                <a:hlinkClick r:id="rId5" tooltip="https://www.rianvisser.nl/downloads/Werkenmetprentenboeken.pdf"/>
              </a:rPr>
              <a:t>https://www.rianvisser.nl/downloads/Werkenmetprentenboeken.pdf</a:t>
            </a:r>
            <a:r>
              <a:rPr lang="nl-NL" b="0" i="0" dirty="0">
                <a:solidFill>
                  <a:srgbClr val="242424"/>
                </a:solidFill>
                <a:effectLst/>
                <a:latin typeface="+mj-lt"/>
              </a:rPr>
              <a:t> (groep ½)</a:t>
            </a:r>
          </a:p>
          <a:p>
            <a:endParaRPr lang="nl-NL" dirty="0"/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211316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5B23E93-5CFD-87DD-75C0-5748CBA79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570028" cy="68580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5366A04-F8F9-1CC5-E595-774AA7683C2C}"/>
              </a:ext>
            </a:extLst>
          </p:cNvPr>
          <p:cNvSpPr txBox="1"/>
          <p:nvPr/>
        </p:nvSpPr>
        <p:spPr>
          <a:xfrm>
            <a:off x="3189515" y="825825"/>
            <a:ext cx="62048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latin typeface="+mj-lt"/>
                <a:hlinkClick r:id="rId3"/>
              </a:rPr>
              <a:t>Boekeneditie ´Zoek iemand die...´</a:t>
            </a:r>
            <a:endParaRPr lang="en-NL" dirty="0">
              <a:latin typeface="+mj-lt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36E5A46-0A19-E006-876D-FBF7D3A2916C}"/>
              </a:ext>
            </a:extLst>
          </p:cNvPr>
          <p:cNvSpPr txBox="1"/>
          <p:nvPr/>
        </p:nvSpPr>
        <p:spPr>
          <a:xfrm rot="20813823">
            <a:off x="8477041" y="1144100"/>
            <a:ext cx="36473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0" dirty="0">
                <a:solidFill>
                  <a:srgbClr val="92D050"/>
                </a:solidFill>
              </a:rPr>
              <a:t>Vragen??</a:t>
            </a:r>
            <a:endParaRPr lang="en-NL" sz="6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245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B3172-3E2D-9262-A1E2-7CBEE50BD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805544"/>
          </a:xfrm>
        </p:spPr>
        <p:txBody>
          <a:bodyPr/>
          <a:lstStyle/>
          <a:p>
            <a:r>
              <a:rPr lang="en-US" dirty="0"/>
              <a:t>Bronnen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A4DF88-66A1-3E14-541F-529525AA5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5829" y="1489667"/>
            <a:ext cx="10692000" cy="3878665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r>
              <a:rPr lang="nl-NL" dirty="0">
                <a:hlinkClick r:id="rId2"/>
              </a:rPr>
              <a:t>Voorleestips voor leraren - Bibliotheek Bollenstreek – YouTube</a:t>
            </a:r>
            <a:endParaRPr lang="nl-NL" dirty="0"/>
          </a:p>
          <a:p>
            <a:r>
              <a:rPr lang="nl-NL" dirty="0">
                <a:hlinkClick r:id="rId3"/>
              </a:rPr>
              <a:t>Werkvormen leesbevordering - Leesbevordering in de klas</a:t>
            </a:r>
            <a:endParaRPr lang="nl-NL" dirty="0"/>
          </a:p>
          <a:p>
            <a:r>
              <a:rPr lang="nl-NL" dirty="0"/>
              <a:t>De leraar online (Pica), </a:t>
            </a:r>
            <a:r>
              <a:rPr lang="nl-NL" dirty="0" err="1"/>
              <a:t>hfdst</a:t>
            </a:r>
            <a:r>
              <a:rPr lang="nl-NL" dirty="0"/>
              <a:t>. 15</a:t>
            </a:r>
          </a:p>
          <a:p>
            <a:r>
              <a:rPr lang="nl-NL" dirty="0"/>
              <a:t>Rijke taal (taaldidactiek voor het basisonderwijs, E. van </a:t>
            </a:r>
            <a:r>
              <a:rPr lang="nl-NL" dirty="0" err="1"/>
              <a:t>Koeven</a:t>
            </a:r>
            <a:r>
              <a:rPr lang="nl-NL" dirty="0"/>
              <a:t> en Anneke Smits</a:t>
            </a:r>
          </a:p>
          <a:p>
            <a:r>
              <a:rPr lang="nl-NL" dirty="0">
                <a:hlinkClick r:id="rId4"/>
              </a:rPr>
              <a:t>Hoe kies je een boek? - Leesbevordering in de klas</a:t>
            </a:r>
            <a:r>
              <a:rPr lang="nl-NL" dirty="0"/>
              <a:t> (tiplijst types leerlingen)</a:t>
            </a:r>
          </a:p>
          <a:p>
            <a:r>
              <a:rPr lang="nl-NL" dirty="0">
                <a:hlinkClick r:id="rId5"/>
              </a:rPr>
              <a:t>33 korte werkvormen voor de boekenkring | Cultuurkuur</a:t>
            </a:r>
            <a:endParaRPr lang="nl-NL" dirty="0"/>
          </a:p>
          <a:p>
            <a:r>
              <a:rPr lang="nl-NL" dirty="0">
                <a:hlinkClick r:id="rId6"/>
              </a:rPr>
              <a:t>Lezen en leesbevordering - Juffrouw Femke</a:t>
            </a:r>
            <a:endParaRPr lang="nl-NL" dirty="0"/>
          </a:p>
          <a:p>
            <a:r>
              <a:rPr lang="nl-NL" dirty="0">
                <a:hlinkClick r:id="rId7"/>
              </a:rPr>
              <a:t>Webinar Leesmotivatie</a:t>
            </a:r>
            <a:endParaRPr lang="nl-NL" dirty="0"/>
          </a:p>
          <a:p>
            <a:endParaRPr lang="en-US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5CE2FE4-BBD1-C109-B859-AAB2F6ACD7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88286" y="3803720"/>
            <a:ext cx="2111148" cy="289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151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obbelsteenlezen met intonatie">
            <a:extLst>
              <a:ext uri="{FF2B5EF4-FFF2-40B4-BE49-F238E27FC236}">
                <a16:creationId xmlns:a16="http://schemas.microsoft.com/office/drawing/2014/main" id="{3EE11C37-D898-4BF6-C7DF-11BE9DF07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332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obbelsteen lezen uitleg">
            <a:extLst>
              <a:ext uri="{FF2B5EF4-FFF2-40B4-BE49-F238E27FC236}">
                <a16:creationId xmlns:a16="http://schemas.microsoft.com/office/drawing/2014/main" id="{0FBEE750-0662-05A7-D9D9-137E37356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972" y="-97972"/>
            <a:ext cx="48332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403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06CDE9A-C74A-3AEE-8CE7-02AA2808B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77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CD87499-384D-77A5-082A-F522F939A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761" y="774552"/>
            <a:ext cx="4944000" cy="1202592"/>
          </a:xfrm>
        </p:spPr>
        <p:txBody>
          <a:bodyPr>
            <a:normAutofit fontScale="90000"/>
          </a:bodyPr>
          <a:lstStyle/>
          <a:p>
            <a:r>
              <a:rPr lang="nl-NL" dirty="0"/>
              <a:t>Belang van leren lezen (en schrijven)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9F90F76-534A-3E44-341F-C71AA97FBF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07628" y="1977144"/>
            <a:ext cx="5279572" cy="4160015"/>
          </a:xfrm>
        </p:spPr>
        <p:txBody>
          <a:bodyPr vert="horz" lIns="0" tIns="0" rIns="0" bIns="0" rtlCol="0" anchor="t">
            <a:noAutofit/>
          </a:bodyPr>
          <a:lstStyle/>
          <a:p>
            <a:pPr marL="215900" indent="-215900">
              <a:lnSpc>
                <a:spcPct val="114999"/>
              </a:lnSpc>
              <a:buClr>
                <a:srgbClr val="000000"/>
              </a:buClr>
              <a:buSzPts val="1800"/>
              <a:buFontTx/>
              <a:buChar char="-"/>
            </a:pPr>
            <a:endParaRPr lang="nl-NL" sz="2000" dirty="0">
              <a:latin typeface="Arial" panose="020B0604020202020204" pitchFamily="34" charset="0"/>
              <a:ea typeface="Century Gothic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dirty="0">
                <a:latin typeface="+mj-lt"/>
                <a:ea typeface="Century Gothic"/>
                <a:cs typeface="Arial" panose="020B0604020202020204" pitchFamily="34" charset="0"/>
              </a:rPr>
              <a:t>Iedereen kan leren lezen ongeacht IQ</a:t>
            </a: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ea typeface="Century Gothic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ea typeface="Century Gothic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dirty="0">
                <a:hlinkClick r:id="rId2"/>
              </a:rPr>
              <a:t>Smoezen – Laaggeletterdheid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b="0" i="0" dirty="0" err="1">
                <a:effectLst/>
                <a:latin typeface="+mj-lt"/>
              </a:rPr>
              <a:t>Progress</a:t>
            </a:r>
            <a:r>
              <a:rPr lang="nl-NL" b="0" i="0" dirty="0">
                <a:effectLst/>
                <a:latin typeface="+mj-lt"/>
              </a:rPr>
              <a:t> in International Reading </a:t>
            </a:r>
            <a:r>
              <a:rPr lang="nl-NL" b="0" i="0" dirty="0" err="1">
                <a:effectLst/>
                <a:latin typeface="+mj-lt"/>
              </a:rPr>
              <a:t>Literacy</a:t>
            </a:r>
            <a:r>
              <a:rPr lang="nl-NL" b="0" i="0" dirty="0">
                <a:effectLst/>
                <a:latin typeface="+mj-lt"/>
              </a:rPr>
              <a:t> </a:t>
            </a:r>
            <a:r>
              <a:rPr lang="nl-NL" b="0" i="0" dirty="0" err="1">
                <a:effectLst/>
                <a:latin typeface="+mj-lt"/>
              </a:rPr>
              <a:t>Study</a:t>
            </a:r>
            <a:r>
              <a:rPr lang="nl-NL" b="0" i="0" dirty="0">
                <a:effectLst/>
                <a:latin typeface="+mj-lt"/>
              </a:rPr>
              <a:t> (een internationaal vergelijkend onderzoek groep 6)</a:t>
            </a:r>
            <a:endParaRPr lang="nl-NL" dirty="0">
              <a:latin typeface="+mj-lt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ea typeface="Century Gothic"/>
              <a:cs typeface="Arial" panose="020B0604020202020204" pitchFamily="34" charset="0"/>
            </a:endParaRP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C6D2D30-DD6D-D662-0600-892855D373A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E841D13-BDCC-6289-174C-AF2B83ED1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116" y="647464"/>
            <a:ext cx="5562600" cy="556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96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23C07-C99B-4E66-8D3E-8B5D6EEF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674916"/>
          </a:xfrm>
        </p:spPr>
        <p:txBody>
          <a:bodyPr/>
          <a:lstStyle/>
          <a:p>
            <a:r>
              <a:rPr lang="nl-NL" dirty="0"/>
              <a:t>Doelen</a:t>
            </a:r>
            <a:endParaRPr lang="en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3ADD076-E817-0D30-E0AF-8EC1628260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1648764"/>
            <a:ext cx="10692000" cy="4469007"/>
          </a:xfrm>
        </p:spPr>
        <p:txBody>
          <a:bodyPr/>
          <a:lstStyle/>
          <a:p>
            <a:r>
              <a:rPr lang="nl-NL" dirty="0"/>
              <a:t>Jullie weten wat belangrijk is in het leesproces per bouw</a:t>
            </a:r>
          </a:p>
          <a:p>
            <a:r>
              <a:rPr lang="nl-NL" dirty="0"/>
              <a:t>Jullie weten wat beginnende geletterdheid, aanvankelijk lezen en vloeiend lezen inhoud.</a:t>
            </a:r>
          </a:p>
          <a:p>
            <a:r>
              <a:rPr lang="nl-NL" dirty="0"/>
              <a:t>Jullie kennen een aantal manieren om met leerlingen ondersteunend te lezen</a:t>
            </a:r>
          </a:p>
          <a:p>
            <a:r>
              <a:rPr lang="nl-NL" dirty="0"/>
              <a:t>Jullie kennen een aantal werkvormen om leesplezier te bevorderen (PO, VO en MBO)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 algn="ctr">
              <a:buNone/>
            </a:pPr>
            <a:r>
              <a:rPr lang="nl-NL" sz="2800" b="1" i="1" dirty="0"/>
              <a:t>Onderwijs heeft de plicht om er voor te zorgen dat alle leerlingen voldoende geletterd aan de samenleving kunnen deelnemen (minimaal AVI M6/E6)</a:t>
            </a:r>
            <a:endParaRPr lang="en-NL" sz="2800" b="1" i="1" dirty="0"/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036059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A71B94B-2B9B-FF34-0D08-BB996D810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217" y="543296"/>
            <a:ext cx="4944000" cy="91111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r>
              <a:rPr lang="nl-NL" dirty="0"/>
              <a:t>Leesstart</a:t>
            </a:r>
            <a:endParaRPr lang="en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0613D70-9650-D11F-8A1F-6EE84DBAA9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18217" y="1762213"/>
            <a:ext cx="4944000" cy="1821415"/>
          </a:xfrm>
        </p:spPr>
        <p:txBody>
          <a:bodyPr/>
          <a:lstStyle/>
          <a:p>
            <a:r>
              <a:rPr lang="nl-NL" dirty="0"/>
              <a:t>Thuisfactoren</a:t>
            </a:r>
          </a:p>
          <a:p>
            <a:r>
              <a:rPr lang="nl-NL" dirty="0"/>
              <a:t>Erfelijkheidsfactoren</a:t>
            </a:r>
          </a:p>
          <a:p>
            <a:r>
              <a:rPr lang="nl-NL" dirty="0"/>
              <a:t>Executieve functies</a:t>
            </a:r>
          </a:p>
          <a:p>
            <a:r>
              <a:rPr lang="nl-NL" dirty="0" err="1"/>
              <a:t>Self</a:t>
            </a:r>
            <a:r>
              <a:rPr lang="nl-NL" dirty="0"/>
              <a:t> </a:t>
            </a:r>
            <a:r>
              <a:rPr lang="nl-NL" dirty="0" err="1"/>
              <a:t>efficacy</a:t>
            </a:r>
            <a:endParaRPr lang="nl-NL" dirty="0"/>
          </a:p>
          <a:p>
            <a:r>
              <a:rPr lang="nl-NL" dirty="0"/>
              <a:t>Schoolfactoren</a:t>
            </a:r>
          </a:p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8B76A99-37AC-A72E-1A08-3134D72419C7}"/>
              </a:ext>
            </a:extLst>
          </p:cNvPr>
          <p:cNvSpPr txBox="1"/>
          <p:nvPr/>
        </p:nvSpPr>
        <p:spPr>
          <a:xfrm>
            <a:off x="2118217" y="4215740"/>
            <a:ext cx="48525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latin typeface="Cera PRO" panose="00000500000000000000" pitchFamily="2" charset="0"/>
              </a:rPr>
              <a:t>Als ‘t te lang duurt voordat leerlingen leren lezen:</a:t>
            </a:r>
          </a:p>
          <a:p>
            <a:endParaRPr lang="nl-NL" sz="2000" dirty="0">
              <a:latin typeface="Cera PRO" panose="00000500000000000000" pitchFamily="2" charset="0"/>
            </a:endParaRPr>
          </a:p>
          <a:p>
            <a:pPr marL="285750" indent="-285750">
              <a:buFontTx/>
              <a:buChar char="-"/>
            </a:pPr>
            <a:r>
              <a:rPr lang="nl-NL" sz="2000" dirty="0">
                <a:latin typeface="Cera PRO" panose="00000500000000000000" pitchFamily="2" charset="0"/>
              </a:rPr>
              <a:t>Faalangst</a:t>
            </a:r>
          </a:p>
          <a:p>
            <a:pPr marL="285750" indent="-285750">
              <a:buFontTx/>
              <a:buChar char="-"/>
            </a:pPr>
            <a:r>
              <a:rPr lang="nl-NL" sz="2000" dirty="0">
                <a:latin typeface="Cera PRO" panose="00000500000000000000" pitchFamily="2" charset="0"/>
              </a:rPr>
              <a:t>Minder presteren op alle gebieden</a:t>
            </a:r>
          </a:p>
          <a:p>
            <a:pPr marL="285750" indent="-285750">
              <a:buFontTx/>
              <a:buChar char="-"/>
            </a:pPr>
            <a:r>
              <a:rPr lang="nl-NL" sz="2000" dirty="0">
                <a:latin typeface="Cera PRO" panose="00000500000000000000" pitchFamily="2" charset="0"/>
              </a:rPr>
              <a:t>Somber of angstig worden</a:t>
            </a:r>
            <a:endParaRPr lang="en-NL" sz="2000" dirty="0">
              <a:latin typeface="Cera PRO" panose="00000500000000000000" pitchFamily="2" charset="0"/>
            </a:endParaRP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972AB657-DB93-8B2A-9110-506F9BF930A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2052" name="Picture 4" descr="Vrijwilligers lezen voor aan Thoolse kinderen bij gezinnen thuis - Al het  nieuws uit Tholen">
            <a:extLst>
              <a:ext uri="{FF2B5EF4-FFF2-40B4-BE49-F238E27FC236}">
                <a16:creationId xmlns:a16="http://schemas.microsoft.com/office/drawing/2014/main" id="{B01B0CD4-F5F8-D5E4-9FFD-2755B33DA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171" y="318761"/>
            <a:ext cx="6373190" cy="358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346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97E6DD-4224-8EB8-CA14-FBDDD3690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AE60B90-BD6B-B575-4099-EEA409EBD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0DC5E34-0215-DEFC-FC0E-E1472E77F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598" y="557686"/>
            <a:ext cx="11014800" cy="6401694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AA5F620-9D41-27F3-371C-F0620B2B7A53}"/>
              </a:ext>
            </a:extLst>
          </p:cNvPr>
          <p:cNvSpPr txBox="1"/>
          <p:nvPr/>
        </p:nvSpPr>
        <p:spPr>
          <a:xfrm>
            <a:off x="4114801" y="228153"/>
            <a:ext cx="7870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+mj-lt"/>
              </a:rPr>
              <a:t>Leesvaardigheid en leesmotivatie gaan hand in hand</a:t>
            </a:r>
            <a:endParaRPr lang="en-NL" sz="2400" dirty="0">
              <a:latin typeface="+mj-lt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CF3AB7C-2895-8012-181F-877EAA2A402E}"/>
              </a:ext>
            </a:extLst>
          </p:cNvPr>
          <p:cNvSpPr txBox="1"/>
          <p:nvPr/>
        </p:nvSpPr>
        <p:spPr>
          <a:xfrm>
            <a:off x="457200" y="583869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0" i="0" dirty="0">
                <a:solidFill>
                  <a:srgbClr val="243F52"/>
                </a:solidFill>
                <a:effectLst/>
                <a:latin typeface="Alegreya Sans"/>
              </a:rPr>
              <a:t> </a:t>
            </a:r>
            <a:endParaRPr lang="en-NL" dirty="0">
              <a:latin typeface="+mn-lt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A6195EC-DEDE-CFA9-EF75-706AFB4EACEA}"/>
              </a:ext>
            </a:extLst>
          </p:cNvPr>
          <p:cNvSpPr txBox="1"/>
          <p:nvPr/>
        </p:nvSpPr>
        <p:spPr>
          <a:xfrm>
            <a:off x="1426029" y="6146474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0" i="0" dirty="0">
                <a:solidFill>
                  <a:srgbClr val="DF5B57"/>
                </a:solidFill>
                <a:effectLst/>
                <a:latin typeface="+mn-lt"/>
              </a:rPr>
              <a:t>Conradi et al., 2014;</a:t>
            </a:r>
            <a:r>
              <a:rPr lang="nl-NL" b="0" i="0" dirty="0">
                <a:solidFill>
                  <a:srgbClr val="243F52"/>
                </a:solidFill>
                <a:effectLst/>
                <a:latin typeface="+mn-lt"/>
              </a:rPr>
              <a:t> </a:t>
            </a:r>
            <a:r>
              <a:rPr lang="nl-NL" b="0" i="0" dirty="0" err="1">
                <a:solidFill>
                  <a:srgbClr val="DF5B57"/>
                </a:solidFill>
                <a:effectLst/>
                <a:latin typeface="+mn-lt"/>
              </a:rPr>
              <a:t>Schiefele</a:t>
            </a:r>
            <a:r>
              <a:rPr lang="nl-NL" b="0" i="0" dirty="0">
                <a:solidFill>
                  <a:srgbClr val="DF5B57"/>
                </a:solidFill>
                <a:effectLst/>
                <a:latin typeface="+mn-lt"/>
              </a:rPr>
              <a:t> et al., 2012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577918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CC56E5D5-358B-C60B-549C-F152DC134C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99114" y="3276600"/>
            <a:ext cx="2449286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D4AB046-BC68-158A-30BF-B3EB05CD3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51" y="0"/>
            <a:ext cx="12116980" cy="6858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96203560-E8B1-0A9F-B42E-036671A8D9F8}"/>
              </a:ext>
            </a:extLst>
          </p:cNvPr>
          <p:cNvSpPr txBox="1"/>
          <p:nvPr/>
        </p:nvSpPr>
        <p:spPr>
          <a:xfrm>
            <a:off x="201385" y="178007"/>
            <a:ext cx="108476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NL" sz="2400" b="1" dirty="0">
                <a:solidFill>
                  <a:srgbClr val="0D1821"/>
                </a:solidFill>
                <a:effectLst/>
                <a:latin typeface="+mn-lt"/>
              </a:rPr>
              <a:t>Het leesproces verloopt van leren om te lezen, naar lezen om te leren.</a:t>
            </a:r>
          </a:p>
        </p:txBody>
      </p:sp>
    </p:spTree>
    <p:extLst>
      <p:ext uri="{BB962C8B-B14F-4D97-AF65-F5344CB8AC3E}">
        <p14:creationId xmlns:p14="http://schemas.microsoft.com/office/powerpoint/2010/main" val="1688271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5F485FF-2346-BE2A-9DA4-9DE800508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762" y="579075"/>
            <a:ext cx="4944000" cy="1202592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nl-NL" sz="3400" dirty="0"/>
              <a:t>Groep ½</a:t>
            </a:r>
            <a:br>
              <a:rPr lang="nl-NL" sz="3400" dirty="0"/>
            </a:br>
            <a:r>
              <a:rPr lang="nl-NL" sz="3400" dirty="0"/>
              <a:t>Beginnende geletterdheid</a:t>
            </a:r>
            <a:endParaRPr lang="en-NL" sz="34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68B106F-96DC-7D40-DD49-668AE7827B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03762" y="2160395"/>
            <a:ext cx="4944000" cy="4160015"/>
          </a:xfrm>
        </p:spPr>
        <p:txBody>
          <a:bodyPr>
            <a:normAutofit lnSpcReduction="10000"/>
          </a:bodyPr>
          <a:lstStyle/>
          <a:p>
            <a:pPr>
              <a:lnSpc>
                <a:spcPct val="97000"/>
              </a:lnSpc>
              <a:spcAft>
                <a:spcPts val="600"/>
              </a:spcAft>
            </a:pPr>
            <a:r>
              <a:rPr lang="nl-NL" dirty="0"/>
              <a:t>Betekenisvolle instructie in letters en het alfabetische principe</a:t>
            </a:r>
          </a:p>
          <a:p>
            <a:pPr>
              <a:lnSpc>
                <a:spcPct val="97000"/>
              </a:lnSpc>
              <a:spcAft>
                <a:spcPts val="600"/>
              </a:spcAft>
            </a:pPr>
            <a:r>
              <a:rPr lang="nl-NL" dirty="0"/>
              <a:t>Rijk taalaanbod in de hoeken</a:t>
            </a:r>
          </a:p>
          <a:p>
            <a:pPr>
              <a:lnSpc>
                <a:spcPct val="97000"/>
              </a:lnSpc>
              <a:spcAft>
                <a:spcPts val="600"/>
              </a:spcAft>
            </a:pPr>
            <a:r>
              <a:rPr lang="nl-NL" dirty="0"/>
              <a:t>Fonemisch (klanken) en fonologisch bewustzijn ontwikkelen </a:t>
            </a:r>
          </a:p>
          <a:p>
            <a:pPr>
              <a:lnSpc>
                <a:spcPct val="97000"/>
              </a:lnSpc>
              <a:spcAft>
                <a:spcPts val="600"/>
              </a:spcAft>
            </a:pPr>
            <a:r>
              <a:rPr lang="nl-NL" dirty="0"/>
              <a:t>Auditieve synthese en analyse (k-i-p)</a:t>
            </a:r>
          </a:p>
          <a:p>
            <a:pPr>
              <a:lnSpc>
                <a:spcPct val="97000"/>
              </a:lnSpc>
              <a:spcAft>
                <a:spcPts val="600"/>
              </a:spcAft>
            </a:pPr>
            <a:r>
              <a:rPr lang="nl-NL" dirty="0"/>
              <a:t>Tussendoelen geletterdheid</a:t>
            </a:r>
          </a:p>
          <a:p>
            <a:pPr>
              <a:lnSpc>
                <a:spcPct val="97000"/>
              </a:lnSpc>
              <a:spcAft>
                <a:spcPts val="600"/>
              </a:spcAft>
            </a:pPr>
            <a:r>
              <a:rPr lang="nl-NL" dirty="0"/>
              <a:t>Letters aanbieden meerdere zintuigen gebruiken (afzonderlijk aanbieden letters heeft geen zin)</a:t>
            </a:r>
          </a:p>
          <a:p>
            <a:pPr>
              <a:lnSpc>
                <a:spcPct val="97000"/>
              </a:lnSpc>
              <a:spcAft>
                <a:spcPts val="600"/>
              </a:spcAft>
            </a:pPr>
            <a:r>
              <a:rPr lang="nl-NL" dirty="0"/>
              <a:t>Voorschotbenadering</a:t>
            </a:r>
          </a:p>
          <a:p>
            <a:pPr>
              <a:lnSpc>
                <a:spcPct val="97000"/>
              </a:lnSpc>
              <a:spcAft>
                <a:spcPts val="600"/>
              </a:spcAft>
            </a:pPr>
            <a:r>
              <a:rPr lang="nl-NL" dirty="0" err="1"/>
              <a:t>Invented</a:t>
            </a:r>
            <a:r>
              <a:rPr lang="nl-NL" dirty="0"/>
              <a:t> spelling (creatief schrijven)</a:t>
            </a:r>
          </a:p>
          <a:p>
            <a:pPr>
              <a:lnSpc>
                <a:spcPct val="97000"/>
              </a:lnSpc>
              <a:spcAft>
                <a:spcPts val="600"/>
              </a:spcAft>
            </a:pPr>
            <a:endParaRPr lang="en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2DA8911-489A-8A24-9731-DCE5F054FF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32499"/>
          <a:stretch>
            <a:fillRect/>
          </a:stretch>
        </p:blipFill>
        <p:spPr>
          <a:xfrm>
            <a:off x="293681" y="283030"/>
            <a:ext cx="6204856" cy="6204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9105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35C7AA-A50D-CC72-D0AB-A7AD2AFC8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740230"/>
          </a:xfrm>
        </p:spPr>
        <p:txBody>
          <a:bodyPr/>
          <a:lstStyle/>
          <a:p>
            <a:r>
              <a:rPr lang="nl-NL" dirty="0"/>
              <a:t>Leessucces</a:t>
            </a:r>
            <a:endParaRPr lang="en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9E4C568-C3F1-80AD-BB44-F70DF3C593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0000" y="1621971"/>
            <a:ext cx="10692000" cy="4678343"/>
          </a:xfrm>
        </p:spPr>
        <p:txBody>
          <a:bodyPr/>
          <a:lstStyle/>
          <a:p>
            <a:r>
              <a:rPr lang="nl-NL" dirty="0">
                <a:latin typeface="+mj-lt"/>
              </a:rPr>
              <a:t>Mondelinge taalvaardigheid</a:t>
            </a:r>
          </a:p>
          <a:p>
            <a:endParaRPr lang="nl-NL" dirty="0">
              <a:latin typeface="+mj-lt"/>
            </a:endParaRPr>
          </a:p>
          <a:p>
            <a:r>
              <a:rPr lang="nl-NL" sz="2000" dirty="0">
                <a:latin typeface="+mj-lt"/>
              </a:rPr>
              <a:t>Foneembewustzijn en letterkennis (klank-tekenkoppeling) behoren tot de belangrijkste voorspellers voor leessucces</a:t>
            </a:r>
            <a:endParaRPr lang="en-NL" sz="2000" dirty="0">
              <a:latin typeface="+mj-lt"/>
            </a:endParaRPr>
          </a:p>
          <a:p>
            <a:endParaRPr lang="nl-NL" dirty="0"/>
          </a:p>
        </p:txBody>
      </p:sp>
      <p:pic>
        <p:nvPicPr>
          <p:cNvPr id="3076" name="Picture 4" descr="rekenen en technisch leesonderwijs verbeteren">
            <a:extLst>
              <a:ext uri="{FF2B5EF4-FFF2-40B4-BE49-F238E27FC236}">
                <a16:creationId xmlns:a16="http://schemas.microsoft.com/office/drawing/2014/main" id="{A467E1B7-5AC9-0856-B358-717ACE022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686" y="3009776"/>
            <a:ext cx="6901542" cy="322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D45B927-0EDC-2013-3D1A-1809C4247095}"/>
              </a:ext>
            </a:extLst>
          </p:cNvPr>
          <p:cNvSpPr txBox="1"/>
          <p:nvPr/>
        </p:nvSpPr>
        <p:spPr>
          <a:xfrm>
            <a:off x="551144" y="3226944"/>
            <a:ext cx="317177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i="0" dirty="0">
                <a:solidFill>
                  <a:srgbClr val="333399"/>
                </a:solidFill>
                <a:effectLst/>
                <a:latin typeface="+mj-lt"/>
              </a:rPr>
              <a:t>Fonologisch bewustzijn</a:t>
            </a:r>
            <a:br>
              <a:rPr lang="nl-NL" dirty="0">
                <a:latin typeface="+mj-lt"/>
              </a:rPr>
            </a:br>
            <a:r>
              <a:rPr lang="nl-NL" b="0" i="1" dirty="0" err="1">
                <a:solidFill>
                  <a:srgbClr val="333399"/>
                </a:solidFill>
                <a:effectLst/>
                <a:latin typeface="+mj-lt"/>
              </a:rPr>
              <a:t>Bewustzijn</a:t>
            </a:r>
            <a:r>
              <a:rPr lang="nl-NL" b="0" i="1" dirty="0">
                <a:solidFill>
                  <a:srgbClr val="333399"/>
                </a:solidFill>
                <a:effectLst/>
                <a:latin typeface="+mj-lt"/>
              </a:rPr>
              <a:t> van gesproken taal: weten dat taal uit zinnen en woorden bestaat.</a:t>
            </a:r>
          </a:p>
          <a:p>
            <a:br>
              <a:rPr lang="nl-NL" dirty="0">
                <a:latin typeface="+mj-lt"/>
              </a:rPr>
            </a:br>
            <a:r>
              <a:rPr lang="nl-NL" b="1" i="0" dirty="0">
                <a:solidFill>
                  <a:srgbClr val="333399"/>
                </a:solidFill>
                <a:effectLst/>
                <a:latin typeface="+mj-lt"/>
              </a:rPr>
              <a:t>Fonemisch bewustzijn</a:t>
            </a:r>
            <a:br>
              <a:rPr lang="nl-NL" dirty="0">
                <a:latin typeface="+mj-lt"/>
              </a:rPr>
            </a:br>
            <a:r>
              <a:rPr lang="nl-NL" b="0" i="1" dirty="0" err="1">
                <a:solidFill>
                  <a:srgbClr val="333399"/>
                </a:solidFill>
                <a:effectLst/>
                <a:latin typeface="+mj-lt"/>
              </a:rPr>
              <a:t>Bewustzijn</a:t>
            </a:r>
            <a:r>
              <a:rPr lang="nl-NL" b="0" i="1" dirty="0">
                <a:solidFill>
                  <a:srgbClr val="333399"/>
                </a:solidFill>
                <a:effectLst/>
                <a:latin typeface="+mj-lt"/>
              </a:rPr>
              <a:t> van losse klanken: besef hebben dat (klankzuivere) woorden uit klanken bestaan.</a:t>
            </a:r>
          </a:p>
          <a:p>
            <a:br>
              <a:rPr lang="nl-NL" dirty="0">
                <a:latin typeface="+mj-lt"/>
              </a:rPr>
            </a:br>
            <a:r>
              <a:rPr lang="nl-NL" b="1" i="0" dirty="0">
                <a:solidFill>
                  <a:srgbClr val="333399"/>
                </a:solidFill>
                <a:effectLst/>
                <a:latin typeface="+mj-lt"/>
              </a:rPr>
              <a:t>Letterkennis opbouwen</a:t>
            </a:r>
            <a:br>
              <a:rPr lang="nl-NL" dirty="0">
                <a:latin typeface="+mj-lt"/>
              </a:rPr>
            </a:br>
            <a:r>
              <a:rPr lang="nl-NL" b="0" i="1" dirty="0">
                <a:solidFill>
                  <a:srgbClr val="333399"/>
                </a:solidFill>
                <a:effectLst/>
                <a:latin typeface="+mj-lt"/>
              </a:rPr>
              <a:t>Weten dat tekens op papier een klank vertegenwoordigen en een aantal letters leren.</a:t>
            </a:r>
            <a:endParaRPr lang="en-N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89950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ppt/theme/theme2.xml><?xml version="1.0" encoding="utf-8"?>
<a:theme xmlns:a="http://schemas.openxmlformats.org/drawingml/2006/main" name="NHL Stenden - blauw">
  <a:themeElements>
    <a:clrScheme name="NHL Stenden 2024 blauw">
      <a:dk1>
        <a:srgbClr val="000000"/>
      </a:dk1>
      <a:lt1>
        <a:sysClr val="window" lastClr="FFFFFF"/>
      </a:lt1>
      <a:dk2>
        <a:srgbClr val="005AA7"/>
      </a:dk2>
      <a:lt2>
        <a:srgbClr val="FFFFFF"/>
      </a:lt2>
      <a:accent1>
        <a:srgbClr val="E52329"/>
      </a:accent1>
      <a:accent2>
        <a:srgbClr val="FF8CB2"/>
      </a:accent2>
      <a:accent3>
        <a:srgbClr val="005AA7"/>
      </a:accent3>
      <a:accent4>
        <a:srgbClr val="00A7A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blauw2.potx" id="{95AB5E43-65BD-45D1-AC2E-96C0C9565D67}" vid="{CA7F74F6-B002-4A35-9BD7-86CE38057499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9" ma:contentTypeDescription="Create a new document." ma:contentTypeScope="" ma:versionID="69f3f42647a5fcf84a4314b3fb58e146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6230335bfef93d748477ab3c7fdbe671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e44ce12-adc8-45fd-b7f3-ce57b2ea230b">
      <UserInfo>
        <DisplayName/>
        <AccountId xsi:nil="true"/>
        <AccountType/>
      </UserInfo>
    </SharedWithUsers>
    <MediaLengthInSeconds xmlns="c5f1d824-bbdd-43e2-8fc2-159d913d6b41" xsi:nil="true"/>
    <lcf76f155ced4ddcb4097134ff3c332f xmlns="c5f1d824-bbdd-43e2-8fc2-159d913d6b41">
      <Terms xmlns="http://schemas.microsoft.com/office/infopath/2007/PartnerControls"/>
    </lcf76f155ced4ddcb4097134ff3c332f>
    <TaxCatchAll xmlns="0e44ce12-adc8-45fd-b7f3-ce57b2ea230b" xsi:nil="true"/>
  </documentManagement>
</p:properties>
</file>

<file path=customXml/itemProps1.xml><?xml version="1.0" encoding="utf-8"?>
<ds:datastoreItem xmlns:ds="http://schemas.openxmlformats.org/officeDocument/2006/customXml" ds:itemID="{E1D3057D-FD81-4921-A836-15520C99E2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D3375F-1F4F-48B8-A8A1-6D266BF774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f1d824-bbdd-43e2-8fc2-159d913d6b41"/>
    <ds:schemaRef ds:uri="0e44ce12-adc8-45fd-b7f3-ce57b2ea23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FA406C-F450-4BCB-BB95-562E1FC00CC1}">
  <ds:schemaRefs>
    <ds:schemaRef ds:uri="0e44ce12-adc8-45fd-b7f3-ce57b2ea230b"/>
    <ds:schemaRef ds:uri="c5f1d824-bbdd-43e2-8fc2-159d913d6b4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1120</Words>
  <Application>Microsoft Office PowerPoint</Application>
  <PresentationFormat>Breedbeeld</PresentationFormat>
  <Paragraphs>181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22</vt:i4>
      </vt:variant>
    </vt:vector>
  </HeadingPairs>
  <TitlesOfParts>
    <vt:vector size="31" baseType="lpstr">
      <vt:lpstr>Arial</vt:lpstr>
      <vt:lpstr>Calibri</vt:lpstr>
      <vt:lpstr>Corbel</vt:lpstr>
      <vt:lpstr>Plus Jakarta Sans</vt:lpstr>
      <vt:lpstr>Cera PRO</vt:lpstr>
      <vt:lpstr>Wingdings</vt:lpstr>
      <vt:lpstr>Alegreya Sans</vt:lpstr>
      <vt:lpstr>Parallax</vt:lpstr>
      <vt:lpstr>NHL Stenden - blauw</vt:lpstr>
      <vt:lpstr>Module 7.1 Basisvaardigheden  Technisch lezen &amp; leesplezier   </vt:lpstr>
      <vt:lpstr>PowerPoint-presentatie</vt:lpstr>
      <vt:lpstr>Belang van leren lezen (en schrijven)</vt:lpstr>
      <vt:lpstr>Doelen</vt:lpstr>
      <vt:lpstr>   Leesstart</vt:lpstr>
      <vt:lpstr>PowerPoint-presentatie</vt:lpstr>
      <vt:lpstr>PowerPoint-presentatie</vt:lpstr>
      <vt:lpstr>Groep ½ Beginnende geletterdheid</vt:lpstr>
      <vt:lpstr>Leessucces</vt:lpstr>
      <vt:lpstr>Tussendoelen beginnende geletterdheid</vt:lpstr>
      <vt:lpstr>Aanvankelijk lezen (groep 2/3)</vt:lpstr>
      <vt:lpstr>Aanvankelijk lezen</vt:lpstr>
      <vt:lpstr>Groep 4-8 Vloeiend lezen </vt:lpstr>
      <vt:lpstr>Dyslexie</vt:lpstr>
      <vt:lpstr>Interventies</vt:lpstr>
      <vt:lpstr>Werkvormen Leesplezier</vt:lpstr>
      <vt:lpstr>Werkvormen  Leesbevordering en -plezier</vt:lpstr>
      <vt:lpstr>Tips voor in de klas ter bevordering van leesplezier </vt:lpstr>
      <vt:lpstr>Opdracht: Werkvorm bevorderen leesplezier</vt:lpstr>
      <vt:lpstr>Bronnen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 in de werkplaats</dc:title>
  <dc:creator>Karline Malfliet</dc:creator>
  <cp:lastModifiedBy>Mirjam van der Klei</cp:lastModifiedBy>
  <cp:revision>364</cp:revision>
  <dcterms:created xsi:type="dcterms:W3CDTF">2020-09-03T08:19:55Z</dcterms:created>
  <dcterms:modified xsi:type="dcterms:W3CDTF">2025-05-19T19:42:47Z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0x010100C4D574A56817D846B40E6BBB8F086ED4</vt:lpwstr>
  </property>
  <property fmtid="{D5CDD505-2E9C-101B-9397-08002B2CF9AE}" pid="3" name="Order">
    <vt:r8>2458900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