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  <p:sldMasterId id="2147483746" r:id="rId5"/>
  </p:sldMasterIdLst>
  <p:notesMasterIdLst>
    <p:notesMasterId r:id="rId18"/>
  </p:notesMasterIdLst>
  <p:handoutMasterIdLst>
    <p:handoutMasterId r:id="rId19"/>
  </p:handoutMasterIdLst>
  <p:sldIdLst>
    <p:sldId id="257" r:id="rId6"/>
    <p:sldId id="274" r:id="rId7"/>
    <p:sldId id="276" r:id="rId8"/>
    <p:sldId id="282" r:id="rId9"/>
    <p:sldId id="288" r:id="rId10"/>
    <p:sldId id="285" r:id="rId11"/>
    <p:sldId id="289" r:id="rId12"/>
    <p:sldId id="290" r:id="rId13"/>
    <p:sldId id="291" r:id="rId14"/>
    <p:sldId id="292" r:id="rId15"/>
    <p:sldId id="293" r:id="rId16"/>
    <p:sldId id="294" r:id="rId17"/>
  </p:sldIdLst>
  <p:sldSz cx="12192000" cy="6858000"/>
  <p:notesSz cx="6858000" cy="9144000"/>
  <p:embeddedFontLst>
    <p:embeddedFont>
      <p:font typeface="Cera PRO" panose="020B0604020202020204" charset="0"/>
      <p:regular r:id="rId20"/>
      <p:bold r:id="rId21"/>
      <p:italic r:id="rId22"/>
      <p:boldItalic r:id="rId23"/>
    </p:embeddedFont>
    <p:embeddedFont>
      <p:font typeface="Plus Jakarta Sans" panose="020B060402020202020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185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D2A16A-7C7E-D74D-B478-9C829A2CF166}" v="69" dt="2025-05-20T08:37:51.6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6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5.fntdata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jolijn Brouwer" userId="6c9e9358-fea1-4dcb-830a-a2d6e5819cb8" providerId="ADAL" clId="{27252C8A-FDC4-4984-8880-E26973CB2F14}"/>
    <pc:docChg chg="undo custSel addSld delSld modSld sldOrd">
      <pc:chgData name="Marjolijn Brouwer" userId="6c9e9358-fea1-4dcb-830a-a2d6e5819cb8" providerId="ADAL" clId="{27252C8A-FDC4-4984-8880-E26973CB2F14}" dt="2025-04-25T14:38:17.434" v="4796" actId="20577"/>
      <pc:docMkLst>
        <pc:docMk/>
      </pc:docMkLst>
      <pc:sldChg chg="addSp modSp mod">
        <pc:chgData name="Marjolijn Brouwer" userId="6c9e9358-fea1-4dcb-830a-a2d6e5819cb8" providerId="ADAL" clId="{27252C8A-FDC4-4984-8880-E26973CB2F14}" dt="2025-04-25T13:21:55.948" v="66" actId="403"/>
        <pc:sldMkLst>
          <pc:docMk/>
          <pc:sldMk cId="1691343525" sldId="257"/>
        </pc:sldMkLst>
        <pc:spChg chg="add mod">
          <ac:chgData name="Marjolijn Brouwer" userId="6c9e9358-fea1-4dcb-830a-a2d6e5819cb8" providerId="ADAL" clId="{27252C8A-FDC4-4984-8880-E26973CB2F14}" dt="2025-04-25T13:21:55.948" v="66" actId="403"/>
          <ac:spMkLst>
            <pc:docMk/>
            <pc:sldMk cId="1691343525" sldId="257"/>
            <ac:spMk id="3" creationId="{8D9942D4-4E6E-4C0C-DCBE-28AF9DA33EEE}"/>
          </ac:spMkLst>
        </pc:spChg>
      </pc:sldChg>
      <pc:sldChg chg="modSp mod ord">
        <pc:chgData name="Marjolijn Brouwer" userId="6c9e9358-fea1-4dcb-830a-a2d6e5819cb8" providerId="ADAL" clId="{27252C8A-FDC4-4984-8880-E26973CB2F14}" dt="2025-04-25T13:28:31.042" v="360" actId="20577"/>
        <pc:sldMkLst>
          <pc:docMk/>
          <pc:sldMk cId="811146704" sldId="274"/>
        </pc:sldMkLst>
        <pc:spChg chg="mod">
          <ac:chgData name="Marjolijn Brouwer" userId="6c9e9358-fea1-4dcb-830a-a2d6e5819cb8" providerId="ADAL" clId="{27252C8A-FDC4-4984-8880-E26973CB2F14}" dt="2025-04-25T13:28:31.042" v="360" actId="20577"/>
          <ac:spMkLst>
            <pc:docMk/>
            <pc:sldMk cId="811146704" sldId="274"/>
            <ac:spMk id="3" creationId="{342CA60C-B9C6-EEC4-868A-B0A87D07FCE1}"/>
          </ac:spMkLst>
        </pc:spChg>
      </pc:sldChg>
      <pc:sldChg chg="modSp mod">
        <pc:chgData name="Marjolijn Brouwer" userId="6c9e9358-fea1-4dcb-830a-a2d6e5819cb8" providerId="ADAL" clId="{27252C8A-FDC4-4984-8880-E26973CB2F14}" dt="2025-04-25T13:25:14.988" v="174" actId="404"/>
        <pc:sldMkLst>
          <pc:docMk/>
          <pc:sldMk cId="301517753" sldId="276"/>
        </pc:sldMkLst>
        <pc:spChg chg="mod">
          <ac:chgData name="Marjolijn Brouwer" userId="6c9e9358-fea1-4dcb-830a-a2d6e5819cb8" providerId="ADAL" clId="{27252C8A-FDC4-4984-8880-E26973CB2F14}" dt="2025-04-25T13:25:14.988" v="174" actId="404"/>
          <ac:spMkLst>
            <pc:docMk/>
            <pc:sldMk cId="301517753" sldId="276"/>
            <ac:spMk id="8" creationId="{B5ACE293-4F22-BBDC-2306-259E79C76331}"/>
          </ac:spMkLst>
        </pc:spChg>
      </pc:sldChg>
      <pc:sldChg chg="addSp delSp modSp mod">
        <pc:chgData name="Marjolijn Brouwer" userId="6c9e9358-fea1-4dcb-830a-a2d6e5819cb8" providerId="ADAL" clId="{27252C8A-FDC4-4984-8880-E26973CB2F14}" dt="2025-04-25T13:48:01.106" v="1525" actId="113"/>
        <pc:sldMkLst>
          <pc:docMk/>
          <pc:sldMk cId="146161359" sldId="282"/>
        </pc:sldMkLst>
        <pc:spChg chg="add del mod">
          <ac:chgData name="Marjolijn Brouwer" userId="6c9e9358-fea1-4dcb-830a-a2d6e5819cb8" providerId="ADAL" clId="{27252C8A-FDC4-4984-8880-E26973CB2F14}" dt="2025-04-25T13:29:00.149" v="363"/>
          <ac:spMkLst>
            <pc:docMk/>
            <pc:sldMk cId="146161359" sldId="282"/>
            <ac:spMk id="2" creationId="{FBCE57A4-B81E-0DD1-6386-2DEF5EBB9DB1}"/>
          </ac:spMkLst>
        </pc:spChg>
        <pc:spChg chg="add mod">
          <ac:chgData name="Marjolijn Brouwer" userId="6c9e9358-fea1-4dcb-830a-a2d6e5819cb8" providerId="ADAL" clId="{27252C8A-FDC4-4984-8880-E26973CB2F14}" dt="2025-04-25T13:48:01.106" v="1525" actId="113"/>
          <ac:spMkLst>
            <pc:docMk/>
            <pc:sldMk cId="146161359" sldId="282"/>
            <ac:spMk id="3" creationId="{9202413E-8752-CFE0-66EA-A6915DD6815D}"/>
          </ac:spMkLst>
        </pc:spChg>
      </pc:sldChg>
      <pc:sldChg chg="addSp modSp mod modNotesTx">
        <pc:chgData name="Marjolijn Brouwer" userId="6c9e9358-fea1-4dcb-830a-a2d6e5819cb8" providerId="ADAL" clId="{27252C8A-FDC4-4984-8880-E26973CB2F14}" dt="2025-04-25T13:50:04.320" v="1684" actId="20577"/>
        <pc:sldMkLst>
          <pc:docMk/>
          <pc:sldMk cId="2164466273" sldId="285"/>
        </pc:sldMkLst>
        <pc:spChg chg="add mod">
          <ac:chgData name="Marjolijn Brouwer" userId="6c9e9358-fea1-4dcb-830a-a2d6e5819cb8" providerId="ADAL" clId="{27252C8A-FDC4-4984-8880-E26973CB2F14}" dt="2025-04-25T13:49:16.017" v="1542" actId="20577"/>
          <ac:spMkLst>
            <pc:docMk/>
            <pc:sldMk cId="2164466273" sldId="285"/>
            <ac:spMk id="3" creationId="{310F5EE9-4FDF-F307-08C3-0CADA658E508}"/>
          </ac:spMkLst>
        </pc:spChg>
        <pc:spChg chg="mod">
          <ac:chgData name="Marjolijn Brouwer" userId="6c9e9358-fea1-4dcb-830a-a2d6e5819cb8" providerId="ADAL" clId="{27252C8A-FDC4-4984-8880-E26973CB2F14}" dt="2025-04-25T13:42:30.461" v="1030" actId="27636"/>
          <ac:spMkLst>
            <pc:docMk/>
            <pc:sldMk cId="2164466273" sldId="285"/>
            <ac:spMk id="6" creationId="{9FBE102F-9075-F813-D680-C0BC1E84E9BD}"/>
          </ac:spMkLst>
        </pc:spChg>
      </pc:sldChg>
      <pc:sldChg chg="addSp modSp mod">
        <pc:chgData name="Marjolijn Brouwer" userId="6c9e9358-fea1-4dcb-830a-a2d6e5819cb8" providerId="ADAL" clId="{27252C8A-FDC4-4984-8880-E26973CB2F14}" dt="2025-04-25T13:41:16.956" v="999" actId="113"/>
        <pc:sldMkLst>
          <pc:docMk/>
          <pc:sldMk cId="342778960" sldId="288"/>
        </pc:sldMkLst>
        <pc:spChg chg="add mod">
          <ac:chgData name="Marjolijn Brouwer" userId="6c9e9358-fea1-4dcb-830a-a2d6e5819cb8" providerId="ADAL" clId="{27252C8A-FDC4-4984-8880-E26973CB2F14}" dt="2025-04-25T13:41:16.956" v="999" actId="113"/>
          <ac:spMkLst>
            <pc:docMk/>
            <pc:sldMk cId="342778960" sldId="288"/>
            <ac:spMk id="5" creationId="{5589D607-7EE6-514A-4C25-49BC9DB25F38}"/>
          </ac:spMkLst>
        </pc:spChg>
        <pc:picChg chg="add mod">
          <ac:chgData name="Marjolijn Brouwer" userId="6c9e9358-fea1-4dcb-830a-a2d6e5819cb8" providerId="ADAL" clId="{27252C8A-FDC4-4984-8880-E26973CB2F14}" dt="2025-04-25T13:40:21.558" v="942" actId="14100"/>
          <ac:picMkLst>
            <pc:docMk/>
            <pc:sldMk cId="342778960" sldId="288"/>
            <ac:picMk id="2" creationId="{FB32AC32-80D0-B9EC-A432-73391E0F4FB5}"/>
          </ac:picMkLst>
        </pc:picChg>
        <pc:picChg chg="add mod">
          <ac:chgData name="Marjolijn Brouwer" userId="6c9e9358-fea1-4dcb-830a-a2d6e5819cb8" providerId="ADAL" clId="{27252C8A-FDC4-4984-8880-E26973CB2F14}" dt="2025-04-25T13:40:04.619" v="935" actId="1076"/>
          <ac:picMkLst>
            <pc:docMk/>
            <pc:sldMk cId="342778960" sldId="288"/>
            <ac:picMk id="3" creationId="{0422238F-4DA6-7496-0C5D-4641485FBC2F}"/>
          </ac:picMkLst>
        </pc:picChg>
        <pc:picChg chg="add mod">
          <ac:chgData name="Marjolijn Brouwer" userId="6c9e9358-fea1-4dcb-830a-a2d6e5819cb8" providerId="ADAL" clId="{27252C8A-FDC4-4984-8880-E26973CB2F14}" dt="2025-04-25T13:40:08.317" v="936" actId="14100"/>
          <ac:picMkLst>
            <pc:docMk/>
            <pc:sldMk cId="342778960" sldId="288"/>
            <ac:picMk id="4" creationId="{792A89BA-C34F-7B55-20FB-D37C00B09466}"/>
          </ac:picMkLst>
        </pc:picChg>
      </pc:sldChg>
      <pc:sldChg chg="addSp modSp new mod">
        <pc:chgData name="Marjolijn Brouwer" userId="6c9e9358-fea1-4dcb-830a-a2d6e5819cb8" providerId="ADAL" clId="{27252C8A-FDC4-4984-8880-E26973CB2F14}" dt="2025-04-25T14:06:51.894" v="2797" actId="20577"/>
        <pc:sldMkLst>
          <pc:docMk/>
          <pc:sldMk cId="252786735" sldId="289"/>
        </pc:sldMkLst>
        <pc:spChg chg="add mod">
          <ac:chgData name="Marjolijn Brouwer" userId="6c9e9358-fea1-4dcb-830a-a2d6e5819cb8" providerId="ADAL" clId="{27252C8A-FDC4-4984-8880-E26973CB2F14}" dt="2025-04-25T14:06:51.894" v="2797" actId="20577"/>
          <ac:spMkLst>
            <pc:docMk/>
            <pc:sldMk cId="252786735" sldId="289"/>
            <ac:spMk id="2" creationId="{23B804E6-D2CA-4A24-31C6-06F1533DCA9E}"/>
          </ac:spMkLst>
        </pc:spChg>
      </pc:sldChg>
      <pc:sldChg chg="addSp delSp modSp new del mod">
        <pc:chgData name="Marjolijn Brouwer" userId="6c9e9358-fea1-4dcb-830a-a2d6e5819cb8" providerId="ADAL" clId="{27252C8A-FDC4-4984-8880-E26973CB2F14}" dt="2025-04-25T13:51:42.394" v="1710" actId="680"/>
        <pc:sldMkLst>
          <pc:docMk/>
          <pc:sldMk cId="452174724" sldId="289"/>
        </pc:sldMkLst>
        <pc:spChg chg="add del">
          <ac:chgData name="Marjolijn Brouwer" userId="6c9e9358-fea1-4dcb-830a-a2d6e5819cb8" providerId="ADAL" clId="{27252C8A-FDC4-4984-8880-E26973CB2F14}" dt="2025-04-25T13:51:41.354" v="1708" actId="931"/>
          <ac:spMkLst>
            <pc:docMk/>
            <pc:sldMk cId="452174724" sldId="289"/>
            <ac:spMk id="2" creationId="{4E58D6A2-4511-B8EE-66FD-95F845E00D11}"/>
          </ac:spMkLst>
        </pc:spChg>
        <pc:spChg chg="mod">
          <ac:chgData name="Marjolijn Brouwer" userId="6c9e9358-fea1-4dcb-830a-a2d6e5819cb8" providerId="ADAL" clId="{27252C8A-FDC4-4984-8880-E26973CB2F14}" dt="2025-04-25T13:51:41.865" v="1709" actId="20577"/>
          <ac:spMkLst>
            <pc:docMk/>
            <pc:sldMk cId="452174724" sldId="289"/>
            <ac:spMk id="5" creationId="{CCDF8236-371E-B792-5470-19665FC1E93D}"/>
          </ac:spMkLst>
        </pc:spChg>
        <pc:picChg chg="add mod">
          <ac:chgData name="Marjolijn Brouwer" userId="6c9e9358-fea1-4dcb-830a-a2d6e5819cb8" providerId="ADAL" clId="{27252C8A-FDC4-4984-8880-E26973CB2F14}" dt="2025-04-25T13:51:41.354" v="1708" actId="931"/>
          <ac:picMkLst>
            <pc:docMk/>
            <pc:sldMk cId="452174724" sldId="289"/>
            <ac:picMk id="7" creationId="{BC005232-E9EB-3FFF-F81C-D7BD3DD974FF}"/>
          </ac:picMkLst>
        </pc:picChg>
      </pc:sldChg>
      <pc:sldChg chg="new del">
        <pc:chgData name="Marjolijn Brouwer" userId="6c9e9358-fea1-4dcb-830a-a2d6e5819cb8" providerId="ADAL" clId="{27252C8A-FDC4-4984-8880-E26973CB2F14}" dt="2025-04-25T13:48:26.898" v="1527" actId="680"/>
        <pc:sldMkLst>
          <pc:docMk/>
          <pc:sldMk cId="3373442100" sldId="289"/>
        </pc:sldMkLst>
      </pc:sldChg>
      <pc:sldChg chg="addSp modSp new mod">
        <pc:chgData name="Marjolijn Brouwer" userId="6c9e9358-fea1-4dcb-830a-a2d6e5819cb8" providerId="ADAL" clId="{27252C8A-FDC4-4984-8880-E26973CB2F14}" dt="2025-04-25T14:19:35.602" v="3434" actId="20577"/>
        <pc:sldMkLst>
          <pc:docMk/>
          <pc:sldMk cId="2751633210" sldId="290"/>
        </pc:sldMkLst>
        <pc:spChg chg="add mod">
          <ac:chgData name="Marjolijn Brouwer" userId="6c9e9358-fea1-4dcb-830a-a2d6e5819cb8" providerId="ADAL" clId="{27252C8A-FDC4-4984-8880-E26973CB2F14}" dt="2025-04-25T14:19:04.457" v="3432" actId="113"/>
          <ac:spMkLst>
            <pc:docMk/>
            <pc:sldMk cId="2751633210" sldId="290"/>
            <ac:spMk id="2" creationId="{F85681CD-20BF-FD01-B26C-61F33F3B64F2}"/>
          </ac:spMkLst>
        </pc:spChg>
        <pc:spChg chg="add mod">
          <ac:chgData name="Marjolijn Brouwer" userId="6c9e9358-fea1-4dcb-830a-a2d6e5819cb8" providerId="ADAL" clId="{27252C8A-FDC4-4984-8880-E26973CB2F14}" dt="2025-04-25T14:19:35.602" v="3434" actId="20577"/>
          <ac:spMkLst>
            <pc:docMk/>
            <pc:sldMk cId="2751633210" sldId="290"/>
            <ac:spMk id="3" creationId="{B5919785-5E90-DD8D-3DE8-81C4F8E9B588}"/>
          </ac:spMkLst>
        </pc:spChg>
      </pc:sldChg>
      <pc:sldChg chg="addSp modSp new mod modNotesTx">
        <pc:chgData name="Marjolijn Brouwer" userId="6c9e9358-fea1-4dcb-830a-a2d6e5819cb8" providerId="ADAL" clId="{27252C8A-FDC4-4984-8880-E26973CB2F14}" dt="2025-04-25T14:26:27.412" v="3855" actId="20577"/>
        <pc:sldMkLst>
          <pc:docMk/>
          <pc:sldMk cId="1949482538" sldId="291"/>
        </pc:sldMkLst>
        <pc:spChg chg="add mod">
          <ac:chgData name="Marjolijn Brouwer" userId="6c9e9358-fea1-4dcb-830a-a2d6e5819cb8" providerId="ADAL" clId="{27252C8A-FDC4-4984-8880-E26973CB2F14}" dt="2025-04-25T14:25:31.561" v="3747" actId="20577"/>
          <ac:spMkLst>
            <pc:docMk/>
            <pc:sldMk cId="1949482538" sldId="291"/>
            <ac:spMk id="2" creationId="{63EA6D35-65E0-464E-5689-D4E2F7AD9874}"/>
          </ac:spMkLst>
        </pc:spChg>
      </pc:sldChg>
      <pc:sldChg chg="addSp modSp new mod">
        <pc:chgData name="Marjolijn Brouwer" userId="6c9e9358-fea1-4dcb-830a-a2d6e5819cb8" providerId="ADAL" clId="{27252C8A-FDC4-4984-8880-E26973CB2F14}" dt="2025-04-25T14:34:29.241" v="4400" actId="20577"/>
        <pc:sldMkLst>
          <pc:docMk/>
          <pc:sldMk cId="1629419210" sldId="292"/>
        </pc:sldMkLst>
        <pc:spChg chg="add mod">
          <ac:chgData name="Marjolijn Brouwer" userId="6c9e9358-fea1-4dcb-830a-a2d6e5819cb8" providerId="ADAL" clId="{27252C8A-FDC4-4984-8880-E26973CB2F14}" dt="2025-04-25T14:34:29.241" v="4400" actId="20577"/>
          <ac:spMkLst>
            <pc:docMk/>
            <pc:sldMk cId="1629419210" sldId="292"/>
            <ac:spMk id="2" creationId="{ADACE7A3-BB9C-DD68-47B1-E41CEDD9CBB1}"/>
          </ac:spMkLst>
        </pc:spChg>
      </pc:sldChg>
      <pc:sldChg chg="new del">
        <pc:chgData name="Marjolijn Brouwer" userId="6c9e9358-fea1-4dcb-830a-a2d6e5819cb8" providerId="ADAL" clId="{27252C8A-FDC4-4984-8880-E26973CB2F14}" dt="2025-04-25T14:27:00.926" v="3857" actId="680"/>
        <pc:sldMkLst>
          <pc:docMk/>
          <pc:sldMk cId="4181959050" sldId="292"/>
        </pc:sldMkLst>
      </pc:sldChg>
      <pc:sldChg chg="addSp modSp new mod">
        <pc:chgData name="Marjolijn Brouwer" userId="6c9e9358-fea1-4dcb-830a-a2d6e5819cb8" providerId="ADAL" clId="{27252C8A-FDC4-4984-8880-E26973CB2F14}" dt="2025-04-25T14:38:17.434" v="4796" actId="20577"/>
        <pc:sldMkLst>
          <pc:docMk/>
          <pc:sldMk cId="4103686314" sldId="293"/>
        </pc:sldMkLst>
        <pc:spChg chg="add mod">
          <ac:chgData name="Marjolijn Brouwer" userId="6c9e9358-fea1-4dcb-830a-a2d6e5819cb8" providerId="ADAL" clId="{27252C8A-FDC4-4984-8880-E26973CB2F14}" dt="2025-04-25T14:38:17.434" v="4796" actId="20577"/>
          <ac:spMkLst>
            <pc:docMk/>
            <pc:sldMk cId="4103686314" sldId="293"/>
            <ac:spMk id="2" creationId="{366C12DE-231B-E596-C32B-D8ECC7EB0784}"/>
          </ac:spMkLst>
        </pc:spChg>
      </pc:sldChg>
    </pc:docChg>
  </pc:docChgLst>
  <pc:docChgLst>
    <pc:chgData name="Marjolijn Brouwer" userId="S::marjolijn.brouwer@nhlstenden.com::6c9e9358-fea1-4dcb-830a-a2d6e5819cb8" providerId="AD" clId="Web-{8DD2A16A-7C7E-D74D-B478-9C829A2CF166}"/>
    <pc:docChg chg="modSld">
      <pc:chgData name="Marjolijn Brouwer" userId="S::marjolijn.brouwer@nhlstenden.com::6c9e9358-fea1-4dcb-830a-a2d6e5819cb8" providerId="AD" clId="Web-{8DD2A16A-7C7E-D74D-B478-9C829A2CF166}" dt="2025-05-20T08:37:46.566" v="33" actId="20577"/>
      <pc:docMkLst>
        <pc:docMk/>
      </pc:docMkLst>
      <pc:sldChg chg="modSp">
        <pc:chgData name="Marjolijn Brouwer" userId="S::marjolijn.brouwer@nhlstenden.com::6c9e9358-fea1-4dcb-830a-a2d6e5819cb8" providerId="AD" clId="Web-{8DD2A16A-7C7E-D74D-B478-9C829A2CF166}" dt="2025-05-20T07:23:13.427" v="27" actId="20577"/>
        <pc:sldMkLst>
          <pc:docMk/>
          <pc:sldMk cId="2164466273" sldId="285"/>
        </pc:sldMkLst>
        <pc:spChg chg="mod">
          <ac:chgData name="Marjolijn Brouwer" userId="S::marjolijn.brouwer@nhlstenden.com::6c9e9358-fea1-4dcb-830a-a2d6e5819cb8" providerId="AD" clId="Web-{8DD2A16A-7C7E-D74D-B478-9C829A2CF166}" dt="2025-05-20T07:23:13.427" v="27" actId="20577"/>
          <ac:spMkLst>
            <pc:docMk/>
            <pc:sldMk cId="2164466273" sldId="285"/>
            <ac:spMk id="3" creationId="{310F5EE9-4FDF-F307-08C3-0CADA658E508}"/>
          </ac:spMkLst>
        </pc:spChg>
      </pc:sldChg>
      <pc:sldChg chg="modSp">
        <pc:chgData name="Marjolijn Brouwer" userId="S::marjolijn.brouwer@nhlstenden.com::6c9e9358-fea1-4dcb-830a-a2d6e5819cb8" providerId="AD" clId="Web-{8DD2A16A-7C7E-D74D-B478-9C829A2CF166}" dt="2025-05-20T07:59:50.268" v="30" actId="20577"/>
        <pc:sldMkLst>
          <pc:docMk/>
          <pc:sldMk cId="252786735" sldId="289"/>
        </pc:sldMkLst>
        <pc:spChg chg="mod">
          <ac:chgData name="Marjolijn Brouwer" userId="S::marjolijn.brouwer@nhlstenden.com::6c9e9358-fea1-4dcb-830a-a2d6e5819cb8" providerId="AD" clId="Web-{8DD2A16A-7C7E-D74D-B478-9C829A2CF166}" dt="2025-05-20T07:59:50.268" v="30" actId="20577"/>
          <ac:spMkLst>
            <pc:docMk/>
            <pc:sldMk cId="252786735" sldId="289"/>
            <ac:spMk id="2" creationId="{23B804E6-D2CA-4A24-31C6-06F1533DCA9E}"/>
          </ac:spMkLst>
        </pc:spChg>
      </pc:sldChg>
      <pc:sldChg chg="modSp">
        <pc:chgData name="Marjolijn Brouwer" userId="S::marjolijn.brouwer@nhlstenden.com::6c9e9358-fea1-4dcb-830a-a2d6e5819cb8" providerId="AD" clId="Web-{8DD2A16A-7C7E-D74D-B478-9C829A2CF166}" dt="2025-05-20T07:58:49.704" v="29" actId="20577"/>
        <pc:sldMkLst>
          <pc:docMk/>
          <pc:sldMk cId="2751633210" sldId="290"/>
        </pc:sldMkLst>
        <pc:spChg chg="mod">
          <ac:chgData name="Marjolijn Brouwer" userId="S::marjolijn.brouwer@nhlstenden.com::6c9e9358-fea1-4dcb-830a-a2d6e5819cb8" providerId="AD" clId="Web-{8DD2A16A-7C7E-D74D-B478-9C829A2CF166}" dt="2025-05-20T07:58:49.704" v="29" actId="20577"/>
          <ac:spMkLst>
            <pc:docMk/>
            <pc:sldMk cId="2751633210" sldId="290"/>
            <ac:spMk id="2" creationId="{F85681CD-20BF-FD01-B26C-61F33F3B64F2}"/>
          </ac:spMkLst>
        </pc:spChg>
      </pc:sldChg>
      <pc:sldChg chg="modSp">
        <pc:chgData name="Marjolijn Brouwer" userId="S::marjolijn.brouwer@nhlstenden.com::6c9e9358-fea1-4dcb-830a-a2d6e5819cb8" providerId="AD" clId="Web-{8DD2A16A-7C7E-D74D-B478-9C829A2CF166}" dt="2025-05-20T08:37:46.566" v="33" actId="20577"/>
        <pc:sldMkLst>
          <pc:docMk/>
          <pc:sldMk cId="1629419210" sldId="292"/>
        </pc:sldMkLst>
        <pc:spChg chg="mod">
          <ac:chgData name="Marjolijn Brouwer" userId="S::marjolijn.brouwer@nhlstenden.com::6c9e9358-fea1-4dcb-830a-a2d6e5819cb8" providerId="AD" clId="Web-{8DD2A16A-7C7E-D74D-B478-9C829A2CF166}" dt="2025-05-20T08:37:46.566" v="33" actId="20577"/>
          <ac:spMkLst>
            <pc:docMk/>
            <pc:sldMk cId="1629419210" sldId="292"/>
            <ac:spMk id="2" creationId="{ADACE7A3-BB9C-DD68-47B1-E41CEDD9CBB1}"/>
          </ac:spMkLst>
        </pc:spChg>
      </pc:sldChg>
      <pc:sldChg chg="modSp">
        <pc:chgData name="Marjolijn Brouwer" userId="S::marjolijn.brouwer@nhlstenden.com::6c9e9358-fea1-4dcb-830a-a2d6e5819cb8" providerId="AD" clId="Web-{8DD2A16A-7C7E-D74D-B478-9C829A2CF166}" dt="2025-05-19T11:33:57.960" v="22" actId="20577"/>
        <pc:sldMkLst>
          <pc:docMk/>
          <pc:sldMk cId="4103686314" sldId="293"/>
        </pc:sldMkLst>
        <pc:spChg chg="mod">
          <ac:chgData name="Marjolijn Brouwer" userId="S::marjolijn.brouwer@nhlstenden.com::6c9e9358-fea1-4dcb-830a-a2d6e5819cb8" providerId="AD" clId="Web-{8DD2A16A-7C7E-D74D-B478-9C829A2CF166}" dt="2025-05-19T11:33:57.960" v="22" actId="20577"/>
          <ac:spMkLst>
            <pc:docMk/>
            <pc:sldMk cId="4103686314" sldId="293"/>
            <ac:spMk id="2" creationId="{366C12DE-231B-E596-C32B-D8ECC7EB078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D47824BF-8959-46EA-935A-FA704A2268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FC95454-A29B-4A79-B1A1-913602352E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7D90C-24C1-4E50-8AFB-0983413C7629}" type="datetimeFigureOut">
              <a:rPr lang="nl-NL" smtClean="0"/>
              <a:t>20-5-2025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930068-D1B4-4FBF-9B4A-1DCB8FA622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ACC4B9-D562-4561-810B-1BB082F739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1C049-A8A0-42D4-BDE1-73C424150D9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341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F54CBE-392D-4216-900D-2E195B5F5D3E}" type="datetimeFigureOut">
              <a:rPr lang="nl-NL" smtClean="0"/>
              <a:t>20-5-2025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05F5E-DB88-4186-B834-DABDFDBB706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9830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De verzamelde </a:t>
            </a:r>
            <a:r>
              <a:rPr lang="nl-NL" err="1"/>
              <a:t>notes</a:t>
            </a:r>
            <a:r>
              <a:rPr lang="nl-NL"/>
              <a:t> op A3. Welke beeld ontstaat hier? </a:t>
            </a:r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05F5E-DB88-4186-B834-DABDFDBB7060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6794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Trainer hangt </a:t>
            </a:r>
            <a:r>
              <a:rPr lang="nl-NL" err="1"/>
              <a:t>flaps</a:t>
            </a:r>
            <a:r>
              <a:rPr lang="nl-NL"/>
              <a:t> op met Lezen, Luisteren, Schrijven, Spreken en Gesprekken voeren </a:t>
            </a:r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05F5E-DB88-4186-B834-DABDFDBB7060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19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hoek 39">
            <a:extLst>
              <a:ext uri="{FF2B5EF4-FFF2-40B4-BE49-F238E27FC236}">
                <a16:creationId xmlns:a16="http://schemas.microsoft.com/office/drawing/2014/main" id="{3D2ED8DA-ECDC-C475-23CD-32BC10040C21}"/>
              </a:ext>
            </a:extLst>
          </p:cNvPr>
          <p:cNvSpPr/>
          <p:nvPr userDrawn="1"/>
        </p:nvSpPr>
        <p:spPr>
          <a:xfrm>
            <a:off x="0" y="0"/>
            <a:ext cx="3013200" cy="3902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72762" y="3101153"/>
            <a:ext cx="6859675" cy="1314450"/>
          </a:xfrm>
        </p:spPr>
        <p:txBody>
          <a:bodyPr anchor="t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80E0450-8FD2-E573-1918-051252E744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9219" y="4310267"/>
            <a:ext cx="2181600" cy="2181600"/>
          </a:xfrm>
          <a:prstGeom prst="rect">
            <a:avLst/>
          </a:prstGeom>
        </p:spPr>
      </p:pic>
      <p:sp>
        <p:nvSpPr>
          <p:cNvPr id="11" name="object 7">
            <a:extLst>
              <a:ext uri="{FF2B5EF4-FFF2-40B4-BE49-F238E27FC236}">
                <a16:creationId xmlns:a16="http://schemas.microsoft.com/office/drawing/2014/main" id="{111FC6D4-531B-DB7A-6820-0A0F6C8E3B27}"/>
              </a:ext>
            </a:extLst>
          </p:cNvPr>
          <p:cNvSpPr/>
          <p:nvPr userDrawn="1"/>
        </p:nvSpPr>
        <p:spPr>
          <a:xfrm>
            <a:off x="595468" y="6303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AEE7608-1D66-48E5-E8A8-5CC473C299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86001" y="3160968"/>
            <a:ext cx="1501200" cy="15012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907D472-FCC1-8DB8-0626-1FC20609913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22000" y="0"/>
            <a:ext cx="2970000" cy="29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78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7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272306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E2DD53E-ABAD-5419-5EDC-15780F0CC9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3476" y="961085"/>
            <a:ext cx="9915524" cy="4860000"/>
          </a:xfrm>
          <a:solidFill>
            <a:schemeClr val="accent1"/>
          </a:solidFill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086858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33878" y="708455"/>
            <a:ext cx="4602621" cy="543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0321" y="579075"/>
            <a:ext cx="5274391" cy="120259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20321" y="2160395"/>
            <a:ext cx="5274391" cy="41600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tekst 30">
            <a:extLst>
              <a:ext uri="{FF2B5EF4-FFF2-40B4-BE49-F238E27FC236}">
                <a16:creationId xmlns:a16="http://schemas.microsoft.com/office/drawing/2014/main" id="{4FB33CC8-B1F0-0785-A0FA-78F664ADA77E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6312162" y="5157875"/>
            <a:ext cx="1512000" cy="1512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9" name="Tijdelijke aanduiding voor tekst 30">
            <a:extLst>
              <a:ext uri="{FF2B5EF4-FFF2-40B4-BE49-F238E27FC236}">
                <a16:creationId xmlns:a16="http://schemas.microsoft.com/office/drawing/2014/main" id="{C76B863E-8753-6345-9C06-99E45B9277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39792" y="148675"/>
            <a:ext cx="2102400" cy="21024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3929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1ACD0E30-3B13-C697-8CD0-87C3B11DCC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9914" y="560970"/>
            <a:ext cx="4602621" cy="575944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5856" y="579075"/>
            <a:ext cx="5274391" cy="120259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5856" y="2160395"/>
            <a:ext cx="5274391" cy="41600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4142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9" y="708455"/>
            <a:ext cx="4602621" cy="5436000"/>
          </a:xfrm>
          <a:solidFill>
            <a:schemeClr val="tx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371" y="579075"/>
            <a:ext cx="5274391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3371" y="2160395"/>
            <a:ext cx="5274391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20677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9" y="708455"/>
            <a:ext cx="4602621" cy="543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371" y="579075"/>
            <a:ext cx="5274391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3371" y="2160395"/>
            <a:ext cx="5274391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624442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en f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afbeelding 32">
            <a:extLst>
              <a:ext uri="{FF2B5EF4-FFF2-40B4-BE49-F238E27FC236}">
                <a16:creationId xmlns:a16="http://schemas.microsoft.com/office/drawing/2014/main" id="{B0E6A873-C82A-E51E-3F20-64AFC62FCE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04006" y="0"/>
            <a:ext cx="4587993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4B094F0A-C7E4-ECF1-B771-93579F791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2160395"/>
            <a:ext cx="4926658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tel 8">
            <a:extLst>
              <a:ext uri="{FF2B5EF4-FFF2-40B4-BE49-F238E27FC236}">
                <a16:creationId xmlns:a16="http://schemas.microsoft.com/office/drawing/2014/main" id="{6D21419C-2CBE-6E83-5454-F7496559A5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473" y="522513"/>
            <a:ext cx="4926658" cy="1408654"/>
          </a:xfrm>
        </p:spPr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595462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1008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13600" y="34296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51432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290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13250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0AF9132-2407-93BD-19B6-FCC863A2D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131" t="25260"/>
          <a:stretch/>
        </p:blipFill>
        <p:spPr>
          <a:xfrm>
            <a:off x="0" y="0"/>
            <a:ext cx="3779708" cy="410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45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47514F6-8A8E-C4A0-6D29-8DE3E2DEC7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4803" y="2173384"/>
            <a:ext cx="6377397" cy="2607701"/>
          </a:xfrm>
        </p:spPr>
        <p:txBody>
          <a:bodyPr anchor="ctr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CA412B42-7296-B578-4707-3A5FEA3D71EC}"/>
              </a:ext>
            </a:extLst>
          </p:cNvPr>
          <p:cNvSpPr/>
          <p:nvPr userDrawn="1"/>
        </p:nvSpPr>
        <p:spPr>
          <a:xfrm>
            <a:off x="9714068" y="5541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88217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40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7840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764800" y="12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1047840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18838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12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45998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400" y="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17160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308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50875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chtergrond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96A48393-DD47-29DC-57E6-994F5C0B68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E727E1BB-F9BA-F8E8-E958-5B684EC262CD}"/>
              </a:ext>
            </a:extLst>
          </p:cNvPr>
          <p:cNvSpPr/>
          <p:nvPr userDrawn="1"/>
        </p:nvSpPr>
        <p:spPr>
          <a:xfrm>
            <a:off x="1133476" y="961085"/>
            <a:ext cx="9915524" cy="48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0803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chtergrond 8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DE5548F-961A-6A70-5D27-A1D02930DD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466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935583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E0DFB45-63A8-99CE-7801-2A65C4A10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2568717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9248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el">
            <a:extLst>
              <a:ext uri="{FF2B5EF4-FFF2-40B4-BE49-F238E27FC236}">
                <a16:creationId xmlns:a16="http://schemas.microsoft.com/office/drawing/2014/main" id="{9832AF1D-3B01-4FCA-BD0E-9FC69B177B89}"/>
              </a:ext>
            </a:extLst>
          </p:cNvPr>
          <p:cNvSpPr txBox="1"/>
          <p:nvPr userDrawn="1"/>
        </p:nvSpPr>
        <p:spPr>
          <a:xfrm>
            <a:off x="1080002" y="540003"/>
            <a:ext cx="2121117" cy="6154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defTabSz="1177226">
              <a:lnSpc>
                <a:spcPct val="100000"/>
              </a:lnSpc>
              <a:spcBef>
                <a:spcPct val="0"/>
              </a:spcBef>
              <a:buNone/>
              <a:defRPr sz="4000" b="1" cap="none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l-NL" sz="3999">
                <a:latin typeface="Calibri Light" panose="020F0302020204030204" pitchFamily="34" charset="0"/>
                <a:cs typeface="Calibri Light" panose="020F0302020204030204" pitchFamily="34" charset="0"/>
              </a:rPr>
              <a:t>Tips</a:t>
            </a:r>
          </a:p>
        </p:txBody>
      </p:sp>
      <p:grpSp>
        <p:nvGrpSpPr>
          <p:cNvPr id="122" name="Tip Nieuwe dia">
            <a:extLst>
              <a:ext uri="{FF2B5EF4-FFF2-40B4-BE49-F238E27FC236}">
                <a16:creationId xmlns:a16="http://schemas.microsoft.com/office/drawing/2014/main" id="{2F3A47AE-5DF6-4111-8B0C-0399D4275924}"/>
              </a:ext>
            </a:extLst>
          </p:cNvPr>
          <p:cNvGrpSpPr/>
          <p:nvPr userDrawn="1"/>
        </p:nvGrpSpPr>
        <p:grpSpPr>
          <a:xfrm>
            <a:off x="1114089" y="1391510"/>
            <a:ext cx="2304000" cy="2723826"/>
            <a:chOff x="-2545133" y="2057057"/>
            <a:chExt cx="2304000" cy="2723826"/>
          </a:xfrm>
        </p:grpSpPr>
        <p:sp>
          <p:nvSpPr>
            <p:cNvPr id="123" name="Tip tekst">
              <a:extLst>
                <a:ext uri="{FF2B5EF4-FFF2-40B4-BE49-F238E27FC236}">
                  <a16:creationId xmlns:a16="http://schemas.microsoft.com/office/drawing/2014/main" id="{76D67B95-38B3-4D3A-AEA9-4A12D55E48B7}"/>
                </a:ext>
              </a:extLst>
            </p:cNvPr>
            <p:cNvSpPr txBox="1"/>
            <p:nvPr userDrawn="1"/>
          </p:nvSpPr>
          <p:spPr>
            <a:xfrm>
              <a:off x="-2545133" y="2057057"/>
              <a:ext cx="2304000" cy="24237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Nieuwe</a:t>
              </a:r>
              <a:r>
                <a:rPr lang="nl-NL" sz="1050" b="1" baseline="0" noProof="1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dia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het tekstje onder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het pictogram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Nieuwe dia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Andere indeling voor huidige dia</a:t>
              </a:r>
            </a:p>
            <a:p>
              <a:pPr>
                <a:lnSpc>
                  <a:spcPct val="100000"/>
                </a:lnSpc>
              </a:pPr>
              <a:endParaRPr lang="nl-NL" sz="1050" b="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Indeling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</p:txBody>
        </p:sp>
        <p:pic>
          <p:nvPicPr>
            <p:cNvPr id="124" name="Icon Nieuwe dia">
              <a:extLst>
                <a:ext uri="{FF2B5EF4-FFF2-40B4-BE49-F238E27FC236}">
                  <a16:creationId xmlns:a16="http://schemas.microsoft.com/office/drawing/2014/main" id="{7514B464-40D9-4395-B242-8B1A8E5A6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03707" y="2776092"/>
              <a:ext cx="495369" cy="762106"/>
            </a:xfrm>
            <a:prstGeom prst="rect">
              <a:avLst/>
            </a:prstGeom>
          </p:spPr>
        </p:pic>
        <p:sp>
          <p:nvSpPr>
            <p:cNvPr id="125" name="Pijl">
              <a:extLst>
                <a:ext uri="{FF2B5EF4-FFF2-40B4-BE49-F238E27FC236}">
                  <a16:creationId xmlns:a16="http://schemas.microsoft.com/office/drawing/2014/main" id="{764757AD-2B56-4485-A16B-AA17D099C223}"/>
                </a:ext>
              </a:extLst>
            </p:cNvPr>
            <p:cNvSpPr/>
            <p:nvPr userDrawn="1"/>
          </p:nvSpPr>
          <p:spPr>
            <a:xfrm>
              <a:off x="-1498911" y="3213945"/>
              <a:ext cx="606634" cy="181070"/>
            </a:xfrm>
            <a:prstGeom prst="left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100">
                <a:solidFill>
                  <a:schemeClr val="tx1"/>
                </a:solidFill>
              </a:endParaRPr>
            </a:p>
          </p:txBody>
        </p:sp>
        <p:pic>
          <p:nvPicPr>
            <p:cNvPr id="126" name="Icon Indeling">
              <a:extLst>
                <a:ext uri="{FF2B5EF4-FFF2-40B4-BE49-F238E27FC236}">
                  <a16:creationId xmlns:a16="http://schemas.microsoft.com/office/drawing/2014/main" id="{087A846B-EA89-4B54-A854-EC14B13707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52470" y="4552251"/>
              <a:ext cx="838317" cy="228632"/>
            </a:xfrm>
            <a:prstGeom prst="rect">
              <a:avLst/>
            </a:prstGeom>
          </p:spPr>
        </p:pic>
        <p:cxnSp>
          <p:nvCxnSpPr>
            <p:cNvPr id="127" name="Lijn">
              <a:extLst>
                <a:ext uri="{FF2B5EF4-FFF2-40B4-BE49-F238E27FC236}">
                  <a16:creationId xmlns:a16="http://schemas.microsoft.com/office/drawing/2014/main" id="{EEEAE59C-FEF7-4ADA-9FDC-3CE8BDF07E7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224955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Lijn">
              <a:extLst>
                <a:ext uri="{FF2B5EF4-FFF2-40B4-BE49-F238E27FC236}">
                  <a16:creationId xmlns:a16="http://schemas.microsoft.com/office/drawing/2014/main" id="{DCE5BD24-CCFA-4DB5-A414-B10E7DB9B62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418687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Tip Tekst opmaken">
            <a:extLst>
              <a:ext uri="{FF2B5EF4-FFF2-40B4-BE49-F238E27FC236}">
                <a16:creationId xmlns:a16="http://schemas.microsoft.com/office/drawing/2014/main" id="{72553A87-E6DE-4AC8-ADFF-F96D4DE43FE9}"/>
              </a:ext>
            </a:extLst>
          </p:cNvPr>
          <p:cNvGrpSpPr/>
          <p:nvPr userDrawn="1"/>
        </p:nvGrpSpPr>
        <p:grpSpPr>
          <a:xfrm>
            <a:off x="3908090" y="1391508"/>
            <a:ext cx="2304000" cy="4074985"/>
            <a:chOff x="-2564091" y="1731373"/>
            <a:chExt cx="2304000" cy="4074985"/>
          </a:xfrm>
        </p:grpSpPr>
        <p:sp>
          <p:nvSpPr>
            <p:cNvPr id="130" name="Tip tekst">
              <a:extLst>
                <a:ext uri="{FF2B5EF4-FFF2-40B4-BE49-F238E27FC236}">
                  <a16:creationId xmlns:a16="http://schemas.microsoft.com/office/drawing/2014/main" id="{D7BB2FFC-8DBF-407F-8DB2-3AA87503BAF7}"/>
                </a:ext>
              </a:extLst>
            </p:cNvPr>
            <p:cNvSpPr txBox="1"/>
            <p:nvPr userDrawn="1"/>
          </p:nvSpPr>
          <p:spPr>
            <a:xfrm>
              <a:off x="-2564091" y="1731373"/>
              <a:ext cx="2304000" cy="38779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Tekst opmaken</a:t>
              </a:r>
            </a:p>
            <a:p>
              <a:pPr>
                <a:lnSpc>
                  <a:spcPct val="100000"/>
                </a:lnSpc>
              </a:pPr>
              <a:endParaRPr lang="nl-NL" sz="1050" cap="all" baseline="0" noProof="1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tekstkaders zijn vijf stijlen ingesteld: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kiest een stijl door </a:t>
              </a:r>
              <a:r>
                <a:rPr lang="nl-NL" sz="1050" i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aan het begin van een alinea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of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te drukken: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Met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kies je de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volgende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stijl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Met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kies je de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vorige</a:t>
              </a: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stijl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kunt meerdere ‘sprongen’ tegelijk voor- of achteruit maken als je b.v. van stijl 1 naar stijl 4 wilt gaan. Je drukt dan aan het begin van een alinea meerdere keren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of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829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1" i="1" u="none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Tip</a:t>
              </a:r>
              <a:r>
                <a:rPr lang="nl-NL" sz="1050" b="1" i="1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</a:t>
              </a:r>
              <a:r>
                <a:rPr lang="nl-NL" sz="1050" b="0" i="1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plaats van de Tab-toets kun je ook deze knoppen gebruiken (op de Start-tab):</a:t>
              </a:r>
            </a:p>
          </p:txBody>
        </p:sp>
        <p:pic>
          <p:nvPicPr>
            <p:cNvPr id="131" name="Icon Inspringen">
              <a:extLst>
                <a:ext uri="{FF2B5EF4-FFF2-40B4-BE49-F238E27FC236}">
                  <a16:creationId xmlns:a16="http://schemas.microsoft.com/office/drawing/2014/main" id="{CF43F927-00B0-4D5B-B697-0D4CC3EA58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63475" y="5628215"/>
              <a:ext cx="419158" cy="178143"/>
            </a:xfrm>
            <a:prstGeom prst="rect">
              <a:avLst/>
            </a:prstGeom>
          </p:spPr>
        </p:pic>
        <p:cxnSp>
          <p:nvCxnSpPr>
            <p:cNvPr id="132" name="Lijn">
              <a:extLst>
                <a:ext uri="{FF2B5EF4-FFF2-40B4-BE49-F238E27FC236}">
                  <a16:creationId xmlns:a16="http://schemas.microsoft.com/office/drawing/2014/main" id="{55783685-606D-41B5-B8A6-C63AC95E38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64091" y="192386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3" name="Screenprint stijlen">
              <a:extLst>
                <a:ext uri="{FF2B5EF4-FFF2-40B4-BE49-F238E27FC236}">
                  <a16:creationId xmlns:a16="http://schemas.microsoft.com/office/drawing/2014/main" id="{86BD6095-FD1D-4D21-8E99-06BCB4E7C8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2426666" y="2262433"/>
              <a:ext cx="1620215" cy="875520"/>
            </a:xfrm>
            <a:prstGeom prst="rect">
              <a:avLst/>
            </a:prstGeom>
          </p:spPr>
        </p:pic>
      </p:grpSp>
      <p:grpSp>
        <p:nvGrpSpPr>
          <p:cNvPr id="134" name="Tip Foto instellen">
            <a:extLst>
              <a:ext uri="{FF2B5EF4-FFF2-40B4-BE49-F238E27FC236}">
                <a16:creationId xmlns:a16="http://schemas.microsoft.com/office/drawing/2014/main" id="{36DEFC1B-2E82-48C4-A6CC-F2001A75A195}"/>
              </a:ext>
            </a:extLst>
          </p:cNvPr>
          <p:cNvGrpSpPr/>
          <p:nvPr userDrawn="1"/>
        </p:nvGrpSpPr>
        <p:grpSpPr>
          <a:xfrm>
            <a:off x="6641622" y="1391508"/>
            <a:ext cx="2304000" cy="5009064"/>
            <a:chOff x="6633481" y="1391507"/>
            <a:chExt cx="2304000" cy="5009064"/>
          </a:xfrm>
        </p:grpSpPr>
        <p:sp>
          <p:nvSpPr>
            <p:cNvPr id="135" name="Tip tekst">
              <a:extLst>
                <a:ext uri="{FF2B5EF4-FFF2-40B4-BE49-F238E27FC236}">
                  <a16:creationId xmlns:a16="http://schemas.microsoft.com/office/drawing/2014/main" id="{DAFF4126-7BC9-40F2-A4AD-0897615BC5FC}"/>
                </a:ext>
              </a:extLst>
            </p:cNvPr>
            <p:cNvSpPr txBox="1"/>
            <p:nvPr userDrawn="1"/>
          </p:nvSpPr>
          <p:spPr>
            <a:xfrm>
              <a:off x="6633481" y="1391507"/>
              <a:ext cx="2304000" cy="50090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algn="l" defTabSz="531979" rtl="0" eaLnBrk="1" latinLnBrk="0" hangingPunct="1"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Foto instellen</a:t>
              </a:r>
            </a:p>
            <a:p>
              <a:pPr marL="0" algn="l" defTabSz="531979" rtl="0" eaLnBrk="1" latinLnBrk="0" hangingPunct="1">
                <a:lnSpc>
                  <a:spcPct val="100000"/>
                </a:lnSpc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Een fotokader wordt altijd vanuit het midden van de gekozen foto gevuld. 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je een ander gedeelte van de foto wilt zien, gebruik je de functie ‘bijsnijden’: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Bijsnijden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Nu kun je de foto bewegen en daarmee het gewenste deel in beeld schuiven. Ook kun je de foto vergroten/ verkleinen door met de ronde witte greepjes in de hoeken te slepen.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naast het kader om de bijsnijden-functie te verlaten.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Andere foto kiezen</a:t>
              </a: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Druk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[Delete]</a:t>
              </a: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Kies een nieuwe foto volgens de aanwijzingen.</a:t>
              </a:r>
            </a:p>
          </p:txBody>
        </p:sp>
        <p:cxnSp>
          <p:nvCxnSpPr>
            <p:cNvPr id="136" name="Lijn">
              <a:extLst>
                <a:ext uri="{FF2B5EF4-FFF2-40B4-BE49-F238E27FC236}">
                  <a16:creationId xmlns:a16="http://schemas.microsoft.com/office/drawing/2014/main" id="{A8E43A82-FA65-4B50-9828-C4740E9E74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Lijn">
              <a:extLst>
                <a:ext uri="{FF2B5EF4-FFF2-40B4-BE49-F238E27FC236}">
                  <a16:creationId xmlns:a16="http://schemas.microsoft.com/office/drawing/2014/main" id="{0150E791-AE56-48CE-BD8B-44B868408D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5127989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8" name="Icon Bijsnijden" descr="Afbeelding met tafel&#10;&#10;Automatisch gegenereerde beschrijving">
              <a:extLst>
                <a:ext uri="{FF2B5EF4-FFF2-40B4-BE49-F238E27FC236}">
                  <a16:creationId xmlns:a16="http://schemas.microsoft.com/office/drawing/2014/main" id="{4B64F629-3218-474E-A1F5-909319BB8D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6542" y="2948859"/>
              <a:ext cx="562053" cy="724001"/>
            </a:xfrm>
            <a:prstGeom prst="rect">
              <a:avLst/>
            </a:prstGeom>
          </p:spPr>
        </p:pic>
        <p:pic>
          <p:nvPicPr>
            <p:cNvPr id="139" name="Icon Opnieuw instellen">
              <a:extLst>
                <a:ext uri="{FF2B5EF4-FFF2-40B4-BE49-F238E27FC236}">
                  <a16:creationId xmlns:a16="http://schemas.microsoft.com/office/drawing/2014/main" id="{ECEAD7ED-CCA4-47A3-9804-4095FAD53D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2014" y="5743449"/>
              <a:ext cx="1181265" cy="257211"/>
            </a:xfrm>
            <a:prstGeom prst="rect">
              <a:avLst/>
            </a:prstGeom>
          </p:spPr>
        </p:pic>
      </p:grpSp>
      <p:grpSp>
        <p:nvGrpSpPr>
          <p:cNvPr id="140" name="Tip Dia herstellen">
            <a:extLst>
              <a:ext uri="{FF2B5EF4-FFF2-40B4-BE49-F238E27FC236}">
                <a16:creationId xmlns:a16="http://schemas.microsoft.com/office/drawing/2014/main" id="{50F5CC48-804D-426E-8495-1935FB72D7E5}"/>
              </a:ext>
            </a:extLst>
          </p:cNvPr>
          <p:cNvGrpSpPr/>
          <p:nvPr userDrawn="1"/>
        </p:nvGrpSpPr>
        <p:grpSpPr>
          <a:xfrm>
            <a:off x="9375155" y="1391510"/>
            <a:ext cx="2304000" cy="4201150"/>
            <a:chOff x="9375155" y="1391507"/>
            <a:chExt cx="2304000" cy="4201150"/>
          </a:xfrm>
        </p:grpSpPr>
        <p:sp>
          <p:nvSpPr>
            <p:cNvPr id="141" name="Tip tekst">
              <a:extLst>
                <a:ext uri="{FF2B5EF4-FFF2-40B4-BE49-F238E27FC236}">
                  <a16:creationId xmlns:a16="http://schemas.microsoft.com/office/drawing/2014/main" id="{F03604F6-D217-4100-8DC7-447C5DF07B76}"/>
                </a:ext>
              </a:extLst>
            </p:cNvPr>
            <p:cNvSpPr txBox="1"/>
            <p:nvPr userDrawn="1"/>
          </p:nvSpPr>
          <p:spPr>
            <a:xfrm>
              <a:off x="9375155" y="1391507"/>
              <a:ext cx="2304000" cy="42011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Dia herstellen</a:t>
              </a:r>
            </a:p>
            <a:p>
              <a:pPr>
                <a:lnSpc>
                  <a:spcPct val="100000"/>
                </a:lnSpc>
              </a:pPr>
              <a:endParaRPr lang="nl-NL" sz="1050" b="0" cap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de dia-elementen niet (meer) op de juiste manier (over elkaar) liggen kun je de dia-indeling herstellen: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1: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Verwijder eerst de bijsnijdingen van foto’s op deze dia (anders raken ze in STAP 2 verloren):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Klik op de foto.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Afbeeldingen comprimeren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Bijgesneden gebieden van afbeeldingen verwijderen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en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Standaardresolutie gebruiken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Sluit af met een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2: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142" name="Lijn">
              <a:extLst>
                <a:ext uri="{FF2B5EF4-FFF2-40B4-BE49-F238E27FC236}">
                  <a16:creationId xmlns:a16="http://schemas.microsoft.com/office/drawing/2014/main" id="{ECE3DE52-C3EA-4DC1-B3F9-EEA3DBCEEE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75155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3" name="Icon Afbeeldingen comprimeren">
              <a:extLst>
                <a:ext uri="{FF2B5EF4-FFF2-40B4-BE49-F238E27FC236}">
                  <a16:creationId xmlns:a16="http://schemas.microsoft.com/office/drawing/2014/main" id="{242BF795-21CD-4CB0-B783-A5078CF86B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9511434" y="3464874"/>
              <a:ext cx="1705213" cy="228632"/>
            </a:xfrm>
            <a:prstGeom prst="rect">
              <a:avLst/>
            </a:prstGeom>
          </p:spPr>
        </p:pic>
        <p:pic>
          <p:nvPicPr>
            <p:cNvPr id="144" name="Icon Opnieuw instellen">
              <a:extLst>
                <a:ext uri="{FF2B5EF4-FFF2-40B4-BE49-F238E27FC236}">
                  <a16:creationId xmlns:a16="http://schemas.microsoft.com/office/drawing/2014/main" id="{0F159EE5-0DB6-44B4-B1E3-B600765D8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8170" y="4937066"/>
              <a:ext cx="1181265" cy="257211"/>
            </a:xfrm>
            <a:prstGeom prst="rect">
              <a:avLst/>
            </a:prstGeom>
          </p:spPr>
        </p:pic>
      </p:grpSp>
      <p:sp>
        <p:nvSpPr>
          <p:cNvPr id="145" name="Tijdelijke aanduiding voor datum 1">
            <a:extLst>
              <a:ext uri="{FF2B5EF4-FFF2-40B4-BE49-F238E27FC236}">
                <a16:creationId xmlns:a16="http://schemas.microsoft.com/office/drawing/2014/main" id="{3FFF70E0-9C62-42C0-999D-79C0187433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84432" y="6695008"/>
            <a:ext cx="36000" cy="3077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8B37950E-F7D9-49D4-8201-0A96F5749215}" type="datetime4">
              <a:rPr lang="nl-NL" smtClean="0"/>
              <a:t>20 mei 2025</a:t>
            </a:fld>
            <a:endParaRPr lang="nl-NL"/>
          </a:p>
        </p:txBody>
      </p:sp>
      <p:sp>
        <p:nvSpPr>
          <p:cNvPr id="146" name="Tijdelijke aanduiding voor voettekst 2">
            <a:extLst>
              <a:ext uri="{FF2B5EF4-FFF2-40B4-BE49-F238E27FC236}">
                <a16:creationId xmlns:a16="http://schemas.microsoft.com/office/drawing/2014/main" id="{C970C9C0-2814-41BA-938D-B4F9E5E41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84432" y="6695010"/>
            <a:ext cx="36000" cy="90794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r>
              <a:rPr lang="nl-NL"/>
              <a:t>Titel van de presentatie via &gt;Invoegen &gt;Koptekst en voettekst</a:t>
            </a:r>
          </a:p>
        </p:txBody>
      </p:sp>
      <p:sp>
        <p:nvSpPr>
          <p:cNvPr id="147" name="Tijdelijke aanduiding voor dianummer 3">
            <a:extLst>
              <a:ext uri="{FF2B5EF4-FFF2-40B4-BE49-F238E27FC236}">
                <a16:creationId xmlns:a16="http://schemas.microsoft.com/office/drawing/2014/main" id="{0B7FD4F4-2E28-41DA-B738-FB098BA4F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4432" y="6695008"/>
            <a:ext cx="36000" cy="1692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B8626174-7854-4699-ADD6-1A80D8049B55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48" name="Titel 4">
            <a:extLst>
              <a:ext uri="{FF2B5EF4-FFF2-40B4-BE49-F238E27FC236}">
                <a16:creationId xmlns:a16="http://schemas.microsoft.com/office/drawing/2014/main" id="{D1AB2F9D-80F5-47D5-B03F-079A6920C3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90" y="-228203"/>
            <a:ext cx="360000" cy="153888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820316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C9532D0-4EC0-0D13-456E-1994F2E73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1129" r="5315" b="46667"/>
          <a:stretch/>
        </p:blipFill>
        <p:spPr>
          <a:xfrm>
            <a:off x="0" y="0"/>
            <a:ext cx="5600699" cy="685800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4803" y="2173384"/>
            <a:ext cx="6377397" cy="2607701"/>
          </a:xfrm>
        </p:spPr>
        <p:txBody>
          <a:bodyPr anchor="ctr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CA412B42-7296-B578-4707-3A5FEA3D71EC}"/>
              </a:ext>
            </a:extLst>
          </p:cNvPr>
          <p:cNvSpPr/>
          <p:nvPr userDrawn="1"/>
        </p:nvSpPr>
        <p:spPr>
          <a:xfrm>
            <a:off x="9714068" y="5541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4700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accent1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5213" y="4568825"/>
            <a:ext cx="2102400" cy="2102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16417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tx2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3" name="Tijdelijke aanduiding voor tekst 30">
            <a:extLst>
              <a:ext uri="{FF2B5EF4-FFF2-40B4-BE49-F238E27FC236}">
                <a16:creationId xmlns:a16="http://schemas.microsoft.com/office/drawing/2014/main" id="{6DA164C7-A72E-D18F-522D-4E96389D22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5213" y="4568825"/>
            <a:ext cx="2102400" cy="2102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183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BA2F801-B560-95A6-D2AB-603F2ACDB0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202982"/>
            <a:ext cx="2160000" cy="21600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accent1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6771" y="4575204"/>
            <a:ext cx="2088000" cy="2088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72712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6510A04-718B-3D5A-E557-1A7ADD02C9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202982"/>
            <a:ext cx="2160000" cy="21600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tx2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Tijdelijke aanduiding voor tekst 30">
            <a:extLst>
              <a:ext uri="{FF2B5EF4-FFF2-40B4-BE49-F238E27FC236}">
                <a16:creationId xmlns:a16="http://schemas.microsoft.com/office/drawing/2014/main" id="{0B380E33-452E-66AA-6887-1507911E2F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6771" y="4575204"/>
            <a:ext cx="2088000" cy="2088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2177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/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370780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6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7454650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wolk, tekst, hemel, water&#10;&#10;Automatisch gegenereerde beschrijving" hidden="1">
            <a:extLst>
              <a:ext uri="{FF2B5EF4-FFF2-40B4-BE49-F238E27FC236}">
                <a16:creationId xmlns:a16="http://schemas.microsoft.com/office/drawing/2014/main" id="{7739904D-03D5-C10D-8808-4D0FE8383C80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jdelijke aanduiding voor titel 1">
            <a:extLst>
              <a:ext uri="{FF2B5EF4-FFF2-40B4-BE49-F238E27FC236}">
                <a16:creationId xmlns:a16="http://schemas.microsoft.com/office/drawing/2014/main" id="{935A2F0B-803E-0E9C-ABC0-EE43198B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140865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DD830C86-F36B-6364-6B04-27CCC58AE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2421649"/>
            <a:ext cx="10692000" cy="38786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 (herhaling vanaf hier)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</p:txBody>
      </p:sp>
    </p:spTree>
    <p:extLst>
      <p:ext uri="{BB962C8B-B14F-4D97-AF65-F5344CB8AC3E}">
        <p14:creationId xmlns:p14="http://schemas.microsoft.com/office/powerpoint/2010/main" val="142727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21" r:id="rId2"/>
    <p:sldLayoutId id="2147483770" r:id="rId3"/>
    <p:sldLayoutId id="2147483723" r:id="rId4"/>
    <p:sldLayoutId id="2147483724" r:id="rId5"/>
    <p:sldLayoutId id="2147483725" r:id="rId6"/>
    <p:sldLayoutId id="2147483726" r:id="rId7"/>
    <p:sldLayoutId id="2147483748" r:id="rId8"/>
    <p:sldLayoutId id="2147483762" r:id="rId9"/>
    <p:sldLayoutId id="2147483763" r:id="rId10"/>
    <p:sldLayoutId id="2147483755" r:id="rId11"/>
    <p:sldLayoutId id="2147483752" r:id="rId12"/>
    <p:sldLayoutId id="2147483771" r:id="rId13"/>
    <p:sldLayoutId id="2147483744" r:id="rId14"/>
    <p:sldLayoutId id="2147483772" r:id="rId15"/>
    <p:sldLayoutId id="2147483764" r:id="rId16"/>
    <p:sldLayoutId id="2147483756" r:id="rId17"/>
    <p:sldLayoutId id="2147483765" r:id="rId18"/>
    <p:sldLayoutId id="2147483766" r:id="rId19"/>
    <p:sldLayoutId id="2147483767" r:id="rId20"/>
    <p:sldLayoutId id="2147483768" r:id="rId21"/>
    <p:sldLayoutId id="2147483769" r:id="rId22"/>
    <p:sldLayoutId id="2147483761" r:id="rId23"/>
    <p:sldLayoutId id="2147483773" r:id="rId24"/>
    <p:sldLayoutId id="2147483662" r:id="rId25"/>
    <p:sldLayoutId id="2147483743" r:id="rId26"/>
    <p:sldLayoutId id="2147483667" r:id="rId27"/>
  </p:sldLayoutIdLst>
  <p:txStyles>
    <p:titleStyle>
      <a:lvl1pPr algn="l" defTabSz="1219139" rtl="0" eaLnBrk="1" latinLnBrk="0" hangingPunct="1">
        <a:lnSpc>
          <a:spcPct val="100000"/>
        </a:lnSpc>
        <a:spcBef>
          <a:spcPct val="0"/>
        </a:spcBef>
        <a:buNone/>
        <a:defRPr sz="324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Wingdings" panose="05000000000000000000" pitchFamily="2" charset="2"/>
        <a:buChar char="§"/>
        <a:defRPr sz="203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6pPr>
      <a:lvl7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7pPr>
      <a:lvl8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Cera PRO" panose="00000500000000000000" pitchFamily="50" charset="0"/>
        <a:buChar char="▪"/>
        <a:defRPr sz="203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tx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7526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b="0" kern="1200">
          <a:solidFill>
            <a:schemeClr val="tx2"/>
          </a:solidFill>
          <a:latin typeface="+mn-lt"/>
          <a:ea typeface="+mn-ea"/>
          <a:cs typeface="+mn-cs"/>
        </a:defRPr>
      </a:lvl5pPr>
      <a:lvl6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9B4A5E-DDF6-6DCD-B19A-3970DF8C19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>
                <a:latin typeface="Calibri"/>
                <a:ea typeface="Calibri"/>
                <a:cs typeface="Calibri"/>
              </a:rPr>
              <a:t> </a:t>
            </a:r>
            <a:br>
              <a:rPr lang="nl-NL">
                <a:latin typeface="Calibri"/>
                <a:ea typeface="Calibri"/>
                <a:cs typeface="Calibri"/>
              </a:rPr>
            </a:br>
            <a:br>
              <a:rPr lang="nl-NL">
                <a:latin typeface="Calibri"/>
                <a:ea typeface="Calibri"/>
                <a:cs typeface="Calibri"/>
              </a:rPr>
            </a:br>
            <a:r>
              <a:rPr lang="nl-NL">
                <a:latin typeface="Calibri"/>
                <a:ea typeface="Calibri"/>
                <a:cs typeface="Calibri"/>
              </a:rPr>
              <a:t> </a:t>
            </a:r>
            <a:br>
              <a:rPr lang="nl-NL">
                <a:latin typeface="Calibri"/>
                <a:ea typeface="Calibri"/>
                <a:cs typeface="Calibri"/>
              </a:rPr>
            </a:br>
            <a:endParaRPr lang="nl-NL">
              <a:latin typeface="Calibri"/>
              <a:ea typeface="Calibri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9942D4-4E6E-4C0C-DCBE-28AF9DA33EEE}"/>
              </a:ext>
            </a:extLst>
          </p:cNvPr>
          <p:cNvSpPr txBox="1"/>
          <p:nvPr/>
        </p:nvSpPr>
        <p:spPr>
          <a:xfrm>
            <a:off x="4156364" y="3352800"/>
            <a:ext cx="73890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/>
              <a:t>Module 7.1. Basisvaardigheden</a:t>
            </a:r>
          </a:p>
          <a:p>
            <a:endParaRPr lang="nl-NL" sz="3200"/>
          </a:p>
          <a:p>
            <a:r>
              <a:rPr lang="nl-NL" sz="3200"/>
              <a:t>Taalontwikkeling in het mbo</a:t>
            </a:r>
            <a:endParaRPr lang="en-NL" sz="3200"/>
          </a:p>
        </p:txBody>
      </p:sp>
    </p:spTree>
    <p:extLst>
      <p:ext uri="{BB962C8B-B14F-4D97-AF65-F5344CB8AC3E}">
        <p14:creationId xmlns:p14="http://schemas.microsoft.com/office/powerpoint/2010/main" val="1691343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ACE7A3-BB9C-DD68-47B1-E41CEDD9CBB1}"/>
              </a:ext>
            </a:extLst>
          </p:cNvPr>
          <p:cNvSpPr txBox="1"/>
          <p:nvPr/>
        </p:nvSpPr>
        <p:spPr>
          <a:xfrm>
            <a:off x="674255" y="1089891"/>
            <a:ext cx="9097818" cy="54476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800" b="1" dirty="0"/>
              <a:t>Opdracht</a:t>
            </a:r>
          </a:p>
          <a:p>
            <a:endParaRPr lang="nl-NL" sz="2000"/>
          </a:p>
          <a:p>
            <a:r>
              <a:rPr lang="nl-NL" sz="2000" dirty="0"/>
              <a:t>Kies uit de brainstorm een voorbeeld die passend is in jouw context.</a:t>
            </a:r>
          </a:p>
          <a:p>
            <a:endParaRPr lang="nl-NL" sz="2000"/>
          </a:p>
          <a:p>
            <a:r>
              <a:rPr lang="nl-NL" sz="2000" dirty="0"/>
              <a:t>Voor de vakdocent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Hoe kun je dit onderdeel meer taal ontwikkelend maken?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Gebruik hiervoor ook de taalreferentie: waar werken de studenten naartoe? 1F, 2F, of 3F.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Wat betekent dit concreet voor dit onderdeel?</a:t>
            </a:r>
          </a:p>
          <a:p>
            <a:endParaRPr lang="nl-NL" sz="2000"/>
          </a:p>
          <a:p>
            <a:r>
              <a:rPr lang="nl-NL" sz="2000" dirty="0"/>
              <a:t>Voor de docent Nederlands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Hoe kun je dit onderdeel beroepsgerichter, realistischer maken?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Gebruik hiervoor ook de taalreferentie: waar werken de studenten naartoe? 1F, 2F, of 3F.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/>
              <a:t>Wat betekent dit concreet voor dit onderdeel?</a:t>
            </a:r>
          </a:p>
          <a:p>
            <a:endParaRPr lang="nl-NL" sz="2000"/>
          </a:p>
          <a:p>
            <a:endParaRPr lang="en-NL" sz="2000"/>
          </a:p>
        </p:txBody>
      </p:sp>
    </p:spTree>
    <p:extLst>
      <p:ext uri="{BB962C8B-B14F-4D97-AF65-F5344CB8AC3E}">
        <p14:creationId xmlns:p14="http://schemas.microsoft.com/office/powerpoint/2010/main" val="1629419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6C12DE-231B-E596-C32B-D8ECC7EB0784}"/>
              </a:ext>
            </a:extLst>
          </p:cNvPr>
          <p:cNvSpPr txBox="1"/>
          <p:nvPr/>
        </p:nvSpPr>
        <p:spPr>
          <a:xfrm>
            <a:off x="1810328" y="1154545"/>
            <a:ext cx="9458036" cy="39087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800" b="1"/>
              <a:t>Onderzoek in het team.</a:t>
            </a:r>
          </a:p>
          <a:p>
            <a:endParaRPr lang="nl-NL" sz="2800"/>
          </a:p>
          <a:p>
            <a:r>
              <a:rPr lang="nl-NL"/>
              <a:t>Maak aan de hand je inzichten uit deze workshop een presentatie, die je kunt delen in je team.</a:t>
            </a:r>
          </a:p>
          <a:p>
            <a:endParaRPr lang="nl-NL"/>
          </a:p>
          <a:p>
            <a:r>
              <a:rPr lang="nl-NL"/>
              <a:t>Bedenk nieuwsgierige vragen die kunt stellen m.b.t. taal ontwikkelend vakonderwijs en contextrijk  taalonderwijs.</a:t>
            </a:r>
          </a:p>
          <a:p>
            <a:endParaRPr lang="nl-NL"/>
          </a:p>
          <a:p>
            <a:r>
              <a:rPr lang="nl-NL"/>
              <a:t>Verwerk de resultaten van je gesprek met het team in je portfolio.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03686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Pencils and lines">
            <a:extLst>
              <a:ext uri="{FF2B5EF4-FFF2-40B4-BE49-F238E27FC236}">
                <a16:creationId xmlns:a16="http://schemas.microsoft.com/office/drawing/2014/main" id="{AE23E161-0419-1FE6-8521-8C14B3015DA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7" r="28017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DFF78-65BD-E70A-C221-9AB38CD5D9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6619" y="831272"/>
            <a:ext cx="7906327" cy="5314806"/>
          </a:xfrm>
        </p:spPr>
        <p:txBody>
          <a:bodyPr/>
          <a:lstStyle/>
          <a:p>
            <a:endParaRPr lang="nl-NL"/>
          </a:p>
          <a:p>
            <a:endParaRPr lang="nl-NL" sz="2800"/>
          </a:p>
          <a:p>
            <a:r>
              <a:rPr lang="nl-NL" sz="2800"/>
              <a:t>Noem 3 dingen die je geleerd hebt.</a:t>
            </a:r>
          </a:p>
          <a:p>
            <a:endParaRPr lang="nl-NL" sz="2800"/>
          </a:p>
          <a:p>
            <a:r>
              <a:rPr lang="nl-NL" sz="2800"/>
              <a:t>Noem 2 dingen die je interessant vond.</a:t>
            </a:r>
          </a:p>
          <a:p>
            <a:endParaRPr lang="nl-NL" sz="2800"/>
          </a:p>
          <a:p>
            <a:r>
              <a:rPr lang="nl-NL" sz="2800"/>
              <a:t>Noem 1 ding die je ziet om toe te passen.</a:t>
            </a:r>
            <a:endParaRPr lang="en-NL" sz="280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683C0B4-A4BA-63B5-BAE6-6A5B85FB0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EXIT TICKET – 3 – 2 - 1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8CB9FD-178B-DFC7-7045-6AC1ED3B33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14181" y="4895273"/>
            <a:ext cx="1343431" cy="1431636"/>
          </a:xfrm>
        </p:spPr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13833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342CA60C-B9C6-EEC4-868A-B0A87D07FCE1}"/>
              </a:ext>
            </a:extLst>
          </p:cNvPr>
          <p:cNvSpPr txBox="1"/>
          <p:nvPr/>
        </p:nvSpPr>
        <p:spPr>
          <a:xfrm>
            <a:off x="4123113" y="0"/>
            <a:ext cx="8068887" cy="4907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endParaRPr lang="en-US" sz="3200">
              <a:effectLst/>
            </a:endParaRPr>
          </a:p>
          <a:p>
            <a:pPr>
              <a:lnSpc>
                <a:spcPct val="200000"/>
              </a:lnSpc>
            </a:pPr>
            <a:r>
              <a:rPr lang="en-US" sz="3200" err="1">
                <a:effectLst/>
              </a:rPr>
              <a:t>Programma</a:t>
            </a:r>
            <a:endParaRPr lang="en-US" sz="3200">
              <a:effectLst/>
            </a:endParaRPr>
          </a:p>
          <a:p>
            <a:pPr>
              <a:lnSpc>
                <a:spcPct val="200000"/>
              </a:lnSpc>
            </a:pPr>
            <a:r>
              <a:rPr lang="en-US"/>
              <a:t>09.00– 12.00 </a:t>
            </a:r>
            <a:r>
              <a:rPr lang="en-US" err="1"/>
              <a:t>uur</a:t>
            </a:r>
            <a:r>
              <a:rPr lang="en-US"/>
              <a:t> Check in en workshop</a:t>
            </a:r>
          </a:p>
          <a:p>
            <a:pPr>
              <a:lnSpc>
                <a:spcPct val="200000"/>
              </a:lnSpc>
            </a:pPr>
            <a:r>
              <a:rPr lang="en-US">
                <a:effectLst/>
              </a:rPr>
              <a:t>12.00– 13.00</a:t>
            </a:r>
            <a:r>
              <a:rPr lang="en-US"/>
              <a:t> </a:t>
            </a:r>
            <a:r>
              <a:rPr lang="en-US" err="1">
                <a:effectLst/>
              </a:rPr>
              <a:t>uur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Lunchpauze</a:t>
            </a:r>
            <a:endParaRPr lang="en-US">
              <a:effectLst/>
            </a:endParaRPr>
          </a:p>
          <a:p>
            <a:pPr>
              <a:lnSpc>
                <a:spcPct val="200000"/>
              </a:lnSpc>
            </a:pPr>
            <a:r>
              <a:rPr lang="en-US"/>
              <a:t>13.00 – 14.20 </a:t>
            </a:r>
            <a:r>
              <a:rPr lang="en-US" err="1"/>
              <a:t>uur</a:t>
            </a:r>
            <a:r>
              <a:rPr lang="en-US"/>
              <a:t> </a:t>
            </a:r>
            <a:r>
              <a:rPr lang="en-US" err="1"/>
              <a:t>Leerplaats</a:t>
            </a:r>
            <a:endParaRPr lang="en-US"/>
          </a:p>
          <a:p>
            <a:pPr>
              <a:lnSpc>
                <a:spcPct val="200000"/>
              </a:lnSpc>
            </a:pPr>
            <a:r>
              <a:rPr lang="en-US">
                <a:effectLst/>
              </a:rPr>
              <a:t>14.30 – 16.00 </a:t>
            </a:r>
            <a:r>
              <a:rPr lang="en-US" err="1">
                <a:effectLst/>
              </a:rPr>
              <a:t>uur</a:t>
            </a:r>
            <a:r>
              <a:rPr lang="en-US">
                <a:effectLst/>
              </a:rPr>
              <a:t> </a:t>
            </a:r>
            <a:r>
              <a:rPr lang="en-US" err="1">
                <a:effectLst/>
              </a:rPr>
              <a:t>Oefenplaats</a:t>
            </a:r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11146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De zonsondergang wordt weerspiegeld in een verrekijker die op een tafel bij de zee ligt">
            <a:extLst>
              <a:ext uri="{FF2B5EF4-FFF2-40B4-BE49-F238E27FC236}">
                <a16:creationId xmlns:a16="http://schemas.microsoft.com/office/drawing/2014/main" id="{D586494C-C822-5B35-508A-209992E9F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88" b="31145"/>
          <a:stretch/>
        </p:blipFill>
        <p:spPr>
          <a:xfrm>
            <a:off x="20" y="-1"/>
            <a:ext cx="12193180" cy="3204000"/>
          </a:xfrm>
          <a:prstGeom prst="rect">
            <a:avLst/>
          </a:prstGeom>
          <a:noFill/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5ACE293-4F22-BBDC-2306-259E79C763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3203998"/>
            <a:ext cx="8136000" cy="3654001"/>
          </a:xfrm>
        </p:spPr>
        <p:txBody>
          <a:bodyPr/>
          <a:lstStyle/>
          <a:p>
            <a:r>
              <a:rPr lang="en-US" sz="2800"/>
              <a:t>DE GRENZEN VAN MIJN TAAL, </a:t>
            </a:r>
          </a:p>
          <a:p>
            <a:r>
              <a:rPr lang="en-US" sz="2800"/>
              <a:t>ZIJN DE GRENZEN VAN MIJN WERELD</a:t>
            </a:r>
          </a:p>
          <a:p>
            <a:pPr algn="r"/>
            <a:r>
              <a:rPr lang="en-US" sz="2000"/>
              <a:t>Ludwig Wittgenstein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D1A1302-4E56-9F33-0C75-36A7BDC837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4960" y="5120640"/>
            <a:ext cx="1569810" cy="154256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17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02413E-8752-CFE0-66EA-A6915DD6815D}"/>
              </a:ext>
            </a:extLst>
          </p:cNvPr>
          <p:cNvSpPr txBox="1"/>
          <p:nvPr/>
        </p:nvSpPr>
        <p:spPr>
          <a:xfrm>
            <a:off x="3934690" y="794328"/>
            <a:ext cx="7647709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/>
              <a:t>Doelen</a:t>
            </a:r>
          </a:p>
          <a:p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Je kunt het belang van contextrijk taalonderwijs in het mbo uitleggen.</a:t>
            </a:r>
          </a:p>
          <a:p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Je benoemt taalaspecten die voorkomen in de beroepscontext, waarin je lesgeeft.</a:t>
            </a:r>
          </a:p>
          <a:p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Je ontwikkelt voor jouw beroepscontext een taalproduct gekoppeld aan een taalreferentie. </a:t>
            </a:r>
          </a:p>
          <a:p>
            <a:endParaRPr lang="nl-NL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Je neemt de inzichten uit deze workshop mee naar je team.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6161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32AC32-80D0-B9EC-A432-73391E0F4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76" y="1162050"/>
            <a:ext cx="8477250" cy="11670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22238F-4DA6-7496-0C5D-4641485FB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4725" y="2476500"/>
            <a:ext cx="8429625" cy="31677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2A89BA-C34F-7B55-20FB-D37C00B09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5785831"/>
            <a:ext cx="8620125" cy="8108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89D607-7EE6-514A-4C25-49BC9DB25F38}"/>
              </a:ext>
            </a:extLst>
          </p:cNvPr>
          <p:cNvSpPr txBox="1"/>
          <p:nvPr/>
        </p:nvSpPr>
        <p:spPr>
          <a:xfrm>
            <a:off x="447676" y="533400"/>
            <a:ext cx="11487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/>
              <a:t>UIT HET KWALIFICATIE DOSSIER VAN DE MBO DOCENT</a:t>
            </a:r>
            <a:endParaRPr lang="en-NL" b="1"/>
          </a:p>
        </p:txBody>
      </p:sp>
    </p:spTree>
    <p:extLst>
      <p:ext uri="{BB962C8B-B14F-4D97-AF65-F5344CB8AC3E}">
        <p14:creationId xmlns:p14="http://schemas.microsoft.com/office/powerpoint/2010/main" val="342778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8570BD1-1109-D526-A719-B435AE61B6F3}"/>
              </a:ext>
            </a:extLst>
          </p:cNvPr>
          <p:cNvSpPr txBox="1"/>
          <p:nvPr/>
        </p:nvSpPr>
        <p:spPr>
          <a:xfrm>
            <a:off x="2195474" y="2160395"/>
            <a:ext cx="8899246" cy="41600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defTabSz="1219139">
              <a:lnSpc>
                <a:spcPct val="97000"/>
              </a:lnSpc>
              <a:spcAft>
                <a:spcPts val="600"/>
              </a:spcAft>
            </a:pPr>
            <a:r>
              <a:rPr lang="nl-NL" sz="1600" b="0"/>
              <a:t> </a:t>
            </a:r>
          </a:p>
          <a:p>
            <a:pPr marL="216000" indent="-216000" defTabSz="1219139">
              <a:lnSpc>
                <a:spcPct val="9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l-NL" sz="160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FBE102F-9075-F813-D680-C0BC1E84E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473" y="522514"/>
            <a:ext cx="8996402" cy="839562"/>
          </a:xfrm>
        </p:spPr>
        <p:txBody>
          <a:bodyPr>
            <a:normAutofit fontScale="90000"/>
          </a:bodyPr>
          <a:lstStyle/>
          <a:p>
            <a:br>
              <a:rPr lang="nl-NL"/>
            </a:br>
            <a:endParaRPr lang="nl-NL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0F5EE9-4FDF-F307-08C3-0CADA658E508}"/>
              </a:ext>
            </a:extLst>
          </p:cNvPr>
          <p:cNvSpPr txBox="1"/>
          <p:nvPr/>
        </p:nvSpPr>
        <p:spPr>
          <a:xfrm>
            <a:off x="2019300" y="1123950"/>
            <a:ext cx="8782050" cy="46474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nl-NL"/>
          </a:p>
          <a:p>
            <a:r>
              <a:rPr lang="nl-NL" sz="2800" b="1" dirty="0"/>
              <a:t>Opdracht </a:t>
            </a:r>
          </a:p>
          <a:p>
            <a:endParaRPr lang="nl-NL"/>
          </a:p>
          <a:p>
            <a:r>
              <a:rPr lang="nl-NL" dirty="0"/>
              <a:t>Lees de verschillende deeltaken van de mbo docent en bespreek in drietallen de volgende vragen:</a:t>
            </a:r>
          </a:p>
          <a:p>
            <a:endParaRPr lang="nl-NL" sz="2800"/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Wat betekent dit voor jou in jouw werkcontext?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Wat vraagt dit van jou als mbo-docent?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Noteer de uitkomsten het A-3 formulier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Deel de uitkomsten met een ander drietal en vul deze aan met ontbrekende inzichten.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4466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B804E6-D2CA-4A24-31C6-06F1533DCA9E}"/>
              </a:ext>
            </a:extLst>
          </p:cNvPr>
          <p:cNvSpPr txBox="1"/>
          <p:nvPr/>
        </p:nvSpPr>
        <p:spPr>
          <a:xfrm>
            <a:off x="932873" y="951345"/>
            <a:ext cx="8931563" cy="58785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800" b="1" dirty="0"/>
              <a:t>Belang van taalbeleid </a:t>
            </a:r>
            <a:r>
              <a:rPr lang="nl-NL" sz="1200" dirty="0"/>
              <a:t>(Handreiking taalbeleid in het mbo, MBO Raad, 2021)</a:t>
            </a:r>
          </a:p>
          <a:p>
            <a:endParaRPr lang="nl-NL"/>
          </a:p>
          <a:p>
            <a:r>
              <a:rPr lang="nl-NL" dirty="0"/>
              <a:t>Student: </a:t>
            </a:r>
            <a:r>
              <a:rPr lang="nl-NL" sz="1800" i="1" dirty="0"/>
              <a:t>“Voor mij wordt duidelijker waarvoor ik Nederlands nodig heb, en ben ik wel gemotiveerd om de lessen te volgen. </a:t>
            </a:r>
          </a:p>
          <a:p>
            <a:r>
              <a:rPr lang="nl-NL" dirty="0"/>
              <a:t>Vakdocent: </a:t>
            </a:r>
            <a:r>
              <a:rPr lang="nl-NL" sz="1800" i="1" dirty="0"/>
              <a:t>Als we als vakdocenten, stagebedrijven en docenten Nederlands samenwerken, wordt voor studenten duidelijker dat taal en het leren van een beroep bij elkaar horen.</a:t>
            </a:r>
          </a:p>
          <a:p>
            <a:r>
              <a:rPr lang="nl-NL" dirty="0"/>
              <a:t>Docent Nederlands: </a:t>
            </a:r>
            <a:r>
              <a:rPr lang="nl-NL" sz="1800" i="1" dirty="0"/>
              <a:t>Als school de visie heeft dat taal een instrument is om te leren en te ontwikkelen, geeft dat een goede basis voor </a:t>
            </a:r>
            <a:r>
              <a:rPr lang="nl-NL" sz="1800" i="1" dirty="0" err="1"/>
              <a:t>taalontwikkelend</a:t>
            </a:r>
            <a:r>
              <a:rPr lang="nl-NL" sz="1800" i="1" dirty="0"/>
              <a:t> vakonderwijs.</a:t>
            </a:r>
          </a:p>
          <a:p>
            <a:r>
              <a:rPr lang="nl-NL" dirty="0"/>
              <a:t>Het bedrijfsleven: </a:t>
            </a:r>
            <a:r>
              <a:rPr lang="nl-NL" sz="1800" i="1" dirty="0"/>
              <a:t>Als werknemers in hun opleiding veel aandacht hebben besteed aan hun taalontwikkeling, krijgen we mensen die kunnen communiceren en samenwerken met collega’s en klanten.</a:t>
            </a:r>
          </a:p>
          <a:p>
            <a:r>
              <a:rPr lang="nl-NL" dirty="0"/>
              <a:t>De maatschappij: </a:t>
            </a:r>
            <a:r>
              <a:rPr lang="nl-NL" sz="1800" i="1" dirty="0"/>
              <a:t>We hebben mondige mensen nodig die zelfredzaam zijn en een groot empathisch vermogen hebben en beschikken over kritische denk- en communicatieve vaardigheden.</a:t>
            </a:r>
            <a:endParaRPr lang="nl-NL" i="1" dirty="0"/>
          </a:p>
          <a:p>
            <a:endParaRPr lang="nl-NL" sz="1800"/>
          </a:p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2786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5681CD-20BF-FD01-B26C-61F33F3B64F2}"/>
              </a:ext>
            </a:extLst>
          </p:cNvPr>
          <p:cNvSpPr txBox="1"/>
          <p:nvPr/>
        </p:nvSpPr>
        <p:spPr>
          <a:xfrm>
            <a:off x="535709" y="849746"/>
            <a:ext cx="10252364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800" b="1" dirty="0"/>
              <a:t>Contextrijke taalsituatie.</a:t>
            </a:r>
          </a:p>
          <a:p>
            <a:endParaRPr lang="nl-NL"/>
          </a:p>
          <a:p>
            <a:r>
              <a:rPr lang="nl-NL" dirty="0"/>
              <a:t>Taalaanbod dat betekenisvol en leerzaam is. </a:t>
            </a:r>
            <a:r>
              <a:rPr lang="nl-NL" sz="1400" dirty="0"/>
              <a:t>(</a:t>
            </a:r>
            <a:r>
              <a:rPr lang="nl-NL" sz="1400" dirty="0" err="1"/>
              <a:t>Bogaert&amp;van</a:t>
            </a:r>
            <a:r>
              <a:rPr lang="nl-NL" sz="1400" dirty="0"/>
              <a:t> den Branden, 2011)</a:t>
            </a:r>
          </a:p>
          <a:p>
            <a:endParaRPr lang="nl-NL" sz="1400"/>
          </a:p>
          <a:p>
            <a:r>
              <a:rPr lang="nl-NL" dirty="0"/>
              <a:t>Uitdagende leeractiviteiten in relatie tot ‘echte wereld’ </a:t>
            </a:r>
            <a:r>
              <a:rPr lang="nl-NL" sz="1400" dirty="0"/>
              <a:t>(</a:t>
            </a:r>
            <a:r>
              <a:rPr lang="nl-NL" sz="1400" dirty="0" err="1"/>
              <a:t>Hattie</a:t>
            </a:r>
            <a:r>
              <a:rPr lang="nl-NL" sz="1400" dirty="0"/>
              <a:t> en </a:t>
            </a:r>
            <a:r>
              <a:rPr lang="nl-NL" sz="1400" dirty="0" err="1"/>
              <a:t>Timperly</a:t>
            </a:r>
            <a:r>
              <a:rPr lang="nl-NL" sz="1400" dirty="0"/>
              <a:t>, 2007)</a:t>
            </a:r>
            <a:endParaRPr lang="nl-NL"/>
          </a:p>
          <a:p>
            <a:endParaRPr lang="nl-NL"/>
          </a:p>
          <a:p>
            <a:r>
              <a:rPr lang="nl-NL" dirty="0"/>
              <a:t>Werken met realistische en concrete taalsituaties </a:t>
            </a:r>
            <a:r>
              <a:rPr lang="nl-NL" sz="1400" dirty="0"/>
              <a:t>(Kuiken, 2009)</a:t>
            </a:r>
            <a:endParaRPr lang="en-NL" sz="1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919785-5E90-DD8D-3DE8-81C4F8E9B588}"/>
              </a:ext>
            </a:extLst>
          </p:cNvPr>
          <p:cNvSpPr txBox="1"/>
          <p:nvPr/>
        </p:nvSpPr>
        <p:spPr>
          <a:xfrm>
            <a:off x="3749965" y="3879273"/>
            <a:ext cx="665018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i="1"/>
              <a:t>Situaties zijn te vinden in de beroepsvakken, burgerschap, tijdens de stage en de theoretische onderdelen van de opleiding</a:t>
            </a:r>
            <a:r>
              <a:rPr lang="nl-NL"/>
              <a:t>.</a:t>
            </a:r>
          </a:p>
          <a:p>
            <a:endParaRPr lang="nl-NL"/>
          </a:p>
          <a:p>
            <a:endParaRPr lang="nl-NL"/>
          </a:p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751633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EA6D35-65E0-464E-5689-D4E2F7AD9874}"/>
              </a:ext>
            </a:extLst>
          </p:cNvPr>
          <p:cNvSpPr txBox="1"/>
          <p:nvPr/>
        </p:nvSpPr>
        <p:spPr>
          <a:xfrm>
            <a:off x="1884218" y="1819564"/>
            <a:ext cx="1001221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err="1"/>
              <a:t>Taalontwikkelend</a:t>
            </a:r>
            <a:r>
              <a:rPr lang="nl-NL" sz="2800" b="1"/>
              <a:t> vakonderwijs</a:t>
            </a:r>
          </a:p>
          <a:p>
            <a:endParaRPr lang="nl-NL" sz="2800" b="1"/>
          </a:p>
          <a:p>
            <a:r>
              <a:rPr lang="nl-NL" sz="2800"/>
              <a:t>Brainstorm in drietallen</a:t>
            </a:r>
          </a:p>
          <a:p>
            <a:endParaRPr lang="nl-NL" sz="2800"/>
          </a:p>
          <a:p>
            <a:r>
              <a:rPr lang="nl-NL"/>
              <a:t>Welke taalaspecten zijn er in jouw beroepsonderwijs context?</a:t>
            </a:r>
          </a:p>
          <a:p>
            <a:endParaRPr lang="nl-NL"/>
          </a:p>
          <a:p>
            <a:r>
              <a:rPr lang="nl-NL"/>
              <a:t>Noteer op elke post-it een voorbeeld.</a:t>
            </a:r>
          </a:p>
          <a:p>
            <a:endParaRPr lang="nl-NL"/>
          </a:p>
          <a:p>
            <a:r>
              <a:rPr lang="nl-NL"/>
              <a:t>Rubriceer de post-its op de </a:t>
            </a:r>
            <a:r>
              <a:rPr lang="nl-NL" err="1"/>
              <a:t>flaps</a:t>
            </a:r>
            <a:r>
              <a:rPr lang="nl-NL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9482538"/>
      </p:ext>
    </p:extLst>
  </p:cSld>
  <p:clrMapOvr>
    <a:masterClrMapping/>
  </p:clrMapOvr>
</p:sld>
</file>

<file path=ppt/theme/theme1.xml><?xml version="1.0" encoding="utf-8"?>
<a:theme xmlns:a="http://schemas.openxmlformats.org/drawingml/2006/main" name="NHL Stenden Academie Educatie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L Stenden Academie Educatie.potx" id="{7F956D97-8C03-4887-961B-15A75A9EB888}" vid="{4CC1968F-C00E-49BF-A061-15653D425C39}"/>
    </a:ext>
  </a:extLst>
</a:theme>
</file>

<file path=ppt/theme/theme2.xml><?xml version="1.0" encoding="utf-8"?>
<a:theme xmlns:a="http://schemas.openxmlformats.org/drawingml/2006/main" name="Tips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L Stenden Academie Educatie.potx" id="{7F956D97-8C03-4887-961B-15A75A9EB888}" vid="{30B553F3-C05B-48A3-9D9A-A1D2A6644D1D}"/>
    </a:ext>
  </a:extLst>
</a:theme>
</file>

<file path=ppt/theme/theme3.xml><?xml version="1.0" encoding="utf-8"?>
<a:theme xmlns:a="http://schemas.openxmlformats.org/drawingml/2006/main" name="Office Theme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D574A56817D846B40E6BBB8F086ED4" ma:contentTypeVersion="19" ma:contentTypeDescription="Create a new document." ma:contentTypeScope="" ma:versionID="69f3f42647a5fcf84a4314b3fb58e146">
  <xsd:schema xmlns:xsd="http://www.w3.org/2001/XMLSchema" xmlns:xs="http://www.w3.org/2001/XMLSchema" xmlns:p="http://schemas.microsoft.com/office/2006/metadata/properties" xmlns:ns2="c5f1d824-bbdd-43e2-8fc2-159d913d6b41" xmlns:ns3="0e44ce12-adc8-45fd-b7f3-ce57b2ea230b" targetNamespace="http://schemas.microsoft.com/office/2006/metadata/properties" ma:root="true" ma:fieldsID="6230335bfef93d748477ab3c7fdbe671" ns2:_="" ns3:_="">
    <xsd:import namespace="c5f1d824-bbdd-43e2-8fc2-159d913d6b41"/>
    <xsd:import namespace="0e44ce12-adc8-45fd-b7f3-ce57b2ea23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f1d824-bbdd-43e2-8fc2-159d913d6b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02e4e3a-1431-4321-a2fb-937b74f002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4ce12-adc8-45fd-b7f3-ce57b2ea230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56754f8-4fac-46c0-8680-7e287a74b84c}" ma:internalName="TaxCatchAll" ma:showField="CatchAllData" ma:web="0e44ce12-adc8-45fd-b7f3-ce57b2ea23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e44ce12-adc8-45fd-b7f3-ce57b2ea230b" xsi:nil="true"/>
    <lcf76f155ced4ddcb4097134ff3c332f xmlns="c5f1d824-bbdd-43e2-8fc2-159d913d6b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37923ED-DED3-4797-944D-EAB7525C29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C77E83-4BD1-46CF-9283-BA671F9F4877}">
  <ds:schemaRefs>
    <ds:schemaRef ds:uri="0e44ce12-adc8-45fd-b7f3-ce57b2ea230b"/>
    <ds:schemaRef ds:uri="c5f1d824-bbdd-43e2-8fc2-159d913d6b4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BF80212-7230-40F3-844F-BCB8B63B1C62}">
  <ds:schemaRefs>
    <ds:schemaRef ds:uri="0e44ce12-adc8-45fd-b7f3-ce57b2ea230b"/>
    <ds:schemaRef ds:uri="37e63712-1363-4037-8ae5-2934401f4f3f"/>
    <ds:schemaRef ds:uri="5cccb6ef-2dba-44fc-bcfe-b0b38fd1b304"/>
    <ds:schemaRef ds:uri="c5f1d824-bbdd-43e2-8fc2-159d913d6b41"/>
    <ds:schemaRef ds:uri="d82b2e9b-32df-4705-8d2d-4509bcd378c4"/>
    <ds:schemaRef ds:uri="e9abacd2-672f-4076-bb61-6b2edc75685b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NHL Stenden Academie Educatie</Template>
  <Application>Microsoft Office PowerPoint</Application>
  <PresentationFormat>Widescreen</PresentationFormat>
  <Slides>12</Slides>
  <Notes>2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NHL Stenden Academie Educatie</vt:lpstr>
      <vt:lpstr>Tips</vt:lpstr>
      <vt:lpstr>     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EXIT TICKET – 3 – 2 - 1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Esther Bolhuis-Wassens</dc:creator>
  <dc:description/>
  <cp:revision>14</cp:revision>
  <dcterms:created xsi:type="dcterms:W3CDTF">2024-09-11T06:33:32Z</dcterms:created>
  <dcterms:modified xsi:type="dcterms:W3CDTF">2025-05-20T08:38:20Z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0x010100C4D574A56817D846B40E6BBB8F086ED4</vt:lpwstr>
  </property>
  <property fmtid="{D5CDD505-2E9C-101B-9397-08002B2CF9AE}" pid="3" name="MediaServiceImageTags">
    <vt:lpwstr/>
  </property>
</Properties>
</file>