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63" r:id="rId5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99B"/>
    <a:srgbClr val="00A09C"/>
    <a:srgbClr val="DA32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DDFE91-0969-AE0F-CFEA-4CFC4737CC46}" v="555" dt="2022-12-21T09:38:38.015"/>
    <p1510:client id="{842D9DC4-EA09-40E6-990D-C80332359395}" v="33" dt="2022-12-21T09:45:12.5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28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72D41C-C2ED-4F4E-AA90-CB61C5C45461}" type="datetimeFigureOut">
              <a:rPr lang="en-NL" smtClean="0"/>
              <a:t>01/27/2025</a:t>
            </a:fld>
            <a:endParaRPr lang="en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5F7682-7AA9-9040-8907-FBE42B1B1D66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13825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8AC1B-046A-414F-804E-903F6BF5ED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0BE0E4-8C96-8949-893D-E10D0E87AD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248617-9D8E-6244-8D19-64E0DE398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F811D-F139-F44C-9E29-508D57EE29F8}" type="datetimeFigureOut">
              <a:rPr lang="en-NL" smtClean="0"/>
              <a:t>01/27/2025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8137DD-B4C6-EE43-9364-165CBF8C4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1B8D5-4063-DA4B-82C9-B0AE28041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9035B-120D-8F41-B377-56EC2BCEE8D6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210687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AB1E6-6DCB-814F-812E-437053EDB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2C1FC8-1CBF-6B4E-9490-2B62E4E521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1039FC-A522-8646-A0F5-21B6E3E1F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F811D-F139-F44C-9E29-508D57EE29F8}" type="datetimeFigureOut">
              <a:rPr lang="en-NL" smtClean="0"/>
              <a:t>01/27/2025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F51192-DD55-0944-8152-5042F6661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09FC78-7319-D447-9101-26A8ED61D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9035B-120D-8F41-B377-56EC2BCEE8D6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137402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4DE273-F5F5-E545-AC5F-96185295D5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DAF9A7-B71A-EE4C-B665-794F80FC39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EB05D-0891-AE4C-AA0B-13E972537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F811D-F139-F44C-9E29-508D57EE29F8}" type="datetimeFigureOut">
              <a:rPr lang="en-NL" smtClean="0"/>
              <a:t>01/27/2025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1D7563-1339-EC4C-AA9C-DBC912A98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C9615E-72C4-D24C-83FB-4D0EF4944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9035B-120D-8F41-B377-56EC2BCEE8D6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5933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CF119-16F6-AB4F-97FD-206A8160D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1D995-5E3C-4E44-A54A-A0C5947C7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362D22-8C9C-254C-801E-669DC9001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F811D-F139-F44C-9E29-508D57EE29F8}" type="datetimeFigureOut">
              <a:rPr lang="en-NL" smtClean="0"/>
              <a:t>01/27/2025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938DF4-1D15-3A4C-B75C-3EDD22F24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E4B090-0B34-FA4D-AA86-D3A4CEEE6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9035B-120D-8F41-B377-56EC2BCEE8D6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05981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7FD63-87C2-114F-AFE1-AE8AF3FA7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2EBF13-B2D0-6148-A114-A01169F62A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99839-C860-AA4A-869E-5BC502B58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F811D-F139-F44C-9E29-508D57EE29F8}" type="datetimeFigureOut">
              <a:rPr lang="en-NL" smtClean="0"/>
              <a:t>01/27/2025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50EE7B-D9BE-B849-962F-F1827D62D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536DE-99BC-304A-9448-DDCE8BD2C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9035B-120D-8F41-B377-56EC2BCEE8D6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598960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60FD5-5D11-E54B-96CD-D98C403A4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7B9401-A5DE-4A4D-8817-22B06C0B17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3E3437-F5B9-5A4D-8D1D-386129C64B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96B477-E39B-6E4A-A2F5-82D2EACC1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F811D-F139-F44C-9E29-508D57EE29F8}" type="datetimeFigureOut">
              <a:rPr lang="en-NL" smtClean="0"/>
              <a:t>01/27/2025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5ADF98-DBFA-6549-A6EB-28F66C563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25A316-759D-F645-BE07-A528851BF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9035B-120D-8F41-B377-56EC2BCEE8D6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20346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1EB38-286F-7C43-AF85-D91E00F54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1ACD23-B50D-2546-818A-79131FA6E4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B8F79F-E51D-A742-9CF7-0292DD62FB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89AC0D-477C-C844-8074-7984E2C798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B93028-5690-F140-BA7C-EC3CADD966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28C1A0-7421-7A4A-90DA-8A6D4D347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F811D-F139-F44C-9E29-508D57EE29F8}" type="datetimeFigureOut">
              <a:rPr lang="en-NL" smtClean="0"/>
              <a:t>01/27/2025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99A3C2-4D7B-5244-82A6-FE997D921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C7DC92-FFBE-5C42-9DF7-566F6DB02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9035B-120D-8F41-B377-56EC2BCEE8D6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55223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D5147-4C76-6F4F-9909-F798697F1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452479-A894-D945-AE44-CF111B874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F811D-F139-F44C-9E29-508D57EE29F8}" type="datetimeFigureOut">
              <a:rPr lang="en-NL" smtClean="0"/>
              <a:t>01/27/2025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983336-8855-F046-B061-8DE7544DF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48D6C7-9F25-144A-8D9A-4D5E5CB0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9035B-120D-8F41-B377-56EC2BCEE8D6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02094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FC0BF2-472D-9147-9E27-E8BE3259B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F811D-F139-F44C-9E29-508D57EE29F8}" type="datetimeFigureOut">
              <a:rPr lang="en-NL" smtClean="0"/>
              <a:t>01/27/2025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78DF29-C838-CC49-AEE6-97D65AB20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61A36F-41BB-4546-BA53-4420C3CF6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9035B-120D-8F41-B377-56EC2BCEE8D6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402584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EBBB6-A6C9-BE41-8244-6EFEDAF5D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927862-9F26-9B4B-8BD2-A87CEF1E4F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9C0D0B-02B1-D34A-9FA5-CFA439D89D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CE22B7-AE0B-6B4F-ACE0-1E35A90E1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F811D-F139-F44C-9E29-508D57EE29F8}" type="datetimeFigureOut">
              <a:rPr lang="en-NL" smtClean="0"/>
              <a:t>01/27/2025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4459DE-4286-B44A-89AB-F1470459A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E71706-A974-9C44-BA6E-FE9C3910D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9035B-120D-8F41-B377-56EC2BCEE8D6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132229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989B0-A370-0540-A896-0A177C06C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D1EC2B-FECC-D549-A206-DF5DA19557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2B47BF-882A-BC42-A0E4-9458B21ABD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21C5B0-2258-6A40-BDE2-5847AFF7B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F811D-F139-F44C-9E29-508D57EE29F8}" type="datetimeFigureOut">
              <a:rPr lang="en-NL" smtClean="0"/>
              <a:t>01/27/2025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3BFE21-2971-D04C-ABDD-727AD1F60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963DAF-81C4-024E-BA6F-45D5C007C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9035B-120D-8F41-B377-56EC2BCEE8D6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073463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25624A-E1D4-024D-ACE2-4E5C890E2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BF9C57-3593-4247-931A-6830235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642F19-5325-E247-8D55-C8E7E3384C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F811D-F139-F44C-9E29-508D57EE29F8}" type="datetimeFigureOut">
              <a:rPr lang="en-NL" smtClean="0"/>
              <a:t>01/27/2025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14A955-DC52-CB43-BD86-C299C64638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F04E7B-110E-8C4D-9352-450CF9BB4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9035B-120D-8F41-B377-56EC2BCEE8D6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87986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EE19876-8FA9-DE42-AA77-4E490B76479D}"/>
              </a:ext>
            </a:extLst>
          </p:cNvPr>
          <p:cNvCxnSpPr/>
          <p:nvPr/>
        </p:nvCxnSpPr>
        <p:spPr>
          <a:xfrm>
            <a:off x="593124" y="5931243"/>
            <a:ext cx="11232292" cy="0"/>
          </a:xfrm>
          <a:prstGeom prst="line">
            <a:avLst/>
          </a:prstGeom>
          <a:ln w="25400">
            <a:solidFill>
              <a:srgbClr val="DA32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6F0FD20C-0F82-6649-8AEF-CCA475739F31}"/>
              </a:ext>
            </a:extLst>
          </p:cNvPr>
          <p:cNvGrpSpPr/>
          <p:nvPr/>
        </p:nvGrpSpPr>
        <p:grpSpPr>
          <a:xfrm>
            <a:off x="617899" y="282544"/>
            <a:ext cx="10683606" cy="5873303"/>
            <a:chOff x="593124" y="106532"/>
            <a:chExt cx="11232292" cy="587330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0DBA98A-C7B5-3340-9135-98CC8681F2C2}"/>
                </a:ext>
              </a:extLst>
            </p:cNvPr>
            <p:cNvGrpSpPr/>
            <p:nvPr/>
          </p:nvGrpSpPr>
          <p:grpSpPr>
            <a:xfrm>
              <a:off x="958788" y="106532"/>
              <a:ext cx="10866628" cy="5873303"/>
              <a:chOff x="958788" y="106532"/>
              <a:chExt cx="10866628" cy="5873303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F461F45E-FC95-7E4E-9C6D-5BF68FBABC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8788" y="106532"/>
                <a:ext cx="0" cy="5873303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6FD33833-76DB-D240-A6C0-EC8598FA2A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64340" y="106532"/>
                <a:ext cx="0" cy="5873303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692D763E-8C91-FA46-BDA9-98F877F1C1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69892" y="106532"/>
                <a:ext cx="0" cy="5873303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ACBAEAF-9080-824D-A341-B9CCCF4220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75444" y="106532"/>
                <a:ext cx="0" cy="5873303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02FE3D49-969B-7049-9052-971EA7F1295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80996" y="106532"/>
                <a:ext cx="0" cy="5873303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AFD3D933-ACA4-6F4F-BF81-7DA84FAAFF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86548" y="106532"/>
                <a:ext cx="0" cy="5873303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FF512B02-7425-A34E-896A-DB3B42A7BE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92100" y="106532"/>
                <a:ext cx="0" cy="5873303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6E5EF1BE-1714-0B4B-89C6-3E4453390F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97652" y="106532"/>
                <a:ext cx="0" cy="5873303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44976662-4B8F-2544-AF0A-7147EB7563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3204" y="106532"/>
                <a:ext cx="0" cy="5873303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206E9C1B-C6DB-314F-A443-97580E23CE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08756" y="106532"/>
                <a:ext cx="0" cy="5873303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E4BF9373-DB5A-A949-8E1F-3511F89FE0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14308" y="106532"/>
                <a:ext cx="0" cy="5873303"/>
              </a:xfrm>
              <a:prstGeom prst="line">
                <a:avLst/>
              </a:prstGeom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55CC0CF0-2C4A-BA41-9397-D9A3F56163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919860" y="106532"/>
                <a:ext cx="0" cy="5873303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38655EDC-07A3-D842-BE14-FE33E70EE3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825416" y="106532"/>
                <a:ext cx="0" cy="5873303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F084A41-F9E5-9E4B-8A41-E4693141CF2E}"/>
                </a:ext>
              </a:extLst>
            </p:cNvPr>
            <p:cNvCxnSpPr/>
            <p:nvPr/>
          </p:nvCxnSpPr>
          <p:spPr>
            <a:xfrm>
              <a:off x="593124" y="4201835"/>
              <a:ext cx="1123229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BCFFDA51-92FD-224A-B627-AD4855484978}"/>
                </a:ext>
              </a:extLst>
            </p:cNvPr>
            <p:cNvCxnSpPr/>
            <p:nvPr/>
          </p:nvCxnSpPr>
          <p:spPr>
            <a:xfrm>
              <a:off x="593124" y="2504792"/>
              <a:ext cx="1123229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E43DFC4-378D-4C44-B1A1-B0513F5BA448}"/>
                </a:ext>
              </a:extLst>
            </p:cNvPr>
            <p:cNvCxnSpPr/>
            <p:nvPr/>
          </p:nvCxnSpPr>
          <p:spPr>
            <a:xfrm>
              <a:off x="593124" y="335513"/>
              <a:ext cx="1123229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8F36C2EE-32EF-1E43-8561-0011353DFDC6}"/>
              </a:ext>
            </a:extLst>
          </p:cNvPr>
          <p:cNvSpPr txBox="1"/>
          <p:nvPr/>
        </p:nvSpPr>
        <p:spPr>
          <a:xfrm rot="16200000">
            <a:off x="-95436" y="2542866"/>
            <a:ext cx="1222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/>
              <a:t>THEMA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28E1404-C0ED-A740-9B70-C80349A67AAC}"/>
              </a:ext>
            </a:extLst>
          </p:cNvPr>
          <p:cNvSpPr txBox="1"/>
          <p:nvPr/>
        </p:nvSpPr>
        <p:spPr>
          <a:xfrm rot="16200000">
            <a:off x="-95434" y="161692"/>
            <a:ext cx="1222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/>
              <a:t>SESSIE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C1275E0-67AE-7241-9EA6-24164B01312E}"/>
              </a:ext>
            </a:extLst>
          </p:cNvPr>
          <p:cNvSpPr txBox="1"/>
          <p:nvPr/>
        </p:nvSpPr>
        <p:spPr>
          <a:xfrm>
            <a:off x="653627" y="5674331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sz="1400">
                <a:solidFill>
                  <a:srgbClr val="00A09C">
                    <a:alpha val="49000"/>
                  </a:srgbClr>
                </a:solidFill>
              </a:rPr>
              <a:t>0</a:t>
            </a: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D82FB3D0-6927-D14A-9A04-B93E8312833B}"/>
              </a:ext>
            </a:extLst>
          </p:cNvPr>
          <p:cNvSpPr/>
          <p:nvPr/>
        </p:nvSpPr>
        <p:spPr>
          <a:xfrm>
            <a:off x="953173" y="915936"/>
            <a:ext cx="10323558" cy="5015307"/>
          </a:xfrm>
          <a:custGeom>
            <a:avLst/>
            <a:gdLst>
              <a:gd name="connsiteX0" fmla="*/ 29803 w 600074"/>
              <a:gd name="connsiteY0" fmla="*/ 993154 h 993154"/>
              <a:gd name="connsiteX1" fmla="*/ 137958 w 600074"/>
              <a:gd name="connsiteY1" fmla="*/ 78754 h 993154"/>
              <a:gd name="connsiteX2" fmla="*/ 206784 w 600074"/>
              <a:gd name="connsiteY2" fmla="*/ 29593 h 993154"/>
              <a:gd name="connsiteX3" fmla="*/ 236280 w 600074"/>
              <a:gd name="connsiteY3" fmla="*/ 9929 h 993154"/>
              <a:gd name="connsiteX4" fmla="*/ 354267 w 600074"/>
              <a:gd name="connsiteY4" fmla="*/ 9929 h 993154"/>
              <a:gd name="connsiteX5" fmla="*/ 383764 w 600074"/>
              <a:gd name="connsiteY5" fmla="*/ 19761 h 993154"/>
              <a:gd name="connsiteX6" fmla="*/ 413261 w 600074"/>
              <a:gd name="connsiteY6" fmla="*/ 39425 h 993154"/>
              <a:gd name="connsiteX7" fmla="*/ 462422 w 600074"/>
              <a:gd name="connsiteY7" fmla="*/ 88587 h 993154"/>
              <a:gd name="connsiteX8" fmla="*/ 482087 w 600074"/>
              <a:gd name="connsiteY8" fmla="*/ 118083 h 993154"/>
              <a:gd name="connsiteX9" fmla="*/ 511584 w 600074"/>
              <a:gd name="connsiteY9" fmla="*/ 147580 h 993154"/>
              <a:gd name="connsiteX10" fmla="*/ 531248 w 600074"/>
              <a:gd name="connsiteY10" fmla="*/ 206574 h 993154"/>
              <a:gd name="connsiteX11" fmla="*/ 570577 w 600074"/>
              <a:gd name="connsiteY11" fmla="*/ 314729 h 993154"/>
              <a:gd name="connsiteX12" fmla="*/ 590242 w 600074"/>
              <a:gd name="connsiteY12" fmla="*/ 413051 h 993154"/>
              <a:gd name="connsiteX13" fmla="*/ 600074 w 600074"/>
              <a:gd name="connsiteY13" fmla="*/ 511374 h 993154"/>
              <a:gd name="connsiteX14" fmla="*/ 580409 w 600074"/>
              <a:gd name="connsiteY14" fmla="*/ 855503 h 993154"/>
              <a:gd name="connsiteX15" fmla="*/ 570577 w 600074"/>
              <a:gd name="connsiteY15" fmla="*/ 983322 h 993154"/>
              <a:gd name="connsiteX0" fmla="*/ 29803 w 590456"/>
              <a:gd name="connsiteY0" fmla="*/ 993154 h 993154"/>
              <a:gd name="connsiteX1" fmla="*/ 137958 w 590456"/>
              <a:gd name="connsiteY1" fmla="*/ 78754 h 993154"/>
              <a:gd name="connsiteX2" fmla="*/ 206784 w 590456"/>
              <a:gd name="connsiteY2" fmla="*/ 29593 h 993154"/>
              <a:gd name="connsiteX3" fmla="*/ 236280 w 590456"/>
              <a:gd name="connsiteY3" fmla="*/ 9929 h 993154"/>
              <a:gd name="connsiteX4" fmla="*/ 354267 w 590456"/>
              <a:gd name="connsiteY4" fmla="*/ 9929 h 993154"/>
              <a:gd name="connsiteX5" fmla="*/ 383764 w 590456"/>
              <a:gd name="connsiteY5" fmla="*/ 19761 h 993154"/>
              <a:gd name="connsiteX6" fmla="*/ 413261 w 590456"/>
              <a:gd name="connsiteY6" fmla="*/ 39425 h 993154"/>
              <a:gd name="connsiteX7" fmla="*/ 462422 w 590456"/>
              <a:gd name="connsiteY7" fmla="*/ 88587 h 993154"/>
              <a:gd name="connsiteX8" fmla="*/ 482087 w 590456"/>
              <a:gd name="connsiteY8" fmla="*/ 118083 h 993154"/>
              <a:gd name="connsiteX9" fmla="*/ 511584 w 590456"/>
              <a:gd name="connsiteY9" fmla="*/ 147580 h 993154"/>
              <a:gd name="connsiteX10" fmla="*/ 531248 w 590456"/>
              <a:gd name="connsiteY10" fmla="*/ 206574 h 993154"/>
              <a:gd name="connsiteX11" fmla="*/ 570577 w 590456"/>
              <a:gd name="connsiteY11" fmla="*/ 314729 h 993154"/>
              <a:gd name="connsiteX12" fmla="*/ 590242 w 590456"/>
              <a:gd name="connsiteY12" fmla="*/ 413051 h 993154"/>
              <a:gd name="connsiteX13" fmla="*/ 580409 w 590456"/>
              <a:gd name="connsiteY13" fmla="*/ 855503 h 993154"/>
              <a:gd name="connsiteX14" fmla="*/ 570577 w 590456"/>
              <a:gd name="connsiteY14" fmla="*/ 983322 h 993154"/>
              <a:gd name="connsiteX0" fmla="*/ 29803 w 580409"/>
              <a:gd name="connsiteY0" fmla="*/ 993154 h 993154"/>
              <a:gd name="connsiteX1" fmla="*/ 137958 w 580409"/>
              <a:gd name="connsiteY1" fmla="*/ 78754 h 993154"/>
              <a:gd name="connsiteX2" fmla="*/ 206784 w 580409"/>
              <a:gd name="connsiteY2" fmla="*/ 29593 h 993154"/>
              <a:gd name="connsiteX3" fmla="*/ 236280 w 580409"/>
              <a:gd name="connsiteY3" fmla="*/ 9929 h 993154"/>
              <a:gd name="connsiteX4" fmla="*/ 354267 w 580409"/>
              <a:gd name="connsiteY4" fmla="*/ 9929 h 993154"/>
              <a:gd name="connsiteX5" fmla="*/ 383764 w 580409"/>
              <a:gd name="connsiteY5" fmla="*/ 19761 h 993154"/>
              <a:gd name="connsiteX6" fmla="*/ 413261 w 580409"/>
              <a:gd name="connsiteY6" fmla="*/ 39425 h 993154"/>
              <a:gd name="connsiteX7" fmla="*/ 462422 w 580409"/>
              <a:gd name="connsiteY7" fmla="*/ 88587 h 993154"/>
              <a:gd name="connsiteX8" fmla="*/ 482087 w 580409"/>
              <a:gd name="connsiteY8" fmla="*/ 118083 h 993154"/>
              <a:gd name="connsiteX9" fmla="*/ 511584 w 580409"/>
              <a:gd name="connsiteY9" fmla="*/ 147580 h 993154"/>
              <a:gd name="connsiteX10" fmla="*/ 531248 w 580409"/>
              <a:gd name="connsiteY10" fmla="*/ 206574 h 993154"/>
              <a:gd name="connsiteX11" fmla="*/ 570577 w 580409"/>
              <a:gd name="connsiteY11" fmla="*/ 314729 h 993154"/>
              <a:gd name="connsiteX12" fmla="*/ 580409 w 580409"/>
              <a:gd name="connsiteY12" fmla="*/ 855503 h 993154"/>
              <a:gd name="connsiteX13" fmla="*/ 570577 w 580409"/>
              <a:gd name="connsiteY13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462422 w 570577"/>
              <a:gd name="connsiteY7" fmla="*/ 88587 h 993154"/>
              <a:gd name="connsiteX8" fmla="*/ 482087 w 570577"/>
              <a:gd name="connsiteY8" fmla="*/ 118083 h 993154"/>
              <a:gd name="connsiteX9" fmla="*/ 511584 w 570577"/>
              <a:gd name="connsiteY9" fmla="*/ 147580 h 993154"/>
              <a:gd name="connsiteX10" fmla="*/ 531248 w 570577"/>
              <a:gd name="connsiteY10" fmla="*/ 206574 h 993154"/>
              <a:gd name="connsiteX11" fmla="*/ 570577 w 570577"/>
              <a:gd name="connsiteY11" fmla="*/ 314729 h 993154"/>
              <a:gd name="connsiteX12" fmla="*/ 570577 w 570577"/>
              <a:gd name="connsiteY12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462422 w 570577"/>
              <a:gd name="connsiteY7" fmla="*/ 88587 h 993154"/>
              <a:gd name="connsiteX8" fmla="*/ 482087 w 570577"/>
              <a:gd name="connsiteY8" fmla="*/ 118083 h 993154"/>
              <a:gd name="connsiteX9" fmla="*/ 511584 w 570577"/>
              <a:gd name="connsiteY9" fmla="*/ 147580 h 993154"/>
              <a:gd name="connsiteX10" fmla="*/ 531248 w 570577"/>
              <a:gd name="connsiteY10" fmla="*/ 206574 h 993154"/>
              <a:gd name="connsiteX11" fmla="*/ 570577 w 570577"/>
              <a:gd name="connsiteY11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462422 w 570577"/>
              <a:gd name="connsiteY7" fmla="*/ 88587 h 993154"/>
              <a:gd name="connsiteX8" fmla="*/ 482087 w 570577"/>
              <a:gd name="connsiteY8" fmla="*/ 118083 h 993154"/>
              <a:gd name="connsiteX9" fmla="*/ 511584 w 570577"/>
              <a:gd name="connsiteY9" fmla="*/ 147580 h 993154"/>
              <a:gd name="connsiteX10" fmla="*/ 570577 w 570577"/>
              <a:gd name="connsiteY10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462422 w 570577"/>
              <a:gd name="connsiteY7" fmla="*/ 88587 h 993154"/>
              <a:gd name="connsiteX8" fmla="*/ 482087 w 570577"/>
              <a:gd name="connsiteY8" fmla="*/ 118083 h 993154"/>
              <a:gd name="connsiteX9" fmla="*/ 570577 w 570577"/>
              <a:gd name="connsiteY9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482087 w 570577"/>
              <a:gd name="connsiteY7" fmla="*/ 118083 h 993154"/>
              <a:gd name="connsiteX8" fmla="*/ 570577 w 570577"/>
              <a:gd name="connsiteY8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570577 w 570577"/>
              <a:gd name="connsiteY7" fmla="*/ 983322 h 993154"/>
              <a:gd name="connsiteX0" fmla="*/ 29803 w 570577"/>
              <a:gd name="connsiteY0" fmla="*/ 1047608 h 1047608"/>
              <a:gd name="connsiteX1" fmla="*/ 137958 w 570577"/>
              <a:gd name="connsiteY1" fmla="*/ 133208 h 1047608"/>
              <a:gd name="connsiteX2" fmla="*/ 206784 w 570577"/>
              <a:gd name="connsiteY2" fmla="*/ 84047 h 1047608"/>
              <a:gd name="connsiteX3" fmla="*/ 236280 w 570577"/>
              <a:gd name="connsiteY3" fmla="*/ 64383 h 1047608"/>
              <a:gd name="connsiteX4" fmla="*/ 354267 w 570577"/>
              <a:gd name="connsiteY4" fmla="*/ 64383 h 1047608"/>
              <a:gd name="connsiteX5" fmla="*/ 383764 w 570577"/>
              <a:gd name="connsiteY5" fmla="*/ 74215 h 1047608"/>
              <a:gd name="connsiteX6" fmla="*/ 570577 w 570577"/>
              <a:gd name="connsiteY6" fmla="*/ 1037776 h 1047608"/>
              <a:gd name="connsiteX0" fmla="*/ 0 w 540774"/>
              <a:gd name="connsiteY0" fmla="*/ 1047608 h 1047608"/>
              <a:gd name="connsiteX1" fmla="*/ 176981 w 540774"/>
              <a:gd name="connsiteY1" fmla="*/ 84047 h 1047608"/>
              <a:gd name="connsiteX2" fmla="*/ 206477 w 540774"/>
              <a:gd name="connsiteY2" fmla="*/ 64383 h 1047608"/>
              <a:gd name="connsiteX3" fmla="*/ 324464 w 540774"/>
              <a:gd name="connsiteY3" fmla="*/ 64383 h 1047608"/>
              <a:gd name="connsiteX4" fmla="*/ 353961 w 540774"/>
              <a:gd name="connsiteY4" fmla="*/ 74215 h 1047608"/>
              <a:gd name="connsiteX5" fmla="*/ 540774 w 540774"/>
              <a:gd name="connsiteY5" fmla="*/ 1037776 h 1047608"/>
              <a:gd name="connsiteX0" fmla="*/ 0 w 540774"/>
              <a:gd name="connsiteY0" fmla="*/ 1047608 h 1047608"/>
              <a:gd name="connsiteX1" fmla="*/ 176981 w 540774"/>
              <a:gd name="connsiteY1" fmla="*/ 84047 h 1047608"/>
              <a:gd name="connsiteX2" fmla="*/ 206477 w 540774"/>
              <a:gd name="connsiteY2" fmla="*/ 64383 h 1047608"/>
              <a:gd name="connsiteX3" fmla="*/ 324464 w 540774"/>
              <a:gd name="connsiteY3" fmla="*/ 64383 h 1047608"/>
              <a:gd name="connsiteX4" fmla="*/ 353961 w 540774"/>
              <a:gd name="connsiteY4" fmla="*/ 74215 h 1047608"/>
              <a:gd name="connsiteX5" fmla="*/ 540774 w 540774"/>
              <a:gd name="connsiteY5" fmla="*/ 1037776 h 1047608"/>
              <a:gd name="connsiteX0" fmla="*/ 0 w 540774"/>
              <a:gd name="connsiteY0" fmla="*/ 1048525 h 1048525"/>
              <a:gd name="connsiteX1" fmla="*/ 176981 w 540774"/>
              <a:gd name="connsiteY1" fmla="*/ 84964 h 1048525"/>
              <a:gd name="connsiteX2" fmla="*/ 324464 w 540774"/>
              <a:gd name="connsiteY2" fmla="*/ 65300 h 1048525"/>
              <a:gd name="connsiteX3" fmla="*/ 353961 w 540774"/>
              <a:gd name="connsiteY3" fmla="*/ 75132 h 1048525"/>
              <a:gd name="connsiteX4" fmla="*/ 540774 w 540774"/>
              <a:gd name="connsiteY4" fmla="*/ 1038693 h 1048525"/>
              <a:gd name="connsiteX0" fmla="*/ 0 w 540774"/>
              <a:gd name="connsiteY0" fmla="*/ 1089000 h 1089000"/>
              <a:gd name="connsiteX1" fmla="*/ 176981 w 540774"/>
              <a:gd name="connsiteY1" fmla="*/ 125439 h 1089000"/>
              <a:gd name="connsiteX2" fmla="*/ 353961 w 540774"/>
              <a:gd name="connsiteY2" fmla="*/ 115607 h 1089000"/>
              <a:gd name="connsiteX3" fmla="*/ 540774 w 540774"/>
              <a:gd name="connsiteY3" fmla="*/ 1079168 h 1089000"/>
              <a:gd name="connsiteX0" fmla="*/ 0 w 540774"/>
              <a:gd name="connsiteY0" fmla="*/ 1139367 h 1139367"/>
              <a:gd name="connsiteX1" fmla="*/ 176981 w 540774"/>
              <a:gd name="connsiteY1" fmla="*/ 175806 h 1139367"/>
              <a:gd name="connsiteX2" fmla="*/ 287286 w 540774"/>
              <a:gd name="connsiteY2" fmla="*/ 83424 h 1139367"/>
              <a:gd name="connsiteX3" fmla="*/ 540774 w 540774"/>
              <a:gd name="connsiteY3" fmla="*/ 1129535 h 1139367"/>
              <a:gd name="connsiteX0" fmla="*/ 0 w 540774"/>
              <a:gd name="connsiteY0" fmla="*/ 1070978 h 1070978"/>
              <a:gd name="connsiteX1" fmla="*/ 176981 w 540774"/>
              <a:gd name="connsiteY1" fmla="*/ 107417 h 1070978"/>
              <a:gd name="connsiteX2" fmla="*/ 287286 w 540774"/>
              <a:gd name="connsiteY2" fmla="*/ 15035 h 1070978"/>
              <a:gd name="connsiteX3" fmla="*/ 540774 w 540774"/>
              <a:gd name="connsiteY3" fmla="*/ 1061146 h 1070978"/>
              <a:gd name="connsiteX0" fmla="*/ 0 w 540774"/>
              <a:gd name="connsiteY0" fmla="*/ 1055946 h 1055946"/>
              <a:gd name="connsiteX1" fmla="*/ 287286 w 540774"/>
              <a:gd name="connsiteY1" fmla="*/ 3 h 1055946"/>
              <a:gd name="connsiteX2" fmla="*/ 540774 w 540774"/>
              <a:gd name="connsiteY2" fmla="*/ 1046114 h 1055946"/>
              <a:gd name="connsiteX0" fmla="*/ 0 w 540774"/>
              <a:gd name="connsiteY0" fmla="*/ 1055946 h 1055946"/>
              <a:gd name="connsiteX1" fmla="*/ 287286 w 540774"/>
              <a:gd name="connsiteY1" fmla="*/ 3 h 1055946"/>
              <a:gd name="connsiteX2" fmla="*/ 540774 w 540774"/>
              <a:gd name="connsiteY2" fmla="*/ 1046114 h 1055946"/>
              <a:gd name="connsiteX0" fmla="*/ 0 w 540774"/>
              <a:gd name="connsiteY0" fmla="*/ 1055949 h 1055949"/>
              <a:gd name="connsiteX1" fmla="*/ 287286 w 540774"/>
              <a:gd name="connsiteY1" fmla="*/ 6 h 1055949"/>
              <a:gd name="connsiteX2" fmla="*/ 540774 w 540774"/>
              <a:gd name="connsiteY2" fmla="*/ 1046117 h 1055949"/>
              <a:gd name="connsiteX0" fmla="*/ 0 w 540774"/>
              <a:gd name="connsiteY0" fmla="*/ 1055950 h 1055950"/>
              <a:gd name="connsiteX1" fmla="*/ 287286 w 540774"/>
              <a:gd name="connsiteY1" fmla="*/ 7 h 1055950"/>
              <a:gd name="connsiteX2" fmla="*/ 540774 w 540774"/>
              <a:gd name="connsiteY2" fmla="*/ 1046118 h 1055950"/>
              <a:gd name="connsiteX0" fmla="*/ 0 w 542208"/>
              <a:gd name="connsiteY0" fmla="*/ 1055950 h 1055950"/>
              <a:gd name="connsiteX1" fmla="*/ 287286 w 542208"/>
              <a:gd name="connsiteY1" fmla="*/ 7 h 1055950"/>
              <a:gd name="connsiteX2" fmla="*/ 540774 w 542208"/>
              <a:gd name="connsiteY2" fmla="*/ 1046118 h 1055950"/>
              <a:gd name="connsiteX0" fmla="*/ 0 w 541055"/>
              <a:gd name="connsiteY0" fmla="*/ 1055950 h 1055950"/>
              <a:gd name="connsiteX1" fmla="*/ 287286 w 541055"/>
              <a:gd name="connsiteY1" fmla="*/ 7 h 1055950"/>
              <a:gd name="connsiteX2" fmla="*/ 540774 w 541055"/>
              <a:gd name="connsiteY2" fmla="*/ 1046118 h 1055950"/>
              <a:gd name="connsiteX0" fmla="*/ 0 w 542903"/>
              <a:gd name="connsiteY0" fmla="*/ 1055944 h 1055944"/>
              <a:gd name="connsiteX1" fmla="*/ 287286 w 542903"/>
              <a:gd name="connsiteY1" fmla="*/ 1 h 1055944"/>
              <a:gd name="connsiteX2" fmla="*/ 542896 w 542903"/>
              <a:gd name="connsiteY2" fmla="*/ 1055086 h 1055944"/>
              <a:gd name="connsiteX0" fmla="*/ 0 w 542896"/>
              <a:gd name="connsiteY0" fmla="*/ 1055944 h 1055944"/>
              <a:gd name="connsiteX1" fmla="*/ 287286 w 542896"/>
              <a:gd name="connsiteY1" fmla="*/ 1 h 1055944"/>
              <a:gd name="connsiteX2" fmla="*/ 542896 w 542896"/>
              <a:gd name="connsiteY2" fmla="*/ 1055086 h 1055944"/>
              <a:gd name="connsiteX0" fmla="*/ 0 w 542896"/>
              <a:gd name="connsiteY0" fmla="*/ 1055944 h 1055944"/>
              <a:gd name="connsiteX1" fmla="*/ 287286 w 542896"/>
              <a:gd name="connsiteY1" fmla="*/ 1 h 1055944"/>
              <a:gd name="connsiteX2" fmla="*/ 542896 w 542896"/>
              <a:gd name="connsiteY2" fmla="*/ 1055086 h 1055944"/>
              <a:gd name="connsiteX0" fmla="*/ 0 w 542896"/>
              <a:gd name="connsiteY0" fmla="*/ 1058187 h 1058187"/>
              <a:gd name="connsiteX1" fmla="*/ 270842 w 542896"/>
              <a:gd name="connsiteY1" fmla="*/ 0 h 1058187"/>
              <a:gd name="connsiteX2" fmla="*/ 542896 w 542896"/>
              <a:gd name="connsiteY2" fmla="*/ 1057329 h 1058187"/>
              <a:gd name="connsiteX0" fmla="*/ 0 w 542904"/>
              <a:gd name="connsiteY0" fmla="*/ 1058233 h 1058233"/>
              <a:gd name="connsiteX1" fmla="*/ 270842 w 542904"/>
              <a:gd name="connsiteY1" fmla="*/ 46 h 1058233"/>
              <a:gd name="connsiteX2" fmla="*/ 542896 w 542904"/>
              <a:gd name="connsiteY2" fmla="*/ 1057375 h 1058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2904" h="1058233">
                <a:moveTo>
                  <a:pt x="0" y="1058233"/>
                </a:moveTo>
                <a:cubicBezTo>
                  <a:pt x="579" y="690673"/>
                  <a:pt x="539" y="-6541"/>
                  <a:pt x="270842" y="46"/>
                </a:cubicBezTo>
                <a:cubicBezTo>
                  <a:pt x="541145" y="6633"/>
                  <a:pt x="543122" y="697766"/>
                  <a:pt x="542896" y="1057375"/>
                </a:cubicBezTo>
              </a:path>
            </a:pathLst>
          </a:custGeom>
          <a:noFill/>
          <a:ln w="31750">
            <a:solidFill>
              <a:srgbClr val="DA32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3D78427B-B611-194F-86EB-27D99E63D4D3}"/>
              </a:ext>
            </a:extLst>
          </p:cNvPr>
          <p:cNvSpPr/>
          <p:nvPr/>
        </p:nvSpPr>
        <p:spPr>
          <a:xfrm>
            <a:off x="2652415" y="3168291"/>
            <a:ext cx="2598212" cy="2773773"/>
          </a:xfrm>
          <a:custGeom>
            <a:avLst/>
            <a:gdLst>
              <a:gd name="connsiteX0" fmla="*/ 29803 w 600074"/>
              <a:gd name="connsiteY0" fmla="*/ 993154 h 993154"/>
              <a:gd name="connsiteX1" fmla="*/ 137958 w 600074"/>
              <a:gd name="connsiteY1" fmla="*/ 78754 h 993154"/>
              <a:gd name="connsiteX2" fmla="*/ 206784 w 600074"/>
              <a:gd name="connsiteY2" fmla="*/ 29593 h 993154"/>
              <a:gd name="connsiteX3" fmla="*/ 236280 w 600074"/>
              <a:gd name="connsiteY3" fmla="*/ 9929 h 993154"/>
              <a:gd name="connsiteX4" fmla="*/ 354267 w 600074"/>
              <a:gd name="connsiteY4" fmla="*/ 9929 h 993154"/>
              <a:gd name="connsiteX5" fmla="*/ 383764 w 600074"/>
              <a:gd name="connsiteY5" fmla="*/ 19761 h 993154"/>
              <a:gd name="connsiteX6" fmla="*/ 413261 w 600074"/>
              <a:gd name="connsiteY6" fmla="*/ 39425 h 993154"/>
              <a:gd name="connsiteX7" fmla="*/ 462422 w 600074"/>
              <a:gd name="connsiteY7" fmla="*/ 88587 h 993154"/>
              <a:gd name="connsiteX8" fmla="*/ 482087 w 600074"/>
              <a:gd name="connsiteY8" fmla="*/ 118083 h 993154"/>
              <a:gd name="connsiteX9" fmla="*/ 511584 w 600074"/>
              <a:gd name="connsiteY9" fmla="*/ 147580 h 993154"/>
              <a:gd name="connsiteX10" fmla="*/ 531248 w 600074"/>
              <a:gd name="connsiteY10" fmla="*/ 206574 h 993154"/>
              <a:gd name="connsiteX11" fmla="*/ 570577 w 600074"/>
              <a:gd name="connsiteY11" fmla="*/ 314729 h 993154"/>
              <a:gd name="connsiteX12" fmla="*/ 590242 w 600074"/>
              <a:gd name="connsiteY12" fmla="*/ 413051 h 993154"/>
              <a:gd name="connsiteX13" fmla="*/ 600074 w 600074"/>
              <a:gd name="connsiteY13" fmla="*/ 511374 h 993154"/>
              <a:gd name="connsiteX14" fmla="*/ 580409 w 600074"/>
              <a:gd name="connsiteY14" fmla="*/ 855503 h 993154"/>
              <a:gd name="connsiteX15" fmla="*/ 570577 w 600074"/>
              <a:gd name="connsiteY15" fmla="*/ 983322 h 993154"/>
              <a:gd name="connsiteX0" fmla="*/ 29803 w 590456"/>
              <a:gd name="connsiteY0" fmla="*/ 993154 h 993154"/>
              <a:gd name="connsiteX1" fmla="*/ 137958 w 590456"/>
              <a:gd name="connsiteY1" fmla="*/ 78754 h 993154"/>
              <a:gd name="connsiteX2" fmla="*/ 206784 w 590456"/>
              <a:gd name="connsiteY2" fmla="*/ 29593 h 993154"/>
              <a:gd name="connsiteX3" fmla="*/ 236280 w 590456"/>
              <a:gd name="connsiteY3" fmla="*/ 9929 h 993154"/>
              <a:gd name="connsiteX4" fmla="*/ 354267 w 590456"/>
              <a:gd name="connsiteY4" fmla="*/ 9929 h 993154"/>
              <a:gd name="connsiteX5" fmla="*/ 383764 w 590456"/>
              <a:gd name="connsiteY5" fmla="*/ 19761 h 993154"/>
              <a:gd name="connsiteX6" fmla="*/ 413261 w 590456"/>
              <a:gd name="connsiteY6" fmla="*/ 39425 h 993154"/>
              <a:gd name="connsiteX7" fmla="*/ 462422 w 590456"/>
              <a:gd name="connsiteY7" fmla="*/ 88587 h 993154"/>
              <a:gd name="connsiteX8" fmla="*/ 482087 w 590456"/>
              <a:gd name="connsiteY8" fmla="*/ 118083 h 993154"/>
              <a:gd name="connsiteX9" fmla="*/ 511584 w 590456"/>
              <a:gd name="connsiteY9" fmla="*/ 147580 h 993154"/>
              <a:gd name="connsiteX10" fmla="*/ 531248 w 590456"/>
              <a:gd name="connsiteY10" fmla="*/ 206574 h 993154"/>
              <a:gd name="connsiteX11" fmla="*/ 570577 w 590456"/>
              <a:gd name="connsiteY11" fmla="*/ 314729 h 993154"/>
              <a:gd name="connsiteX12" fmla="*/ 590242 w 590456"/>
              <a:gd name="connsiteY12" fmla="*/ 413051 h 993154"/>
              <a:gd name="connsiteX13" fmla="*/ 580409 w 590456"/>
              <a:gd name="connsiteY13" fmla="*/ 855503 h 993154"/>
              <a:gd name="connsiteX14" fmla="*/ 570577 w 590456"/>
              <a:gd name="connsiteY14" fmla="*/ 983322 h 993154"/>
              <a:gd name="connsiteX0" fmla="*/ 29803 w 580409"/>
              <a:gd name="connsiteY0" fmla="*/ 993154 h 993154"/>
              <a:gd name="connsiteX1" fmla="*/ 137958 w 580409"/>
              <a:gd name="connsiteY1" fmla="*/ 78754 h 993154"/>
              <a:gd name="connsiteX2" fmla="*/ 206784 w 580409"/>
              <a:gd name="connsiteY2" fmla="*/ 29593 h 993154"/>
              <a:gd name="connsiteX3" fmla="*/ 236280 w 580409"/>
              <a:gd name="connsiteY3" fmla="*/ 9929 h 993154"/>
              <a:gd name="connsiteX4" fmla="*/ 354267 w 580409"/>
              <a:gd name="connsiteY4" fmla="*/ 9929 h 993154"/>
              <a:gd name="connsiteX5" fmla="*/ 383764 w 580409"/>
              <a:gd name="connsiteY5" fmla="*/ 19761 h 993154"/>
              <a:gd name="connsiteX6" fmla="*/ 413261 w 580409"/>
              <a:gd name="connsiteY6" fmla="*/ 39425 h 993154"/>
              <a:gd name="connsiteX7" fmla="*/ 462422 w 580409"/>
              <a:gd name="connsiteY7" fmla="*/ 88587 h 993154"/>
              <a:gd name="connsiteX8" fmla="*/ 482087 w 580409"/>
              <a:gd name="connsiteY8" fmla="*/ 118083 h 993154"/>
              <a:gd name="connsiteX9" fmla="*/ 511584 w 580409"/>
              <a:gd name="connsiteY9" fmla="*/ 147580 h 993154"/>
              <a:gd name="connsiteX10" fmla="*/ 531248 w 580409"/>
              <a:gd name="connsiteY10" fmla="*/ 206574 h 993154"/>
              <a:gd name="connsiteX11" fmla="*/ 570577 w 580409"/>
              <a:gd name="connsiteY11" fmla="*/ 314729 h 993154"/>
              <a:gd name="connsiteX12" fmla="*/ 580409 w 580409"/>
              <a:gd name="connsiteY12" fmla="*/ 855503 h 993154"/>
              <a:gd name="connsiteX13" fmla="*/ 570577 w 580409"/>
              <a:gd name="connsiteY13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462422 w 570577"/>
              <a:gd name="connsiteY7" fmla="*/ 88587 h 993154"/>
              <a:gd name="connsiteX8" fmla="*/ 482087 w 570577"/>
              <a:gd name="connsiteY8" fmla="*/ 118083 h 993154"/>
              <a:gd name="connsiteX9" fmla="*/ 511584 w 570577"/>
              <a:gd name="connsiteY9" fmla="*/ 147580 h 993154"/>
              <a:gd name="connsiteX10" fmla="*/ 531248 w 570577"/>
              <a:gd name="connsiteY10" fmla="*/ 206574 h 993154"/>
              <a:gd name="connsiteX11" fmla="*/ 570577 w 570577"/>
              <a:gd name="connsiteY11" fmla="*/ 314729 h 993154"/>
              <a:gd name="connsiteX12" fmla="*/ 570577 w 570577"/>
              <a:gd name="connsiteY12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462422 w 570577"/>
              <a:gd name="connsiteY7" fmla="*/ 88587 h 993154"/>
              <a:gd name="connsiteX8" fmla="*/ 482087 w 570577"/>
              <a:gd name="connsiteY8" fmla="*/ 118083 h 993154"/>
              <a:gd name="connsiteX9" fmla="*/ 511584 w 570577"/>
              <a:gd name="connsiteY9" fmla="*/ 147580 h 993154"/>
              <a:gd name="connsiteX10" fmla="*/ 531248 w 570577"/>
              <a:gd name="connsiteY10" fmla="*/ 206574 h 993154"/>
              <a:gd name="connsiteX11" fmla="*/ 570577 w 570577"/>
              <a:gd name="connsiteY11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462422 w 570577"/>
              <a:gd name="connsiteY7" fmla="*/ 88587 h 993154"/>
              <a:gd name="connsiteX8" fmla="*/ 482087 w 570577"/>
              <a:gd name="connsiteY8" fmla="*/ 118083 h 993154"/>
              <a:gd name="connsiteX9" fmla="*/ 511584 w 570577"/>
              <a:gd name="connsiteY9" fmla="*/ 147580 h 993154"/>
              <a:gd name="connsiteX10" fmla="*/ 570577 w 570577"/>
              <a:gd name="connsiteY10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462422 w 570577"/>
              <a:gd name="connsiteY7" fmla="*/ 88587 h 993154"/>
              <a:gd name="connsiteX8" fmla="*/ 482087 w 570577"/>
              <a:gd name="connsiteY8" fmla="*/ 118083 h 993154"/>
              <a:gd name="connsiteX9" fmla="*/ 570577 w 570577"/>
              <a:gd name="connsiteY9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482087 w 570577"/>
              <a:gd name="connsiteY7" fmla="*/ 118083 h 993154"/>
              <a:gd name="connsiteX8" fmla="*/ 570577 w 570577"/>
              <a:gd name="connsiteY8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570577 w 570577"/>
              <a:gd name="connsiteY7" fmla="*/ 983322 h 993154"/>
              <a:gd name="connsiteX0" fmla="*/ 29803 w 570577"/>
              <a:gd name="connsiteY0" fmla="*/ 1047608 h 1047608"/>
              <a:gd name="connsiteX1" fmla="*/ 137958 w 570577"/>
              <a:gd name="connsiteY1" fmla="*/ 133208 h 1047608"/>
              <a:gd name="connsiteX2" fmla="*/ 206784 w 570577"/>
              <a:gd name="connsiteY2" fmla="*/ 84047 h 1047608"/>
              <a:gd name="connsiteX3" fmla="*/ 236280 w 570577"/>
              <a:gd name="connsiteY3" fmla="*/ 64383 h 1047608"/>
              <a:gd name="connsiteX4" fmla="*/ 354267 w 570577"/>
              <a:gd name="connsiteY4" fmla="*/ 64383 h 1047608"/>
              <a:gd name="connsiteX5" fmla="*/ 383764 w 570577"/>
              <a:gd name="connsiteY5" fmla="*/ 74215 h 1047608"/>
              <a:gd name="connsiteX6" fmla="*/ 570577 w 570577"/>
              <a:gd name="connsiteY6" fmla="*/ 1037776 h 1047608"/>
              <a:gd name="connsiteX0" fmla="*/ 0 w 540774"/>
              <a:gd name="connsiteY0" fmla="*/ 1047608 h 1047608"/>
              <a:gd name="connsiteX1" fmla="*/ 176981 w 540774"/>
              <a:gd name="connsiteY1" fmla="*/ 84047 h 1047608"/>
              <a:gd name="connsiteX2" fmla="*/ 206477 w 540774"/>
              <a:gd name="connsiteY2" fmla="*/ 64383 h 1047608"/>
              <a:gd name="connsiteX3" fmla="*/ 324464 w 540774"/>
              <a:gd name="connsiteY3" fmla="*/ 64383 h 1047608"/>
              <a:gd name="connsiteX4" fmla="*/ 353961 w 540774"/>
              <a:gd name="connsiteY4" fmla="*/ 74215 h 1047608"/>
              <a:gd name="connsiteX5" fmla="*/ 540774 w 540774"/>
              <a:gd name="connsiteY5" fmla="*/ 1037776 h 1047608"/>
              <a:gd name="connsiteX0" fmla="*/ 0 w 540774"/>
              <a:gd name="connsiteY0" fmla="*/ 1047608 h 1047608"/>
              <a:gd name="connsiteX1" fmla="*/ 176981 w 540774"/>
              <a:gd name="connsiteY1" fmla="*/ 84047 h 1047608"/>
              <a:gd name="connsiteX2" fmla="*/ 206477 w 540774"/>
              <a:gd name="connsiteY2" fmla="*/ 64383 h 1047608"/>
              <a:gd name="connsiteX3" fmla="*/ 324464 w 540774"/>
              <a:gd name="connsiteY3" fmla="*/ 64383 h 1047608"/>
              <a:gd name="connsiteX4" fmla="*/ 353961 w 540774"/>
              <a:gd name="connsiteY4" fmla="*/ 74215 h 1047608"/>
              <a:gd name="connsiteX5" fmla="*/ 540774 w 540774"/>
              <a:gd name="connsiteY5" fmla="*/ 1037776 h 1047608"/>
              <a:gd name="connsiteX0" fmla="*/ 0 w 540774"/>
              <a:gd name="connsiteY0" fmla="*/ 1048525 h 1048525"/>
              <a:gd name="connsiteX1" fmla="*/ 176981 w 540774"/>
              <a:gd name="connsiteY1" fmla="*/ 84964 h 1048525"/>
              <a:gd name="connsiteX2" fmla="*/ 324464 w 540774"/>
              <a:gd name="connsiteY2" fmla="*/ 65300 h 1048525"/>
              <a:gd name="connsiteX3" fmla="*/ 353961 w 540774"/>
              <a:gd name="connsiteY3" fmla="*/ 75132 h 1048525"/>
              <a:gd name="connsiteX4" fmla="*/ 540774 w 540774"/>
              <a:gd name="connsiteY4" fmla="*/ 1038693 h 1048525"/>
              <a:gd name="connsiteX0" fmla="*/ 0 w 540774"/>
              <a:gd name="connsiteY0" fmla="*/ 1089000 h 1089000"/>
              <a:gd name="connsiteX1" fmla="*/ 176981 w 540774"/>
              <a:gd name="connsiteY1" fmla="*/ 125439 h 1089000"/>
              <a:gd name="connsiteX2" fmla="*/ 353961 w 540774"/>
              <a:gd name="connsiteY2" fmla="*/ 115607 h 1089000"/>
              <a:gd name="connsiteX3" fmla="*/ 540774 w 540774"/>
              <a:gd name="connsiteY3" fmla="*/ 1079168 h 1089000"/>
              <a:gd name="connsiteX0" fmla="*/ 0 w 540774"/>
              <a:gd name="connsiteY0" fmla="*/ 1139367 h 1139367"/>
              <a:gd name="connsiteX1" fmla="*/ 176981 w 540774"/>
              <a:gd name="connsiteY1" fmla="*/ 175806 h 1139367"/>
              <a:gd name="connsiteX2" fmla="*/ 287286 w 540774"/>
              <a:gd name="connsiteY2" fmla="*/ 83424 h 1139367"/>
              <a:gd name="connsiteX3" fmla="*/ 540774 w 540774"/>
              <a:gd name="connsiteY3" fmla="*/ 1129535 h 1139367"/>
              <a:gd name="connsiteX0" fmla="*/ 0 w 540774"/>
              <a:gd name="connsiteY0" fmla="*/ 1070978 h 1070978"/>
              <a:gd name="connsiteX1" fmla="*/ 176981 w 540774"/>
              <a:gd name="connsiteY1" fmla="*/ 107417 h 1070978"/>
              <a:gd name="connsiteX2" fmla="*/ 287286 w 540774"/>
              <a:gd name="connsiteY2" fmla="*/ 15035 h 1070978"/>
              <a:gd name="connsiteX3" fmla="*/ 540774 w 540774"/>
              <a:gd name="connsiteY3" fmla="*/ 1061146 h 1070978"/>
              <a:gd name="connsiteX0" fmla="*/ 0 w 540774"/>
              <a:gd name="connsiteY0" fmla="*/ 1055946 h 1055946"/>
              <a:gd name="connsiteX1" fmla="*/ 287286 w 540774"/>
              <a:gd name="connsiteY1" fmla="*/ 3 h 1055946"/>
              <a:gd name="connsiteX2" fmla="*/ 540774 w 540774"/>
              <a:gd name="connsiteY2" fmla="*/ 1046114 h 1055946"/>
              <a:gd name="connsiteX0" fmla="*/ 0 w 540774"/>
              <a:gd name="connsiteY0" fmla="*/ 1055946 h 1055946"/>
              <a:gd name="connsiteX1" fmla="*/ 287286 w 540774"/>
              <a:gd name="connsiteY1" fmla="*/ 3 h 1055946"/>
              <a:gd name="connsiteX2" fmla="*/ 540774 w 540774"/>
              <a:gd name="connsiteY2" fmla="*/ 1046114 h 1055946"/>
              <a:gd name="connsiteX0" fmla="*/ 0 w 540774"/>
              <a:gd name="connsiteY0" fmla="*/ 1055949 h 1055949"/>
              <a:gd name="connsiteX1" fmla="*/ 287286 w 540774"/>
              <a:gd name="connsiteY1" fmla="*/ 6 h 1055949"/>
              <a:gd name="connsiteX2" fmla="*/ 540774 w 540774"/>
              <a:gd name="connsiteY2" fmla="*/ 1046117 h 1055949"/>
              <a:gd name="connsiteX0" fmla="*/ 0 w 540774"/>
              <a:gd name="connsiteY0" fmla="*/ 1055950 h 1055950"/>
              <a:gd name="connsiteX1" fmla="*/ 287286 w 540774"/>
              <a:gd name="connsiteY1" fmla="*/ 7 h 1055950"/>
              <a:gd name="connsiteX2" fmla="*/ 540774 w 540774"/>
              <a:gd name="connsiteY2" fmla="*/ 1046118 h 1055950"/>
              <a:gd name="connsiteX0" fmla="*/ 0 w 542208"/>
              <a:gd name="connsiteY0" fmla="*/ 1055950 h 1055950"/>
              <a:gd name="connsiteX1" fmla="*/ 287286 w 542208"/>
              <a:gd name="connsiteY1" fmla="*/ 7 h 1055950"/>
              <a:gd name="connsiteX2" fmla="*/ 540774 w 542208"/>
              <a:gd name="connsiteY2" fmla="*/ 1046118 h 1055950"/>
              <a:gd name="connsiteX0" fmla="*/ 0 w 541055"/>
              <a:gd name="connsiteY0" fmla="*/ 1055950 h 1055950"/>
              <a:gd name="connsiteX1" fmla="*/ 287286 w 541055"/>
              <a:gd name="connsiteY1" fmla="*/ 7 h 1055950"/>
              <a:gd name="connsiteX2" fmla="*/ 540774 w 541055"/>
              <a:gd name="connsiteY2" fmla="*/ 1046118 h 1055950"/>
              <a:gd name="connsiteX0" fmla="*/ 0 w 542903"/>
              <a:gd name="connsiteY0" fmla="*/ 1055944 h 1055944"/>
              <a:gd name="connsiteX1" fmla="*/ 287286 w 542903"/>
              <a:gd name="connsiteY1" fmla="*/ 1 h 1055944"/>
              <a:gd name="connsiteX2" fmla="*/ 542896 w 542903"/>
              <a:gd name="connsiteY2" fmla="*/ 1055086 h 1055944"/>
              <a:gd name="connsiteX0" fmla="*/ 0 w 542896"/>
              <a:gd name="connsiteY0" fmla="*/ 1055944 h 1055944"/>
              <a:gd name="connsiteX1" fmla="*/ 287286 w 542896"/>
              <a:gd name="connsiteY1" fmla="*/ 1 h 1055944"/>
              <a:gd name="connsiteX2" fmla="*/ 542896 w 542896"/>
              <a:gd name="connsiteY2" fmla="*/ 1055086 h 1055944"/>
              <a:gd name="connsiteX0" fmla="*/ 0 w 542896"/>
              <a:gd name="connsiteY0" fmla="*/ 1055944 h 1055944"/>
              <a:gd name="connsiteX1" fmla="*/ 287286 w 542896"/>
              <a:gd name="connsiteY1" fmla="*/ 1 h 1055944"/>
              <a:gd name="connsiteX2" fmla="*/ 542896 w 542896"/>
              <a:gd name="connsiteY2" fmla="*/ 1055086 h 1055944"/>
              <a:gd name="connsiteX0" fmla="*/ 0 w 542896"/>
              <a:gd name="connsiteY0" fmla="*/ 1058187 h 1058187"/>
              <a:gd name="connsiteX1" fmla="*/ 270842 w 542896"/>
              <a:gd name="connsiteY1" fmla="*/ 0 h 1058187"/>
              <a:gd name="connsiteX2" fmla="*/ 542896 w 542896"/>
              <a:gd name="connsiteY2" fmla="*/ 1057329 h 1058187"/>
              <a:gd name="connsiteX0" fmla="*/ 0 w 542904"/>
              <a:gd name="connsiteY0" fmla="*/ 1058233 h 1058233"/>
              <a:gd name="connsiteX1" fmla="*/ 270842 w 542904"/>
              <a:gd name="connsiteY1" fmla="*/ 46 h 1058233"/>
              <a:gd name="connsiteX2" fmla="*/ 542896 w 542904"/>
              <a:gd name="connsiteY2" fmla="*/ 1057375 h 1058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2904" h="1058233">
                <a:moveTo>
                  <a:pt x="0" y="1058233"/>
                </a:moveTo>
                <a:cubicBezTo>
                  <a:pt x="579" y="690673"/>
                  <a:pt x="539" y="-6541"/>
                  <a:pt x="270842" y="46"/>
                </a:cubicBezTo>
                <a:cubicBezTo>
                  <a:pt x="541145" y="6633"/>
                  <a:pt x="543122" y="697766"/>
                  <a:pt x="542896" y="1057375"/>
                </a:cubicBezTo>
              </a:path>
            </a:pathLst>
          </a:custGeom>
          <a:noFill/>
          <a:ln w="31750">
            <a:solidFill>
              <a:srgbClr val="00A0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92BF3F33-CEEC-9543-8308-88C91E4CF036}"/>
              </a:ext>
            </a:extLst>
          </p:cNvPr>
          <p:cNvSpPr/>
          <p:nvPr/>
        </p:nvSpPr>
        <p:spPr>
          <a:xfrm>
            <a:off x="951938" y="3168291"/>
            <a:ext cx="1702311" cy="2773773"/>
          </a:xfrm>
          <a:custGeom>
            <a:avLst/>
            <a:gdLst>
              <a:gd name="connsiteX0" fmla="*/ 29803 w 600074"/>
              <a:gd name="connsiteY0" fmla="*/ 993154 h 993154"/>
              <a:gd name="connsiteX1" fmla="*/ 137958 w 600074"/>
              <a:gd name="connsiteY1" fmla="*/ 78754 h 993154"/>
              <a:gd name="connsiteX2" fmla="*/ 206784 w 600074"/>
              <a:gd name="connsiteY2" fmla="*/ 29593 h 993154"/>
              <a:gd name="connsiteX3" fmla="*/ 236280 w 600074"/>
              <a:gd name="connsiteY3" fmla="*/ 9929 h 993154"/>
              <a:gd name="connsiteX4" fmla="*/ 354267 w 600074"/>
              <a:gd name="connsiteY4" fmla="*/ 9929 h 993154"/>
              <a:gd name="connsiteX5" fmla="*/ 383764 w 600074"/>
              <a:gd name="connsiteY5" fmla="*/ 19761 h 993154"/>
              <a:gd name="connsiteX6" fmla="*/ 413261 w 600074"/>
              <a:gd name="connsiteY6" fmla="*/ 39425 h 993154"/>
              <a:gd name="connsiteX7" fmla="*/ 462422 w 600074"/>
              <a:gd name="connsiteY7" fmla="*/ 88587 h 993154"/>
              <a:gd name="connsiteX8" fmla="*/ 482087 w 600074"/>
              <a:gd name="connsiteY8" fmla="*/ 118083 h 993154"/>
              <a:gd name="connsiteX9" fmla="*/ 511584 w 600074"/>
              <a:gd name="connsiteY9" fmla="*/ 147580 h 993154"/>
              <a:gd name="connsiteX10" fmla="*/ 531248 w 600074"/>
              <a:gd name="connsiteY10" fmla="*/ 206574 h 993154"/>
              <a:gd name="connsiteX11" fmla="*/ 570577 w 600074"/>
              <a:gd name="connsiteY11" fmla="*/ 314729 h 993154"/>
              <a:gd name="connsiteX12" fmla="*/ 590242 w 600074"/>
              <a:gd name="connsiteY12" fmla="*/ 413051 h 993154"/>
              <a:gd name="connsiteX13" fmla="*/ 600074 w 600074"/>
              <a:gd name="connsiteY13" fmla="*/ 511374 h 993154"/>
              <a:gd name="connsiteX14" fmla="*/ 580409 w 600074"/>
              <a:gd name="connsiteY14" fmla="*/ 855503 h 993154"/>
              <a:gd name="connsiteX15" fmla="*/ 570577 w 600074"/>
              <a:gd name="connsiteY15" fmla="*/ 983322 h 993154"/>
              <a:gd name="connsiteX0" fmla="*/ 29803 w 590456"/>
              <a:gd name="connsiteY0" fmla="*/ 993154 h 993154"/>
              <a:gd name="connsiteX1" fmla="*/ 137958 w 590456"/>
              <a:gd name="connsiteY1" fmla="*/ 78754 h 993154"/>
              <a:gd name="connsiteX2" fmla="*/ 206784 w 590456"/>
              <a:gd name="connsiteY2" fmla="*/ 29593 h 993154"/>
              <a:gd name="connsiteX3" fmla="*/ 236280 w 590456"/>
              <a:gd name="connsiteY3" fmla="*/ 9929 h 993154"/>
              <a:gd name="connsiteX4" fmla="*/ 354267 w 590456"/>
              <a:gd name="connsiteY4" fmla="*/ 9929 h 993154"/>
              <a:gd name="connsiteX5" fmla="*/ 383764 w 590456"/>
              <a:gd name="connsiteY5" fmla="*/ 19761 h 993154"/>
              <a:gd name="connsiteX6" fmla="*/ 413261 w 590456"/>
              <a:gd name="connsiteY6" fmla="*/ 39425 h 993154"/>
              <a:gd name="connsiteX7" fmla="*/ 462422 w 590456"/>
              <a:gd name="connsiteY7" fmla="*/ 88587 h 993154"/>
              <a:gd name="connsiteX8" fmla="*/ 482087 w 590456"/>
              <a:gd name="connsiteY8" fmla="*/ 118083 h 993154"/>
              <a:gd name="connsiteX9" fmla="*/ 511584 w 590456"/>
              <a:gd name="connsiteY9" fmla="*/ 147580 h 993154"/>
              <a:gd name="connsiteX10" fmla="*/ 531248 w 590456"/>
              <a:gd name="connsiteY10" fmla="*/ 206574 h 993154"/>
              <a:gd name="connsiteX11" fmla="*/ 570577 w 590456"/>
              <a:gd name="connsiteY11" fmla="*/ 314729 h 993154"/>
              <a:gd name="connsiteX12" fmla="*/ 590242 w 590456"/>
              <a:gd name="connsiteY12" fmla="*/ 413051 h 993154"/>
              <a:gd name="connsiteX13" fmla="*/ 580409 w 590456"/>
              <a:gd name="connsiteY13" fmla="*/ 855503 h 993154"/>
              <a:gd name="connsiteX14" fmla="*/ 570577 w 590456"/>
              <a:gd name="connsiteY14" fmla="*/ 983322 h 993154"/>
              <a:gd name="connsiteX0" fmla="*/ 29803 w 580409"/>
              <a:gd name="connsiteY0" fmla="*/ 993154 h 993154"/>
              <a:gd name="connsiteX1" fmla="*/ 137958 w 580409"/>
              <a:gd name="connsiteY1" fmla="*/ 78754 h 993154"/>
              <a:gd name="connsiteX2" fmla="*/ 206784 w 580409"/>
              <a:gd name="connsiteY2" fmla="*/ 29593 h 993154"/>
              <a:gd name="connsiteX3" fmla="*/ 236280 w 580409"/>
              <a:gd name="connsiteY3" fmla="*/ 9929 h 993154"/>
              <a:gd name="connsiteX4" fmla="*/ 354267 w 580409"/>
              <a:gd name="connsiteY4" fmla="*/ 9929 h 993154"/>
              <a:gd name="connsiteX5" fmla="*/ 383764 w 580409"/>
              <a:gd name="connsiteY5" fmla="*/ 19761 h 993154"/>
              <a:gd name="connsiteX6" fmla="*/ 413261 w 580409"/>
              <a:gd name="connsiteY6" fmla="*/ 39425 h 993154"/>
              <a:gd name="connsiteX7" fmla="*/ 462422 w 580409"/>
              <a:gd name="connsiteY7" fmla="*/ 88587 h 993154"/>
              <a:gd name="connsiteX8" fmla="*/ 482087 w 580409"/>
              <a:gd name="connsiteY8" fmla="*/ 118083 h 993154"/>
              <a:gd name="connsiteX9" fmla="*/ 511584 w 580409"/>
              <a:gd name="connsiteY9" fmla="*/ 147580 h 993154"/>
              <a:gd name="connsiteX10" fmla="*/ 531248 w 580409"/>
              <a:gd name="connsiteY10" fmla="*/ 206574 h 993154"/>
              <a:gd name="connsiteX11" fmla="*/ 570577 w 580409"/>
              <a:gd name="connsiteY11" fmla="*/ 314729 h 993154"/>
              <a:gd name="connsiteX12" fmla="*/ 580409 w 580409"/>
              <a:gd name="connsiteY12" fmla="*/ 855503 h 993154"/>
              <a:gd name="connsiteX13" fmla="*/ 570577 w 580409"/>
              <a:gd name="connsiteY13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462422 w 570577"/>
              <a:gd name="connsiteY7" fmla="*/ 88587 h 993154"/>
              <a:gd name="connsiteX8" fmla="*/ 482087 w 570577"/>
              <a:gd name="connsiteY8" fmla="*/ 118083 h 993154"/>
              <a:gd name="connsiteX9" fmla="*/ 511584 w 570577"/>
              <a:gd name="connsiteY9" fmla="*/ 147580 h 993154"/>
              <a:gd name="connsiteX10" fmla="*/ 531248 w 570577"/>
              <a:gd name="connsiteY10" fmla="*/ 206574 h 993154"/>
              <a:gd name="connsiteX11" fmla="*/ 570577 w 570577"/>
              <a:gd name="connsiteY11" fmla="*/ 314729 h 993154"/>
              <a:gd name="connsiteX12" fmla="*/ 570577 w 570577"/>
              <a:gd name="connsiteY12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462422 w 570577"/>
              <a:gd name="connsiteY7" fmla="*/ 88587 h 993154"/>
              <a:gd name="connsiteX8" fmla="*/ 482087 w 570577"/>
              <a:gd name="connsiteY8" fmla="*/ 118083 h 993154"/>
              <a:gd name="connsiteX9" fmla="*/ 511584 w 570577"/>
              <a:gd name="connsiteY9" fmla="*/ 147580 h 993154"/>
              <a:gd name="connsiteX10" fmla="*/ 531248 w 570577"/>
              <a:gd name="connsiteY10" fmla="*/ 206574 h 993154"/>
              <a:gd name="connsiteX11" fmla="*/ 570577 w 570577"/>
              <a:gd name="connsiteY11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462422 w 570577"/>
              <a:gd name="connsiteY7" fmla="*/ 88587 h 993154"/>
              <a:gd name="connsiteX8" fmla="*/ 482087 w 570577"/>
              <a:gd name="connsiteY8" fmla="*/ 118083 h 993154"/>
              <a:gd name="connsiteX9" fmla="*/ 511584 w 570577"/>
              <a:gd name="connsiteY9" fmla="*/ 147580 h 993154"/>
              <a:gd name="connsiteX10" fmla="*/ 570577 w 570577"/>
              <a:gd name="connsiteY10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462422 w 570577"/>
              <a:gd name="connsiteY7" fmla="*/ 88587 h 993154"/>
              <a:gd name="connsiteX8" fmla="*/ 482087 w 570577"/>
              <a:gd name="connsiteY8" fmla="*/ 118083 h 993154"/>
              <a:gd name="connsiteX9" fmla="*/ 570577 w 570577"/>
              <a:gd name="connsiteY9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482087 w 570577"/>
              <a:gd name="connsiteY7" fmla="*/ 118083 h 993154"/>
              <a:gd name="connsiteX8" fmla="*/ 570577 w 570577"/>
              <a:gd name="connsiteY8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570577 w 570577"/>
              <a:gd name="connsiteY7" fmla="*/ 983322 h 993154"/>
              <a:gd name="connsiteX0" fmla="*/ 29803 w 570577"/>
              <a:gd name="connsiteY0" fmla="*/ 1047608 h 1047608"/>
              <a:gd name="connsiteX1" fmla="*/ 137958 w 570577"/>
              <a:gd name="connsiteY1" fmla="*/ 133208 h 1047608"/>
              <a:gd name="connsiteX2" fmla="*/ 206784 w 570577"/>
              <a:gd name="connsiteY2" fmla="*/ 84047 h 1047608"/>
              <a:gd name="connsiteX3" fmla="*/ 236280 w 570577"/>
              <a:gd name="connsiteY3" fmla="*/ 64383 h 1047608"/>
              <a:gd name="connsiteX4" fmla="*/ 354267 w 570577"/>
              <a:gd name="connsiteY4" fmla="*/ 64383 h 1047608"/>
              <a:gd name="connsiteX5" fmla="*/ 383764 w 570577"/>
              <a:gd name="connsiteY5" fmla="*/ 74215 h 1047608"/>
              <a:gd name="connsiteX6" fmla="*/ 570577 w 570577"/>
              <a:gd name="connsiteY6" fmla="*/ 1037776 h 1047608"/>
              <a:gd name="connsiteX0" fmla="*/ 0 w 540774"/>
              <a:gd name="connsiteY0" fmla="*/ 1047608 h 1047608"/>
              <a:gd name="connsiteX1" fmla="*/ 176981 w 540774"/>
              <a:gd name="connsiteY1" fmla="*/ 84047 h 1047608"/>
              <a:gd name="connsiteX2" fmla="*/ 206477 w 540774"/>
              <a:gd name="connsiteY2" fmla="*/ 64383 h 1047608"/>
              <a:gd name="connsiteX3" fmla="*/ 324464 w 540774"/>
              <a:gd name="connsiteY3" fmla="*/ 64383 h 1047608"/>
              <a:gd name="connsiteX4" fmla="*/ 353961 w 540774"/>
              <a:gd name="connsiteY4" fmla="*/ 74215 h 1047608"/>
              <a:gd name="connsiteX5" fmla="*/ 540774 w 540774"/>
              <a:gd name="connsiteY5" fmla="*/ 1037776 h 1047608"/>
              <a:gd name="connsiteX0" fmla="*/ 0 w 540774"/>
              <a:gd name="connsiteY0" fmla="*/ 1047608 h 1047608"/>
              <a:gd name="connsiteX1" fmla="*/ 176981 w 540774"/>
              <a:gd name="connsiteY1" fmla="*/ 84047 h 1047608"/>
              <a:gd name="connsiteX2" fmla="*/ 206477 w 540774"/>
              <a:gd name="connsiteY2" fmla="*/ 64383 h 1047608"/>
              <a:gd name="connsiteX3" fmla="*/ 324464 w 540774"/>
              <a:gd name="connsiteY3" fmla="*/ 64383 h 1047608"/>
              <a:gd name="connsiteX4" fmla="*/ 353961 w 540774"/>
              <a:gd name="connsiteY4" fmla="*/ 74215 h 1047608"/>
              <a:gd name="connsiteX5" fmla="*/ 540774 w 540774"/>
              <a:gd name="connsiteY5" fmla="*/ 1037776 h 1047608"/>
              <a:gd name="connsiteX0" fmla="*/ 0 w 540774"/>
              <a:gd name="connsiteY0" fmla="*/ 1048525 h 1048525"/>
              <a:gd name="connsiteX1" fmla="*/ 176981 w 540774"/>
              <a:gd name="connsiteY1" fmla="*/ 84964 h 1048525"/>
              <a:gd name="connsiteX2" fmla="*/ 324464 w 540774"/>
              <a:gd name="connsiteY2" fmla="*/ 65300 h 1048525"/>
              <a:gd name="connsiteX3" fmla="*/ 353961 w 540774"/>
              <a:gd name="connsiteY3" fmla="*/ 75132 h 1048525"/>
              <a:gd name="connsiteX4" fmla="*/ 540774 w 540774"/>
              <a:gd name="connsiteY4" fmla="*/ 1038693 h 1048525"/>
              <a:gd name="connsiteX0" fmla="*/ 0 w 540774"/>
              <a:gd name="connsiteY0" fmla="*/ 1089000 h 1089000"/>
              <a:gd name="connsiteX1" fmla="*/ 176981 w 540774"/>
              <a:gd name="connsiteY1" fmla="*/ 125439 h 1089000"/>
              <a:gd name="connsiteX2" fmla="*/ 353961 w 540774"/>
              <a:gd name="connsiteY2" fmla="*/ 115607 h 1089000"/>
              <a:gd name="connsiteX3" fmla="*/ 540774 w 540774"/>
              <a:gd name="connsiteY3" fmla="*/ 1079168 h 1089000"/>
              <a:gd name="connsiteX0" fmla="*/ 0 w 540774"/>
              <a:gd name="connsiteY0" fmla="*/ 1139367 h 1139367"/>
              <a:gd name="connsiteX1" fmla="*/ 176981 w 540774"/>
              <a:gd name="connsiteY1" fmla="*/ 175806 h 1139367"/>
              <a:gd name="connsiteX2" fmla="*/ 287286 w 540774"/>
              <a:gd name="connsiteY2" fmla="*/ 83424 h 1139367"/>
              <a:gd name="connsiteX3" fmla="*/ 540774 w 540774"/>
              <a:gd name="connsiteY3" fmla="*/ 1129535 h 1139367"/>
              <a:gd name="connsiteX0" fmla="*/ 0 w 540774"/>
              <a:gd name="connsiteY0" fmla="*/ 1070978 h 1070978"/>
              <a:gd name="connsiteX1" fmla="*/ 176981 w 540774"/>
              <a:gd name="connsiteY1" fmla="*/ 107417 h 1070978"/>
              <a:gd name="connsiteX2" fmla="*/ 287286 w 540774"/>
              <a:gd name="connsiteY2" fmla="*/ 15035 h 1070978"/>
              <a:gd name="connsiteX3" fmla="*/ 540774 w 540774"/>
              <a:gd name="connsiteY3" fmla="*/ 1061146 h 1070978"/>
              <a:gd name="connsiteX0" fmla="*/ 0 w 540774"/>
              <a:gd name="connsiteY0" fmla="*/ 1055946 h 1055946"/>
              <a:gd name="connsiteX1" fmla="*/ 287286 w 540774"/>
              <a:gd name="connsiteY1" fmla="*/ 3 h 1055946"/>
              <a:gd name="connsiteX2" fmla="*/ 540774 w 540774"/>
              <a:gd name="connsiteY2" fmla="*/ 1046114 h 1055946"/>
              <a:gd name="connsiteX0" fmla="*/ 0 w 540774"/>
              <a:gd name="connsiteY0" fmla="*/ 1055946 h 1055946"/>
              <a:gd name="connsiteX1" fmla="*/ 287286 w 540774"/>
              <a:gd name="connsiteY1" fmla="*/ 3 h 1055946"/>
              <a:gd name="connsiteX2" fmla="*/ 540774 w 540774"/>
              <a:gd name="connsiteY2" fmla="*/ 1046114 h 1055946"/>
              <a:gd name="connsiteX0" fmla="*/ 0 w 540774"/>
              <a:gd name="connsiteY0" fmla="*/ 1055949 h 1055949"/>
              <a:gd name="connsiteX1" fmla="*/ 287286 w 540774"/>
              <a:gd name="connsiteY1" fmla="*/ 6 h 1055949"/>
              <a:gd name="connsiteX2" fmla="*/ 540774 w 540774"/>
              <a:gd name="connsiteY2" fmla="*/ 1046117 h 1055949"/>
              <a:gd name="connsiteX0" fmla="*/ 0 w 540774"/>
              <a:gd name="connsiteY0" fmla="*/ 1055950 h 1055950"/>
              <a:gd name="connsiteX1" fmla="*/ 287286 w 540774"/>
              <a:gd name="connsiteY1" fmla="*/ 7 h 1055950"/>
              <a:gd name="connsiteX2" fmla="*/ 540774 w 540774"/>
              <a:gd name="connsiteY2" fmla="*/ 1046118 h 1055950"/>
              <a:gd name="connsiteX0" fmla="*/ 0 w 542208"/>
              <a:gd name="connsiteY0" fmla="*/ 1055950 h 1055950"/>
              <a:gd name="connsiteX1" fmla="*/ 287286 w 542208"/>
              <a:gd name="connsiteY1" fmla="*/ 7 h 1055950"/>
              <a:gd name="connsiteX2" fmla="*/ 540774 w 542208"/>
              <a:gd name="connsiteY2" fmla="*/ 1046118 h 1055950"/>
              <a:gd name="connsiteX0" fmla="*/ 0 w 541055"/>
              <a:gd name="connsiteY0" fmla="*/ 1055950 h 1055950"/>
              <a:gd name="connsiteX1" fmla="*/ 287286 w 541055"/>
              <a:gd name="connsiteY1" fmla="*/ 7 h 1055950"/>
              <a:gd name="connsiteX2" fmla="*/ 540774 w 541055"/>
              <a:gd name="connsiteY2" fmla="*/ 1046118 h 1055950"/>
              <a:gd name="connsiteX0" fmla="*/ 0 w 542903"/>
              <a:gd name="connsiteY0" fmla="*/ 1055944 h 1055944"/>
              <a:gd name="connsiteX1" fmla="*/ 287286 w 542903"/>
              <a:gd name="connsiteY1" fmla="*/ 1 h 1055944"/>
              <a:gd name="connsiteX2" fmla="*/ 542896 w 542903"/>
              <a:gd name="connsiteY2" fmla="*/ 1055086 h 1055944"/>
              <a:gd name="connsiteX0" fmla="*/ 0 w 542896"/>
              <a:gd name="connsiteY0" fmla="*/ 1055944 h 1055944"/>
              <a:gd name="connsiteX1" fmla="*/ 287286 w 542896"/>
              <a:gd name="connsiteY1" fmla="*/ 1 h 1055944"/>
              <a:gd name="connsiteX2" fmla="*/ 542896 w 542896"/>
              <a:gd name="connsiteY2" fmla="*/ 1055086 h 1055944"/>
              <a:gd name="connsiteX0" fmla="*/ 0 w 542896"/>
              <a:gd name="connsiteY0" fmla="*/ 1055944 h 1055944"/>
              <a:gd name="connsiteX1" fmla="*/ 287286 w 542896"/>
              <a:gd name="connsiteY1" fmla="*/ 1 h 1055944"/>
              <a:gd name="connsiteX2" fmla="*/ 542896 w 542896"/>
              <a:gd name="connsiteY2" fmla="*/ 1055086 h 1055944"/>
              <a:gd name="connsiteX0" fmla="*/ 0 w 542896"/>
              <a:gd name="connsiteY0" fmla="*/ 1058187 h 1058187"/>
              <a:gd name="connsiteX1" fmla="*/ 270842 w 542896"/>
              <a:gd name="connsiteY1" fmla="*/ 0 h 1058187"/>
              <a:gd name="connsiteX2" fmla="*/ 542896 w 542896"/>
              <a:gd name="connsiteY2" fmla="*/ 1057329 h 1058187"/>
              <a:gd name="connsiteX0" fmla="*/ 0 w 542904"/>
              <a:gd name="connsiteY0" fmla="*/ 1058233 h 1058233"/>
              <a:gd name="connsiteX1" fmla="*/ 270842 w 542904"/>
              <a:gd name="connsiteY1" fmla="*/ 46 h 1058233"/>
              <a:gd name="connsiteX2" fmla="*/ 542896 w 542904"/>
              <a:gd name="connsiteY2" fmla="*/ 1057375 h 1058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2904" h="1058233">
                <a:moveTo>
                  <a:pt x="0" y="1058233"/>
                </a:moveTo>
                <a:cubicBezTo>
                  <a:pt x="579" y="690673"/>
                  <a:pt x="539" y="-6541"/>
                  <a:pt x="270842" y="46"/>
                </a:cubicBezTo>
                <a:cubicBezTo>
                  <a:pt x="541145" y="6633"/>
                  <a:pt x="543122" y="697766"/>
                  <a:pt x="542896" y="1057375"/>
                </a:cubicBezTo>
              </a:path>
            </a:pathLst>
          </a:custGeom>
          <a:noFill/>
          <a:ln w="31750">
            <a:solidFill>
              <a:srgbClr val="00A0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8" name="Freeform 37">
            <a:extLst>
              <a:ext uri="{FF2B5EF4-FFF2-40B4-BE49-F238E27FC236}">
                <a16:creationId xmlns:a16="http://schemas.microsoft.com/office/drawing/2014/main" id="{A158D109-E159-B841-A844-0274497F5FAE}"/>
              </a:ext>
            </a:extLst>
          </p:cNvPr>
          <p:cNvSpPr/>
          <p:nvPr/>
        </p:nvSpPr>
        <p:spPr>
          <a:xfrm>
            <a:off x="7816922" y="3168291"/>
            <a:ext cx="3466194" cy="2773773"/>
          </a:xfrm>
          <a:custGeom>
            <a:avLst/>
            <a:gdLst>
              <a:gd name="connsiteX0" fmla="*/ 29803 w 600074"/>
              <a:gd name="connsiteY0" fmla="*/ 993154 h 993154"/>
              <a:gd name="connsiteX1" fmla="*/ 137958 w 600074"/>
              <a:gd name="connsiteY1" fmla="*/ 78754 h 993154"/>
              <a:gd name="connsiteX2" fmla="*/ 206784 w 600074"/>
              <a:gd name="connsiteY2" fmla="*/ 29593 h 993154"/>
              <a:gd name="connsiteX3" fmla="*/ 236280 w 600074"/>
              <a:gd name="connsiteY3" fmla="*/ 9929 h 993154"/>
              <a:gd name="connsiteX4" fmla="*/ 354267 w 600074"/>
              <a:gd name="connsiteY4" fmla="*/ 9929 h 993154"/>
              <a:gd name="connsiteX5" fmla="*/ 383764 w 600074"/>
              <a:gd name="connsiteY5" fmla="*/ 19761 h 993154"/>
              <a:gd name="connsiteX6" fmla="*/ 413261 w 600074"/>
              <a:gd name="connsiteY6" fmla="*/ 39425 h 993154"/>
              <a:gd name="connsiteX7" fmla="*/ 462422 w 600074"/>
              <a:gd name="connsiteY7" fmla="*/ 88587 h 993154"/>
              <a:gd name="connsiteX8" fmla="*/ 482087 w 600074"/>
              <a:gd name="connsiteY8" fmla="*/ 118083 h 993154"/>
              <a:gd name="connsiteX9" fmla="*/ 511584 w 600074"/>
              <a:gd name="connsiteY9" fmla="*/ 147580 h 993154"/>
              <a:gd name="connsiteX10" fmla="*/ 531248 w 600074"/>
              <a:gd name="connsiteY10" fmla="*/ 206574 h 993154"/>
              <a:gd name="connsiteX11" fmla="*/ 570577 w 600074"/>
              <a:gd name="connsiteY11" fmla="*/ 314729 h 993154"/>
              <a:gd name="connsiteX12" fmla="*/ 590242 w 600074"/>
              <a:gd name="connsiteY12" fmla="*/ 413051 h 993154"/>
              <a:gd name="connsiteX13" fmla="*/ 600074 w 600074"/>
              <a:gd name="connsiteY13" fmla="*/ 511374 h 993154"/>
              <a:gd name="connsiteX14" fmla="*/ 580409 w 600074"/>
              <a:gd name="connsiteY14" fmla="*/ 855503 h 993154"/>
              <a:gd name="connsiteX15" fmla="*/ 570577 w 600074"/>
              <a:gd name="connsiteY15" fmla="*/ 983322 h 993154"/>
              <a:gd name="connsiteX0" fmla="*/ 29803 w 590456"/>
              <a:gd name="connsiteY0" fmla="*/ 993154 h 993154"/>
              <a:gd name="connsiteX1" fmla="*/ 137958 w 590456"/>
              <a:gd name="connsiteY1" fmla="*/ 78754 h 993154"/>
              <a:gd name="connsiteX2" fmla="*/ 206784 w 590456"/>
              <a:gd name="connsiteY2" fmla="*/ 29593 h 993154"/>
              <a:gd name="connsiteX3" fmla="*/ 236280 w 590456"/>
              <a:gd name="connsiteY3" fmla="*/ 9929 h 993154"/>
              <a:gd name="connsiteX4" fmla="*/ 354267 w 590456"/>
              <a:gd name="connsiteY4" fmla="*/ 9929 h 993154"/>
              <a:gd name="connsiteX5" fmla="*/ 383764 w 590456"/>
              <a:gd name="connsiteY5" fmla="*/ 19761 h 993154"/>
              <a:gd name="connsiteX6" fmla="*/ 413261 w 590456"/>
              <a:gd name="connsiteY6" fmla="*/ 39425 h 993154"/>
              <a:gd name="connsiteX7" fmla="*/ 462422 w 590456"/>
              <a:gd name="connsiteY7" fmla="*/ 88587 h 993154"/>
              <a:gd name="connsiteX8" fmla="*/ 482087 w 590456"/>
              <a:gd name="connsiteY8" fmla="*/ 118083 h 993154"/>
              <a:gd name="connsiteX9" fmla="*/ 511584 w 590456"/>
              <a:gd name="connsiteY9" fmla="*/ 147580 h 993154"/>
              <a:gd name="connsiteX10" fmla="*/ 531248 w 590456"/>
              <a:gd name="connsiteY10" fmla="*/ 206574 h 993154"/>
              <a:gd name="connsiteX11" fmla="*/ 570577 w 590456"/>
              <a:gd name="connsiteY11" fmla="*/ 314729 h 993154"/>
              <a:gd name="connsiteX12" fmla="*/ 590242 w 590456"/>
              <a:gd name="connsiteY12" fmla="*/ 413051 h 993154"/>
              <a:gd name="connsiteX13" fmla="*/ 580409 w 590456"/>
              <a:gd name="connsiteY13" fmla="*/ 855503 h 993154"/>
              <a:gd name="connsiteX14" fmla="*/ 570577 w 590456"/>
              <a:gd name="connsiteY14" fmla="*/ 983322 h 993154"/>
              <a:gd name="connsiteX0" fmla="*/ 29803 w 580409"/>
              <a:gd name="connsiteY0" fmla="*/ 993154 h 993154"/>
              <a:gd name="connsiteX1" fmla="*/ 137958 w 580409"/>
              <a:gd name="connsiteY1" fmla="*/ 78754 h 993154"/>
              <a:gd name="connsiteX2" fmla="*/ 206784 w 580409"/>
              <a:gd name="connsiteY2" fmla="*/ 29593 h 993154"/>
              <a:gd name="connsiteX3" fmla="*/ 236280 w 580409"/>
              <a:gd name="connsiteY3" fmla="*/ 9929 h 993154"/>
              <a:gd name="connsiteX4" fmla="*/ 354267 w 580409"/>
              <a:gd name="connsiteY4" fmla="*/ 9929 h 993154"/>
              <a:gd name="connsiteX5" fmla="*/ 383764 w 580409"/>
              <a:gd name="connsiteY5" fmla="*/ 19761 h 993154"/>
              <a:gd name="connsiteX6" fmla="*/ 413261 w 580409"/>
              <a:gd name="connsiteY6" fmla="*/ 39425 h 993154"/>
              <a:gd name="connsiteX7" fmla="*/ 462422 w 580409"/>
              <a:gd name="connsiteY7" fmla="*/ 88587 h 993154"/>
              <a:gd name="connsiteX8" fmla="*/ 482087 w 580409"/>
              <a:gd name="connsiteY8" fmla="*/ 118083 h 993154"/>
              <a:gd name="connsiteX9" fmla="*/ 511584 w 580409"/>
              <a:gd name="connsiteY9" fmla="*/ 147580 h 993154"/>
              <a:gd name="connsiteX10" fmla="*/ 531248 w 580409"/>
              <a:gd name="connsiteY10" fmla="*/ 206574 h 993154"/>
              <a:gd name="connsiteX11" fmla="*/ 570577 w 580409"/>
              <a:gd name="connsiteY11" fmla="*/ 314729 h 993154"/>
              <a:gd name="connsiteX12" fmla="*/ 580409 w 580409"/>
              <a:gd name="connsiteY12" fmla="*/ 855503 h 993154"/>
              <a:gd name="connsiteX13" fmla="*/ 570577 w 580409"/>
              <a:gd name="connsiteY13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462422 w 570577"/>
              <a:gd name="connsiteY7" fmla="*/ 88587 h 993154"/>
              <a:gd name="connsiteX8" fmla="*/ 482087 w 570577"/>
              <a:gd name="connsiteY8" fmla="*/ 118083 h 993154"/>
              <a:gd name="connsiteX9" fmla="*/ 511584 w 570577"/>
              <a:gd name="connsiteY9" fmla="*/ 147580 h 993154"/>
              <a:gd name="connsiteX10" fmla="*/ 531248 w 570577"/>
              <a:gd name="connsiteY10" fmla="*/ 206574 h 993154"/>
              <a:gd name="connsiteX11" fmla="*/ 570577 w 570577"/>
              <a:gd name="connsiteY11" fmla="*/ 314729 h 993154"/>
              <a:gd name="connsiteX12" fmla="*/ 570577 w 570577"/>
              <a:gd name="connsiteY12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462422 w 570577"/>
              <a:gd name="connsiteY7" fmla="*/ 88587 h 993154"/>
              <a:gd name="connsiteX8" fmla="*/ 482087 w 570577"/>
              <a:gd name="connsiteY8" fmla="*/ 118083 h 993154"/>
              <a:gd name="connsiteX9" fmla="*/ 511584 w 570577"/>
              <a:gd name="connsiteY9" fmla="*/ 147580 h 993154"/>
              <a:gd name="connsiteX10" fmla="*/ 531248 w 570577"/>
              <a:gd name="connsiteY10" fmla="*/ 206574 h 993154"/>
              <a:gd name="connsiteX11" fmla="*/ 570577 w 570577"/>
              <a:gd name="connsiteY11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462422 w 570577"/>
              <a:gd name="connsiteY7" fmla="*/ 88587 h 993154"/>
              <a:gd name="connsiteX8" fmla="*/ 482087 w 570577"/>
              <a:gd name="connsiteY8" fmla="*/ 118083 h 993154"/>
              <a:gd name="connsiteX9" fmla="*/ 511584 w 570577"/>
              <a:gd name="connsiteY9" fmla="*/ 147580 h 993154"/>
              <a:gd name="connsiteX10" fmla="*/ 570577 w 570577"/>
              <a:gd name="connsiteY10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462422 w 570577"/>
              <a:gd name="connsiteY7" fmla="*/ 88587 h 993154"/>
              <a:gd name="connsiteX8" fmla="*/ 482087 w 570577"/>
              <a:gd name="connsiteY8" fmla="*/ 118083 h 993154"/>
              <a:gd name="connsiteX9" fmla="*/ 570577 w 570577"/>
              <a:gd name="connsiteY9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482087 w 570577"/>
              <a:gd name="connsiteY7" fmla="*/ 118083 h 993154"/>
              <a:gd name="connsiteX8" fmla="*/ 570577 w 570577"/>
              <a:gd name="connsiteY8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570577 w 570577"/>
              <a:gd name="connsiteY7" fmla="*/ 983322 h 993154"/>
              <a:gd name="connsiteX0" fmla="*/ 29803 w 570577"/>
              <a:gd name="connsiteY0" fmla="*/ 1047608 h 1047608"/>
              <a:gd name="connsiteX1" fmla="*/ 137958 w 570577"/>
              <a:gd name="connsiteY1" fmla="*/ 133208 h 1047608"/>
              <a:gd name="connsiteX2" fmla="*/ 206784 w 570577"/>
              <a:gd name="connsiteY2" fmla="*/ 84047 h 1047608"/>
              <a:gd name="connsiteX3" fmla="*/ 236280 w 570577"/>
              <a:gd name="connsiteY3" fmla="*/ 64383 h 1047608"/>
              <a:gd name="connsiteX4" fmla="*/ 354267 w 570577"/>
              <a:gd name="connsiteY4" fmla="*/ 64383 h 1047608"/>
              <a:gd name="connsiteX5" fmla="*/ 383764 w 570577"/>
              <a:gd name="connsiteY5" fmla="*/ 74215 h 1047608"/>
              <a:gd name="connsiteX6" fmla="*/ 570577 w 570577"/>
              <a:gd name="connsiteY6" fmla="*/ 1037776 h 1047608"/>
              <a:gd name="connsiteX0" fmla="*/ 0 w 540774"/>
              <a:gd name="connsiteY0" fmla="*/ 1047608 h 1047608"/>
              <a:gd name="connsiteX1" fmla="*/ 176981 w 540774"/>
              <a:gd name="connsiteY1" fmla="*/ 84047 h 1047608"/>
              <a:gd name="connsiteX2" fmla="*/ 206477 w 540774"/>
              <a:gd name="connsiteY2" fmla="*/ 64383 h 1047608"/>
              <a:gd name="connsiteX3" fmla="*/ 324464 w 540774"/>
              <a:gd name="connsiteY3" fmla="*/ 64383 h 1047608"/>
              <a:gd name="connsiteX4" fmla="*/ 353961 w 540774"/>
              <a:gd name="connsiteY4" fmla="*/ 74215 h 1047608"/>
              <a:gd name="connsiteX5" fmla="*/ 540774 w 540774"/>
              <a:gd name="connsiteY5" fmla="*/ 1037776 h 1047608"/>
              <a:gd name="connsiteX0" fmla="*/ 0 w 540774"/>
              <a:gd name="connsiteY0" fmla="*/ 1047608 h 1047608"/>
              <a:gd name="connsiteX1" fmla="*/ 176981 w 540774"/>
              <a:gd name="connsiteY1" fmla="*/ 84047 h 1047608"/>
              <a:gd name="connsiteX2" fmla="*/ 206477 w 540774"/>
              <a:gd name="connsiteY2" fmla="*/ 64383 h 1047608"/>
              <a:gd name="connsiteX3" fmla="*/ 324464 w 540774"/>
              <a:gd name="connsiteY3" fmla="*/ 64383 h 1047608"/>
              <a:gd name="connsiteX4" fmla="*/ 353961 w 540774"/>
              <a:gd name="connsiteY4" fmla="*/ 74215 h 1047608"/>
              <a:gd name="connsiteX5" fmla="*/ 540774 w 540774"/>
              <a:gd name="connsiteY5" fmla="*/ 1037776 h 1047608"/>
              <a:gd name="connsiteX0" fmla="*/ 0 w 540774"/>
              <a:gd name="connsiteY0" fmla="*/ 1048525 h 1048525"/>
              <a:gd name="connsiteX1" fmla="*/ 176981 w 540774"/>
              <a:gd name="connsiteY1" fmla="*/ 84964 h 1048525"/>
              <a:gd name="connsiteX2" fmla="*/ 324464 w 540774"/>
              <a:gd name="connsiteY2" fmla="*/ 65300 h 1048525"/>
              <a:gd name="connsiteX3" fmla="*/ 353961 w 540774"/>
              <a:gd name="connsiteY3" fmla="*/ 75132 h 1048525"/>
              <a:gd name="connsiteX4" fmla="*/ 540774 w 540774"/>
              <a:gd name="connsiteY4" fmla="*/ 1038693 h 1048525"/>
              <a:gd name="connsiteX0" fmla="*/ 0 w 540774"/>
              <a:gd name="connsiteY0" fmla="*/ 1089000 h 1089000"/>
              <a:gd name="connsiteX1" fmla="*/ 176981 w 540774"/>
              <a:gd name="connsiteY1" fmla="*/ 125439 h 1089000"/>
              <a:gd name="connsiteX2" fmla="*/ 353961 w 540774"/>
              <a:gd name="connsiteY2" fmla="*/ 115607 h 1089000"/>
              <a:gd name="connsiteX3" fmla="*/ 540774 w 540774"/>
              <a:gd name="connsiteY3" fmla="*/ 1079168 h 1089000"/>
              <a:gd name="connsiteX0" fmla="*/ 0 w 540774"/>
              <a:gd name="connsiteY0" fmla="*/ 1139367 h 1139367"/>
              <a:gd name="connsiteX1" fmla="*/ 176981 w 540774"/>
              <a:gd name="connsiteY1" fmla="*/ 175806 h 1139367"/>
              <a:gd name="connsiteX2" fmla="*/ 287286 w 540774"/>
              <a:gd name="connsiteY2" fmla="*/ 83424 h 1139367"/>
              <a:gd name="connsiteX3" fmla="*/ 540774 w 540774"/>
              <a:gd name="connsiteY3" fmla="*/ 1129535 h 1139367"/>
              <a:gd name="connsiteX0" fmla="*/ 0 w 540774"/>
              <a:gd name="connsiteY0" fmla="*/ 1070978 h 1070978"/>
              <a:gd name="connsiteX1" fmla="*/ 176981 w 540774"/>
              <a:gd name="connsiteY1" fmla="*/ 107417 h 1070978"/>
              <a:gd name="connsiteX2" fmla="*/ 287286 w 540774"/>
              <a:gd name="connsiteY2" fmla="*/ 15035 h 1070978"/>
              <a:gd name="connsiteX3" fmla="*/ 540774 w 540774"/>
              <a:gd name="connsiteY3" fmla="*/ 1061146 h 1070978"/>
              <a:gd name="connsiteX0" fmla="*/ 0 w 540774"/>
              <a:gd name="connsiteY0" fmla="*/ 1055946 h 1055946"/>
              <a:gd name="connsiteX1" fmla="*/ 287286 w 540774"/>
              <a:gd name="connsiteY1" fmla="*/ 3 h 1055946"/>
              <a:gd name="connsiteX2" fmla="*/ 540774 w 540774"/>
              <a:gd name="connsiteY2" fmla="*/ 1046114 h 1055946"/>
              <a:gd name="connsiteX0" fmla="*/ 0 w 540774"/>
              <a:gd name="connsiteY0" fmla="*/ 1055946 h 1055946"/>
              <a:gd name="connsiteX1" fmla="*/ 287286 w 540774"/>
              <a:gd name="connsiteY1" fmla="*/ 3 h 1055946"/>
              <a:gd name="connsiteX2" fmla="*/ 540774 w 540774"/>
              <a:gd name="connsiteY2" fmla="*/ 1046114 h 1055946"/>
              <a:gd name="connsiteX0" fmla="*/ 0 w 540774"/>
              <a:gd name="connsiteY0" fmla="*/ 1055949 h 1055949"/>
              <a:gd name="connsiteX1" fmla="*/ 287286 w 540774"/>
              <a:gd name="connsiteY1" fmla="*/ 6 h 1055949"/>
              <a:gd name="connsiteX2" fmla="*/ 540774 w 540774"/>
              <a:gd name="connsiteY2" fmla="*/ 1046117 h 1055949"/>
              <a:gd name="connsiteX0" fmla="*/ 0 w 540774"/>
              <a:gd name="connsiteY0" fmla="*/ 1055950 h 1055950"/>
              <a:gd name="connsiteX1" fmla="*/ 287286 w 540774"/>
              <a:gd name="connsiteY1" fmla="*/ 7 h 1055950"/>
              <a:gd name="connsiteX2" fmla="*/ 540774 w 540774"/>
              <a:gd name="connsiteY2" fmla="*/ 1046118 h 1055950"/>
              <a:gd name="connsiteX0" fmla="*/ 0 w 542208"/>
              <a:gd name="connsiteY0" fmla="*/ 1055950 h 1055950"/>
              <a:gd name="connsiteX1" fmla="*/ 287286 w 542208"/>
              <a:gd name="connsiteY1" fmla="*/ 7 h 1055950"/>
              <a:gd name="connsiteX2" fmla="*/ 540774 w 542208"/>
              <a:gd name="connsiteY2" fmla="*/ 1046118 h 1055950"/>
              <a:gd name="connsiteX0" fmla="*/ 0 w 541055"/>
              <a:gd name="connsiteY0" fmla="*/ 1055950 h 1055950"/>
              <a:gd name="connsiteX1" fmla="*/ 287286 w 541055"/>
              <a:gd name="connsiteY1" fmla="*/ 7 h 1055950"/>
              <a:gd name="connsiteX2" fmla="*/ 540774 w 541055"/>
              <a:gd name="connsiteY2" fmla="*/ 1046118 h 1055950"/>
              <a:gd name="connsiteX0" fmla="*/ 0 w 542903"/>
              <a:gd name="connsiteY0" fmla="*/ 1055944 h 1055944"/>
              <a:gd name="connsiteX1" fmla="*/ 287286 w 542903"/>
              <a:gd name="connsiteY1" fmla="*/ 1 h 1055944"/>
              <a:gd name="connsiteX2" fmla="*/ 542896 w 542903"/>
              <a:gd name="connsiteY2" fmla="*/ 1055086 h 1055944"/>
              <a:gd name="connsiteX0" fmla="*/ 0 w 542896"/>
              <a:gd name="connsiteY0" fmla="*/ 1055944 h 1055944"/>
              <a:gd name="connsiteX1" fmla="*/ 287286 w 542896"/>
              <a:gd name="connsiteY1" fmla="*/ 1 h 1055944"/>
              <a:gd name="connsiteX2" fmla="*/ 542896 w 542896"/>
              <a:gd name="connsiteY2" fmla="*/ 1055086 h 1055944"/>
              <a:gd name="connsiteX0" fmla="*/ 0 w 542896"/>
              <a:gd name="connsiteY0" fmla="*/ 1055944 h 1055944"/>
              <a:gd name="connsiteX1" fmla="*/ 287286 w 542896"/>
              <a:gd name="connsiteY1" fmla="*/ 1 h 1055944"/>
              <a:gd name="connsiteX2" fmla="*/ 542896 w 542896"/>
              <a:gd name="connsiteY2" fmla="*/ 1055086 h 1055944"/>
              <a:gd name="connsiteX0" fmla="*/ 0 w 542896"/>
              <a:gd name="connsiteY0" fmla="*/ 1058187 h 1058187"/>
              <a:gd name="connsiteX1" fmla="*/ 270842 w 542896"/>
              <a:gd name="connsiteY1" fmla="*/ 0 h 1058187"/>
              <a:gd name="connsiteX2" fmla="*/ 542896 w 542896"/>
              <a:gd name="connsiteY2" fmla="*/ 1057329 h 1058187"/>
              <a:gd name="connsiteX0" fmla="*/ 0 w 542904"/>
              <a:gd name="connsiteY0" fmla="*/ 1058233 h 1058233"/>
              <a:gd name="connsiteX1" fmla="*/ 270842 w 542904"/>
              <a:gd name="connsiteY1" fmla="*/ 46 h 1058233"/>
              <a:gd name="connsiteX2" fmla="*/ 542896 w 542904"/>
              <a:gd name="connsiteY2" fmla="*/ 1057375 h 1058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2904" h="1058233">
                <a:moveTo>
                  <a:pt x="0" y="1058233"/>
                </a:moveTo>
                <a:cubicBezTo>
                  <a:pt x="579" y="690673"/>
                  <a:pt x="539" y="-6541"/>
                  <a:pt x="270842" y="46"/>
                </a:cubicBezTo>
                <a:cubicBezTo>
                  <a:pt x="541145" y="6633"/>
                  <a:pt x="543122" y="697766"/>
                  <a:pt x="542896" y="1057375"/>
                </a:cubicBezTo>
              </a:path>
            </a:pathLst>
          </a:custGeom>
          <a:noFill/>
          <a:ln w="31750">
            <a:solidFill>
              <a:srgbClr val="00A0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95AC6E7-F539-774D-AAB5-0C21A48629E3}"/>
              </a:ext>
            </a:extLst>
          </p:cNvPr>
          <p:cNvSpPr txBox="1"/>
          <p:nvPr/>
        </p:nvSpPr>
        <p:spPr>
          <a:xfrm>
            <a:off x="993723" y="2503137"/>
            <a:ext cx="1088638" cy="369332"/>
          </a:xfrm>
          <a:prstGeom prst="rect">
            <a:avLst/>
          </a:prstGeom>
          <a:solidFill>
            <a:srgbClr val="00A09C"/>
          </a:solidFill>
        </p:spPr>
        <p:txBody>
          <a:bodyPr wrap="square" lIns="91440" tIns="45720" rIns="91440" bIns="45720" rtlCol="0" anchor="t">
            <a:spAutoFit/>
          </a:bodyPr>
          <a:lstStyle/>
          <a:p>
            <a:endParaRPr lang="en-US">
              <a:solidFill>
                <a:schemeClr val="bg1">
                  <a:lumMod val="95000"/>
                </a:schemeClr>
              </a:solidFill>
              <a:cs typeface="Calibri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D15D335-5A93-9143-8BCB-709936B8C572}"/>
              </a:ext>
            </a:extLst>
          </p:cNvPr>
          <p:cNvSpPr txBox="1"/>
          <p:nvPr/>
        </p:nvSpPr>
        <p:spPr>
          <a:xfrm>
            <a:off x="2490925" y="2470347"/>
            <a:ext cx="1713713" cy="369333"/>
          </a:xfrm>
          <a:prstGeom prst="rect">
            <a:avLst/>
          </a:prstGeom>
          <a:solidFill>
            <a:srgbClr val="00A09C"/>
          </a:solidFill>
        </p:spPr>
        <p:txBody>
          <a:bodyPr wrap="square" lIns="91440" tIns="45720" rIns="91440" bIns="45720" rtlCol="0" anchor="t">
            <a:spAutoFit/>
          </a:bodyPr>
          <a:lstStyle/>
          <a:p>
            <a:endParaRPr lang="en-US">
              <a:solidFill>
                <a:schemeClr val="bg1">
                  <a:lumMod val="95000"/>
                </a:schemeClr>
              </a:solidFill>
              <a:cs typeface="Calibri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07F5003-A7E5-E247-B00A-8EAF3E4B6BC0}"/>
              </a:ext>
            </a:extLst>
          </p:cNvPr>
          <p:cNvSpPr txBox="1"/>
          <p:nvPr/>
        </p:nvSpPr>
        <p:spPr>
          <a:xfrm>
            <a:off x="7856234" y="2503137"/>
            <a:ext cx="2411808" cy="407578"/>
          </a:xfrm>
          <a:prstGeom prst="rect">
            <a:avLst/>
          </a:prstGeom>
          <a:solidFill>
            <a:srgbClr val="00A09C"/>
          </a:solidFill>
        </p:spPr>
        <p:txBody>
          <a:bodyPr wrap="square" lIns="91440" tIns="45720" rIns="91440" bIns="45720" rtlCol="0" anchor="t">
            <a:spAutoFit/>
          </a:bodyPr>
          <a:lstStyle/>
          <a:p>
            <a:endParaRPr lang="en-US">
              <a:solidFill>
                <a:schemeClr val="bg1">
                  <a:lumMod val="95000"/>
                </a:schemeClr>
              </a:solidFill>
              <a:cs typeface="Calibri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380DF6A-9B20-8146-8FFE-C4124489D4AA}"/>
              </a:ext>
            </a:extLst>
          </p:cNvPr>
          <p:cNvSpPr txBox="1"/>
          <p:nvPr/>
        </p:nvSpPr>
        <p:spPr>
          <a:xfrm rot="2700000">
            <a:off x="1170411" y="6166830"/>
            <a:ext cx="647934" cy="253916"/>
          </a:xfrm>
          <a:prstGeom prst="rect">
            <a:avLst/>
          </a:prstGeom>
          <a:solidFill>
            <a:srgbClr val="00599B"/>
          </a:solidFill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1050">
                <a:solidFill>
                  <a:schemeClr val="bg1">
                    <a:lumMod val="95000"/>
                  </a:schemeClr>
                </a:solidFill>
                <a:cs typeface="Calibri"/>
              </a:rPr>
              <a:t>…...........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789AD7-242E-404D-A8D0-5C711442D9F2}"/>
              </a:ext>
            </a:extLst>
          </p:cNvPr>
          <p:cNvSpPr txBox="1"/>
          <p:nvPr/>
        </p:nvSpPr>
        <p:spPr>
          <a:xfrm>
            <a:off x="1600421" y="5709532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sz="1400">
                <a:solidFill>
                  <a:srgbClr val="00A09C">
                    <a:alpha val="49000"/>
                  </a:srgbClr>
                </a:solidFill>
              </a:rPr>
              <a:t>5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8AD3961-7637-4046-8F84-D8F2D430EDF8}"/>
              </a:ext>
            </a:extLst>
          </p:cNvPr>
          <p:cNvSpPr txBox="1"/>
          <p:nvPr/>
        </p:nvSpPr>
        <p:spPr>
          <a:xfrm>
            <a:off x="2337625" y="5674331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sz="1400">
                <a:solidFill>
                  <a:srgbClr val="00A09C">
                    <a:alpha val="49000"/>
                  </a:srgbClr>
                </a:solidFill>
              </a:rPr>
              <a:t>10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A09C444-4AA2-BA4C-B6B0-14A7FB16AC95}"/>
              </a:ext>
            </a:extLst>
          </p:cNvPr>
          <p:cNvSpPr txBox="1"/>
          <p:nvPr/>
        </p:nvSpPr>
        <p:spPr>
          <a:xfrm>
            <a:off x="3241612" y="5674331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sz="1400">
                <a:solidFill>
                  <a:srgbClr val="00A09C">
                    <a:alpha val="49000"/>
                  </a:srgbClr>
                </a:solidFill>
              </a:rPr>
              <a:t>15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8B93D19-7FC9-3247-A4F0-EA1D5C66C42B}"/>
              </a:ext>
            </a:extLst>
          </p:cNvPr>
          <p:cNvSpPr txBox="1"/>
          <p:nvPr/>
        </p:nvSpPr>
        <p:spPr>
          <a:xfrm>
            <a:off x="4083222" y="5674331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sz="1400">
                <a:solidFill>
                  <a:srgbClr val="00A09C">
                    <a:alpha val="49000"/>
                  </a:srgbClr>
                </a:solidFill>
              </a:rPr>
              <a:t>20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CBCB979-3E65-C647-8ACB-94EE56BC9B0B}"/>
              </a:ext>
            </a:extLst>
          </p:cNvPr>
          <p:cNvSpPr txBox="1"/>
          <p:nvPr/>
        </p:nvSpPr>
        <p:spPr>
          <a:xfrm>
            <a:off x="4959825" y="5674331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sz="1400">
                <a:solidFill>
                  <a:srgbClr val="00A09C">
                    <a:alpha val="49000"/>
                  </a:srgbClr>
                </a:solidFill>
              </a:rPr>
              <a:t>25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99D68AE-E2E6-5044-B9F3-AE2F1D75EBC4}"/>
              </a:ext>
            </a:extLst>
          </p:cNvPr>
          <p:cNvSpPr txBox="1"/>
          <p:nvPr/>
        </p:nvSpPr>
        <p:spPr>
          <a:xfrm>
            <a:off x="5827465" y="5674331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sz="1400">
                <a:solidFill>
                  <a:srgbClr val="00A09C">
                    <a:alpha val="49000"/>
                  </a:srgbClr>
                </a:solidFill>
              </a:rPr>
              <a:t>30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E939E3A-97B3-434A-B1FA-E68EB956470D}"/>
              </a:ext>
            </a:extLst>
          </p:cNvPr>
          <p:cNvSpPr txBox="1"/>
          <p:nvPr/>
        </p:nvSpPr>
        <p:spPr>
          <a:xfrm>
            <a:off x="6680014" y="5674331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sz="1400">
                <a:solidFill>
                  <a:srgbClr val="00A09C">
                    <a:alpha val="49000"/>
                  </a:srgbClr>
                </a:solidFill>
              </a:rPr>
              <a:t>35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5CAC55B-8772-8548-B5F1-65F1913F1ADB}"/>
              </a:ext>
            </a:extLst>
          </p:cNvPr>
          <p:cNvSpPr txBox="1"/>
          <p:nvPr/>
        </p:nvSpPr>
        <p:spPr>
          <a:xfrm>
            <a:off x="7545848" y="5674331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sz="1400">
                <a:solidFill>
                  <a:srgbClr val="00A09C">
                    <a:alpha val="49000"/>
                  </a:srgbClr>
                </a:solidFill>
              </a:rPr>
              <a:t>40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A3F9F46-9284-F948-AC9E-6AE818B4D38D}"/>
              </a:ext>
            </a:extLst>
          </p:cNvPr>
          <p:cNvSpPr txBox="1"/>
          <p:nvPr/>
        </p:nvSpPr>
        <p:spPr>
          <a:xfrm>
            <a:off x="8397430" y="5672461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sz="1400">
                <a:solidFill>
                  <a:srgbClr val="00A09C">
                    <a:alpha val="49000"/>
                  </a:srgbClr>
                </a:solidFill>
              </a:rPr>
              <a:t>45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7444CC4-0FA6-D14D-A3B9-44DA94B33A1B}"/>
              </a:ext>
            </a:extLst>
          </p:cNvPr>
          <p:cNvSpPr txBox="1"/>
          <p:nvPr/>
        </p:nvSpPr>
        <p:spPr>
          <a:xfrm>
            <a:off x="9240045" y="5674331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sz="1400">
                <a:solidFill>
                  <a:srgbClr val="00A09C">
                    <a:alpha val="49000"/>
                  </a:srgbClr>
                </a:solidFill>
              </a:rPr>
              <a:t>50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13E33790-E037-644C-8A9E-1A7400D68631}"/>
              </a:ext>
            </a:extLst>
          </p:cNvPr>
          <p:cNvSpPr txBox="1"/>
          <p:nvPr/>
        </p:nvSpPr>
        <p:spPr>
          <a:xfrm>
            <a:off x="10959859" y="5674331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sz="1400">
                <a:solidFill>
                  <a:srgbClr val="00A09C">
                    <a:alpha val="49000"/>
                  </a:srgbClr>
                </a:solidFill>
              </a:rPr>
              <a:t>60</a:t>
            </a:r>
          </a:p>
        </p:txBody>
      </p:sp>
      <p:sp>
        <p:nvSpPr>
          <p:cNvPr id="76" name="Oval 11">
            <a:extLst>
              <a:ext uri="{FF2B5EF4-FFF2-40B4-BE49-F238E27FC236}">
                <a16:creationId xmlns:a16="http://schemas.microsoft.com/office/drawing/2014/main" id="{7FAE1EB4-9FDD-2A4E-A0FC-DE633D2481D9}"/>
              </a:ext>
            </a:extLst>
          </p:cNvPr>
          <p:cNvSpPr/>
          <p:nvPr/>
        </p:nvSpPr>
        <p:spPr>
          <a:xfrm>
            <a:off x="5913741" y="5930141"/>
            <a:ext cx="420728" cy="557349"/>
          </a:xfrm>
          <a:custGeom>
            <a:avLst/>
            <a:gdLst>
              <a:gd name="connsiteX0" fmla="*/ 0 w 420728"/>
              <a:gd name="connsiteY0" fmla="*/ 213360 h 426720"/>
              <a:gd name="connsiteX1" fmla="*/ 210364 w 420728"/>
              <a:gd name="connsiteY1" fmla="*/ 0 h 426720"/>
              <a:gd name="connsiteX2" fmla="*/ 420728 w 420728"/>
              <a:gd name="connsiteY2" fmla="*/ 213360 h 426720"/>
              <a:gd name="connsiteX3" fmla="*/ 210364 w 420728"/>
              <a:gd name="connsiteY3" fmla="*/ 426720 h 426720"/>
              <a:gd name="connsiteX4" fmla="*/ 0 w 420728"/>
              <a:gd name="connsiteY4" fmla="*/ 213360 h 426720"/>
              <a:gd name="connsiteX0" fmla="*/ 17 w 420745"/>
              <a:gd name="connsiteY0" fmla="*/ 343989 h 557349"/>
              <a:gd name="connsiteX1" fmla="*/ 201672 w 420745"/>
              <a:gd name="connsiteY1" fmla="*/ 0 h 557349"/>
              <a:gd name="connsiteX2" fmla="*/ 420745 w 420745"/>
              <a:gd name="connsiteY2" fmla="*/ 343989 h 557349"/>
              <a:gd name="connsiteX3" fmla="*/ 210381 w 420745"/>
              <a:gd name="connsiteY3" fmla="*/ 557349 h 557349"/>
              <a:gd name="connsiteX4" fmla="*/ 17 w 420745"/>
              <a:gd name="connsiteY4" fmla="*/ 343989 h 557349"/>
              <a:gd name="connsiteX0" fmla="*/ 8 w 420736"/>
              <a:gd name="connsiteY0" fmla="*/ 343989 h 557349"/>
              <a:gd name="connsiteX1" fmla="*/ 201663 w 420736"/>
              <a:gd name="connsiteY1" fmla="*/ 0 h 557349"/>
              <a:gd name="connsiteX2" fmla="*/ 420736 w 420736"/>
              <a:gd name="connsiteY2" fmla="*/ 343989 h 557349"/>
              <a:gd name="connsiteX3" fmla="*/ 210372 w 420736"/>
              <a:gd name="connsiteY3" fmla="*/ 557349 h 557349"/>
              <a:gd name="connsiteX4" fmla="*/ 8 w 420736"/>
              <a:gd name="connsiteY4" fmla="*/ 343989 h 557349"/>
              <a:gd name="connsiteX0" fmla="*/ 0 w 420728"/>
              <a:gd name="connsiteY0" fmla="*/ 343989 h 557349"/>
              <a:gd name="connsiteX1" fmla="*/ 201655 w 420728"/>
              <a:gd name="connsiteY1" fmla="*/ 0 h 557349"/>
              <a:gd name="connsiteX2" fmla="*/ 420728 w 420728"/>
              <a:gd name="connsiteY2" fmla="*/ 343989 h 557349"/>
              <a:gd name="connsiteX3" fmla="*/ 210364 w 420728"/>
              <a:gd name="connsiteY3" fmla="*/ 557349 h 557349"/>
              <a:gd name="connsiteX4" fmla="*/ 0 w 420728"/>
              <a:gd name="connsiteY4" fmla="*/ 343989 h 557349"/>
              <a:gd name="connsiteX0" fmla="*/ 0 w 420728"/>
              <a:gd name="connsiteY0" fmla="*/ 343989 h 557349"/>
              <a:gd name="connsiteX1" fmla="*/ 201655 w 420728"/>
              <a:gd name="connsiteY1" fmla="*/ 0 h 557349"/>
              <a:gd name="connsiteX2" fmla="*/ 420728 w 420728"/>
              <a:gd name="connsiteY2" fmla="*/ 343989 h 557349"/>
              <a:gd name="connsiteX3" fmla="*/ 210364 w 420728"/>
              <a:gd name="connsiteY3" fmla="*/ 557349 h 557349"/>
              <a:gd name="connsiteX4" fmla="*/ 0 w 420728"/>
              <a:gd name="connsiteY4" fmla="*/ 343989 h 557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0728" h="557349">
                <a:moveTo>
                  <a:pt x="0" y="343989"/>
                </a:moveTo>
                <a:cubicBezTo>
                  <a:pt x="4899" y="159023"/>
                  <a:pt x="202949" y="0"/>
                  <a:pt x="201655" y="0"/>
                </a:cubicBezTo>
                <a:cubicBezTo>
                  <a:pt x="200361" y="0"/>
                  <a:pt x="420728" y="149954"/>
                  <a:pt x="420728" y="343989"/>
                </a:cubicBezTo>
                <a:cubicBezTo>
                  <a:pt x="420728" y="461824"/>
                  <a:pt x="326545" y="557349"/>
                  <a:pt x="210364" y="557349"/>
                </a:cubicBezTo>
                <a:cubicBezTo>
                  <a:pt x="94183" y="557349"/>
                  <a:pt x="1451" y="436880"/>
                  <a:pt x="0" y="343989"/>
                </a:cubicBezTo>
                <a:close/>
              </a:path>
            </a:pathLst>
          </a:custGeom>
          <a:noFill/>
          <a:ln w="31750">
            <a:solidFill>
              <a:srgbClr val="00A0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8" name="Oval 11">
            <a:extLst>
              <a:ext uri="{FF2B5EF4-FFF2-40B4-BE49-F238E27FC236}">
                <a16:creationId xmlns:a16="http://schemas.microsoft.com/office/drawing/2014/main" id="{524EE4E7-5C85-BD40-83ED-11E2885816E7}"/>
              </a:ext>
            </a:extLst>
          </p:cNvPr>
          <p:cNvSpPr/>
          <p:nvPr/>
        </p:nvSpPr>
        <p:spPr>
          <a:xfrm>
            <a:off x="6812230" y="5930142"/>
            <a:ext cx="302007" cy="400076"/>
          </a:xfrm>
          <a:custGeom>
            <a:avLst/>
            <a:gdLst>
              <a:gd name="connsiteX0" fmla="*/ 0 w 420728"/>
              <a:gd name="connsiteY0" fmla="*/ 213360 h 426720"/>
              <a:gd name="connsiteX1" fmla="*/ 210364 w 420728"/>
              <a:gd name="connsiteY1" fmla="*/ 0 h 426720"/>
              <a:gd name="connsiteX2" fmla="*/ 420728 w 420728"/>
              <a:gd name="connsiteY2" fmla="*/ 213360 h 426720"/>
              <a:gd name="connsiteX3" fmla="*/ 210364 w 420728"/>
              <a:gd name="connsiteY3" fmla="*/ 426720 h 426720"/>
              <a:gd name="connsiteX4" fmla="*/ 0 w 420728"/>
              <a:gd name="connsiteY4" fmla="*/ 213360 h 426720"/>
              <a:gd name="connsiteX0" fmla="*/ 17 w 420745"/>
              <a:gd name="connsiteY0" fmla="*/ 343989 h 557349"/>
              <a:gd name="connsiteX1" fmla="*/ 201672 w 420745"/>
              <a:gd name="connsiteY1" fmla="*/ 0 h 557349"/>
              <a:gd name="connsiteX2" fmla="*/ 420745 w 420745"/>
              <a:gd name="connsiteY2" fmla="*/ 343989 h 557349"/>
              <a:gd name="connsiteX3" fmla="*/ 210381 w 420745"/>
              <a:gd name="connsiteY3" fmla="*/ 557349 h 557349"/>
              <a:gd name="connsiteX4" fmla="*/ 17 w 420745"/>
              <a:gd name="connsiteY4" fmla="*/ 343989 h 557349"/>
              <a:gd name="connsiteX0" fmla="*/ 8 w 420736"/>
              <a:gd name="connsiteY0" fmla="*/ 343989 h 557349"/>
              <a:gd name="connsiteX1" fmla="*/ 201663 w 420736"/>
              <a:gd name="connsiteY1" fmla="*/ 0 h 557349"/>
              <a:gd name="connsiteX2" fmla="*/ 420736 w 420736"/>
              <a:gd name="connsiteY2" fmla="*/ 343989 h 557349"/>
              <a:gd name="connsiteX3" fmla="*/ 210372 w 420736"/>
              <a:gd name="connsiteY3" fmla="*/ 557349 h 557349"/>
              <a:gd name="connsiteX4" fmla="*/ 8 w 420736"/>
              <a:gd name="connsiteY4" fmla="*/ 343989 h 557349"/>
              <a:gd name="connsiteX0" fmla="*/ 0 w 420728"/>
              <a:gd name="connsiteY0" fmla="*/ 343989 h 557349"/>
              <a:gd name="connsiteX1" fmla="*/ 201655 w 420728"/>
              <a:gd name="connsiteY1" fmla="*/ 0 h 557349"/>
              <a:gd name="connsiteX2" fmla="*/ 420728 w 420728"/>
              <a:gd name="connsiteY2" fmla="*/ 343989 h 557349"/>
              <a:gd name="connsiteX3" fmla="*/ 210364 w 420728"/>
              <a:gd name="connsiteY3" fmla="*/ 557349 h 557349"/>
              <a:gd name="connsiteX4" fmla="*/ 0 w 420728"/>
              <a:gd name="connsiteY4" fmla="*/ 343989 h 557349"/>
              <a:gd name="connsiteX0" fmla="*/ 0 w 420728"/>
              <a:gd name="connsiteY0" fmla="*/ 343989 h 557349"/>
              <a:gd name="connsiteX1" fmla="*/ 201655 w 420728"/>
              <a:gd name="connsiteY1" fmla="*/ 0 h 557349"/>
              <a:gd name="connsiteX2" fmla="*/ 420728 w 420728"/>
              <a:gd name="connsiteY2" fmla="*/ 343989 h 557349"/>
              <a:gd name="connsiteX3" fmla="*/ 210364 w 420728"/>
              <a:gd name="connsiteY3" fmla="*/ 557349 h 557349"/>
              <a:gd name="connsiteX4" fmla="*/ 0 w 420728"/>
              <a:gd name="connsiteY4" fmla="*/ 343989 h 557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0728" h="557349">
                <a:moveTo>
                  <a:pt x="0" y="343989"/>
                </a:moveTo>
                <a:cubicBezTo>
                  <a:pt x="4899" y="159023"/>
                  <a:pt x="202949" y="0"/>
                  <a:pt x="201655" y="0"/>
                </a:cubicBezTo>
                <a:cubicBezTo>
                  <a:pt x="200361" y="0"/>
                  <a:pt x="420728" y="149954"/>
                  <a:pt x="420728" y="343989"/>
                </a:cubicBezTo>
                <a:cubicBezTo>
                  <a:pt x="420728" y="461824"/>
                  <a:pt x="326545" y="557349"/>
                  <a:pt x="210364" y="557349"/>
                </a:cubicBezTo>
                <a:cubicBezTo>
                  <a:pt x="94183" y="557349"/>
                  <a:pt x="1451" y="436880"/>
                  <a:pt x="0" y="343989"/>
                </a:cubicBezTo>
                <a:close/>
              </a:path>
            </a:pathLst>
          </a:custGeom>
          <a:noFill/>
          <a:ln w="31750">
            <a:solidFill>
              <a:srgbClr val="0059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43D602FF-2DBF-6649-BBF2-C7D252E067F2}"/>
              </a:ext>
            </a:extLst>
          </p:cNvPr>
          <p:cNvSpPr txBox="1"/>
          <p:nvPr/>
        </p:nvSpPr>
        <p:spPr>
          <a:xfrm rot="16200000">
            <a:off x="-18131" y="5672591"/>
            <a:ext cx="1222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/>
              <a:t>ACTIVITEIT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49C28A1B-83B6-A14E-AFFA-6E4CB215BF0A}"/>
              </a:ext>
            </a:extLst>
          </p:cNvPr>
          <p:cNvSpPr txBox="1"/>
          <p:nvPr/>
        </p:nvSpPr>
        <p:spPr>
          <a:xfrm>
            <a:off x="5349569" y="328063"/>
            <a:ext cx="1077539" cy="369332"/>
          </a:xfrm>
          <a:prstGeom prst="rect">
            <a:avLst/>
          </a:prstGeom>
          <a:solidFill>
            <a:srgbClr val="DA3237"/>
          </a:solidFill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>
                <a:solidFill>
                  <a:schemeClr val="bg1">
                    <a:lumMod val="95000"/>
                  </a:schemeClr>
                </a:solidFill>
                <a:cs typeface="Calibri"/>
              </a:rPr>
              <a:t>Hoe.......?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79A0A28-3B67-294E-9210-7EDAD39E6E1A}"/>
              </a:ext>
            </a:extLst>
          </p:cNvPr>
          <p:cNvSpPr txBox="1"/>
          <p:nvPr/>
        </p:nvSpPr>
        <p:spPr>
          <a:xfrm>
            <a:off x="10106919" y="5674331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sz="1400">
                <a:solidFill>
                  <a:srgbClr val="00A09C">
                    <a:alpha val="49000"/>
                  </a:srgbClr>
                </a:solidFill>
              </a:rPr>
              <a:t>55</a:t>
            </a:r>
          </a:p>
        </p:txBody>
      </p:sp>
      <p:sp>
        <p:nvSpPr>
          <p:cNvPr id="88" name="Oval 11">
            <a:extLst>
              <a:ext uri="{FF2B5EF4-FFF2-40B4-BE49-F238E27FC236}">
                <a16:creationId xmlns:a16="http://schemas.microsoft.com/office/drawing/2014/main" id="{3CA0B1FE-D70C-3044-8C1F-A1A83878B07A}"/>
              </a:ext>
            </a:extLst>
          </p:cNvPr>
          <p:cNvSpPr/>
          <p:nvPr/>
        </p:nvSpPr>
        <p:spPr>
          <a:xfrm>
            <a:off x="10990715" y="5938962"/>
            <a:ext cx="609572" cy="807516"/>
          </a:xfrm>
          <a:custGeom>
            <a:avLst/>
            <a:gdLst>
              <a:gd name="connsiteX0" fmla="*/ 0 w 420728"/>
              <a:gd name="connsiteY0" fmla="*/ 213360 h 426720"/>
              <a:gd name="connsiteX1" fmla="*/ 210364 w 420728"/>
              <a:gd name="connsiteY1" fmla="*/ 0 h 426720"/>
              <a:gd name="connsiteX2" fmla="*/ 420728 w 420728"/>
              <a:gd name="connsiteY2" fmla="*/ 213360 h 426720"/>
              <a:gd name="connsiteX3" fmla="*/ 210364 w 420728"/>
              <a:gd name="connsiteY3" fmla="*/ 426720 h 426720"/>
              <a:gd name="connsiteX4" fmla="*/ 0 w 420728"/>
              <a:gd name="connsiteY4" fmla="*/ 213360 h 426720"/>
              <a:gd name="connsiteX0" fmla="*/ 17 w 420745"/>
              <a:gd name="connsiteY0" fmla="*/ 343989 h 557349"/>
              <a:gd name="connsiteX1" fmla="*/ 201672 w 420745"/>
              <a:gd name="connsiteY1" fmla="*/ 0 h 557349"/>
              <a:gd name="connsiteX2" fmla="*/ 420745 w 420745"/>
              <a:gd name="connsiteY2" fmla="*/ 343989 h 557349"/>
              <a:gd name="connsiteX3" fmla="*/ 210381 w 420745"/>
              <a:gd name="connsiteY3" fmla="*/ 557349 h 557349"/>
              <a:gd name="connsiteX4" fmla="*/ 17 w 420745"/>
              <a:gd name="connsiteY4" fmla="*/ 343989 h 557349"/>
              <a:gd name="connsiteX0" fmla="*/ 8 w 420736"/>
              <a:gd name="connsiteY0" fmla="*/ 343989 h 557349"/>
              <a:gd name="connsiteX1" fmla="*/ 201663 w 420736"/>
              <a:gd name="connsiteY1" fmla="*/ 0 h 557349"/>
              <a:gd name="connsiteX2" fmla="*/ 420736 w 420736"/>
              <a:gd name="connsiteY2" fmla="*/ 343989 h 557349"/>
              <a:gd name="connsiteX3" fmla="*/ 210372 w 420736"/>
              <a:gd name="connsiteY3" fmla="*/ 557349 h 557349"/>
              <a:gd name="connsiteX4" fmla="*/ 8 w 420736"/>
              <a:gd name="connsiteY4" fmla="*/ 343989 h 557349"/>
              <a:gd name="connsiteX0" fmla="*/ 0 w 420728"/>
              <a:gd name="connsiteY0" fmla="*/ 343989 h 557349"/>
              <a:gd name="connsiteX1" fmla="*/ 201655 w 420728"/>
              <a:gd name="connsiteY1" fmla="*/ 0 h 557349"/>
              <a:gd name="connsiteX2" fmla="*/ 420728 w 420728"/>
              <a:gd name="connsiteY2" fmla="*/ 343989 h 557349"/>
              <a:gd name="connsiteX3" fmla="*/ 210364 w 420728"/>
              <a:gd name="connsiteY3" fmla="*/ 557349 h 557349"/>
              <a:gd name="connsiteX4" fmla="*/ 0 w 420728"/>
              <a:gd name="connsiteY4" fmla="*/ 343989 h 557349"/>
              <a:gd name="connsiteX0" fmla="*/ 0 w 420728"/>
              <a:gd name="connsiteY0" fmla="*/ 343989 h 557349"/>
              <a:gd name="connsiteX1" fmla="*/ 201655 w 420728"/>
              <a:gd name="connsiteY1" fmla="*/ 0 h 557349"/>
              <a:gd name="connsiteX2" fmla="*/ 420728 w 420728"/>
              <a:gd name="connsiteY2" fmla="*/ 343989 h 557349"/>
              <a:gd name="connsiteX3" fmla="*/ 210364 w 420728"/>
              <a:gd name="connsiteY3" fmla="*/ 557349 h 557349"/>
              <a:gd name="connsiteX4" fmla="*/ 0 w 420728"/>
              <a:gd name="connsiteY4" fmla="*/ 343989 h 557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0728" h="557349">
                <a:moveTo>
                  <a:pt x="0" y="343989"/>
                </a:moveTo>
                <a:cubicBezTo>
                  <a:pt x="4899" y="159023"/>
                  <a:pt x="202949" y="0"/>
                  <a:pt x="201655" y="0"/>
                </a:cubicBezTo>
                <a:cubicBezTo>
                  <a:pt x="200361" y="0"/>
                  <a:pt x="420728" y="149954"/>
                  <a:pt x="420728" y="343989"/>
                </a:cubicBezTo>
                <a:cubicBezTo>
                  <a:pt x="420728" y="461824"/>
                  <a:pt x="326545" y="557349"/>
                  <a:pt x="210364" y="557349"/>
                </a:cubicBezTo>
                <a:cubicBezTo>
                  <a:pt x="94183" y="557349"/>
                  <a:pt x="1451" y="436880"/>
                  <a:pt x="0" y="343989"/>
                </a:cubicBezTo>
                <a:close/>
              </a:path>
            </a:pathLst>
          </a:custGeom>
          <a:noFill/>
          <a:ln w="31750">
            <a:solidFill>
              <a:srgbClr val="DA32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9" name="Freeform 88">
            <a:extLst>
              <a:ext uri="{FF2B5EF4-FFF2-40B4-BE49-F238E27FC236}">
                <a16:creationId xmlns:a16="http://schemas.microsoft.com/office/drawing/2014/main" id="{B4D362BE-5AC6-7042-AA00-DB7BA05193AC}"/>
              </a:ext>
            </a:extLst>
          </p:cNvPr>
          <p:cNvSpPr/>
          <p:nvPr/>
        </p:nvSpPr>
        <p:spPr>
          <a:xfrm>
            <a:off x="11283422" y="915936"/>
            <a:ext cx="10323558" cy="5015307"/>
          </a:xfrm>
          <a:custGeom>
            <a:avLst/>
            <a:gdLst>
              <a:gd name="connsiteX0" fmla="*/ 29803 w 600074"/>
              <a:gd name="connsiteY0" fmla="*/ 993154 h 993154"/>
              <a:gd name="connsiteX1" fmla="*/ 137958 w 600074"/>
              <a:gd name="connsiteY1" fmla="*/ 78754 h 993154"/>
              <a:gd name="connsiteX2" fmla="*/ 206784 w 600074"/>
              <a:gd name="connsiteY2" fmla="*/ 29593 h 993154"/>
              <a:gd name="connsiteX3" fmla="*/ 236280 w 600074"/>
              <a:gd name="connsiteY3" fmla="*/ 9929 h 993154"/>
              <a:gd name="connsiteX4" fmla="*/ 354267 w 600074"/>
              <a:gd name="connsiteY4" fmla="*/ 9929 h 993154"/>
              <a:gd name="connsiteX5" fmla="*/ 383764 w 600074"/>
              <a:gd name="connsiteY5" fmla="*/ 19761 h 993154"/>
              <a:gd name="connsiteX6" fmla="*/ 413261 w 600074"/>
              <a:gd name="connsiteY6" fmla="*/ 39425 h 993154"/>
              <a:gd name="connsiteX7" fmla="*/ 462422 w 600074"/>
              <a:gd name="connsiteY7" fmla="*/ 88587 h 993154"/>
              <a:gd name="connsiteX8" fmla="*/ 482087 w 600074"/>
              <a:gd name="connsiteY8" fmla="*/ 118083 h 993154"/>
              <a:gd name="connsiteX9" fmla="*/ 511584 w 600074"/>
              <a:gd name="connsiteY9" fmla="*/ 147580 h 993154"/>
              <a:gd name="connsiteX10" fmla="*/ 531248 w 600074"/>
              <a:gd name="connsiteY10" fmla="*/ 206574 h 993154"/>
              <a:gd name="connsiteX11" fmla="*/ 570577 w 600074"/>
              <a:gd name="connsiteY11" fmla="*/ 314729 h 993154"/>
              <a:gd name="connsiteX12" fmla="*/ 590242 w 600074"/>
              <a:gd name="connsiteY12" fmla="*/ 413051 h 993154"/>
              <a:gd name="connsiteX13" fmla="*/ 600074 w 600074"/>
              <a:gd name="connsiteY13" fmla="*/ 511374 h 993154"/>
              <a:gd name="connsiteX14" fmla="*/ 580409 w 600074"/>
              <a:gd name="connsiteY14" fmla="*/ 855503 h 993154"/>
              <a:gd name="connsiteX15" fmla="*/ 570577 w 600074"/>
              <a:gd name="connsiteY15" fmla="*/ 983322 h 993154"/>
              <a:gd name="connsiteX0" fmla="*/ 29803 w 590456"/>
              <a:gd name="connsiteY0" fmla="*/ 993154 h 993154"/>
              <a:gd name="connsiteX1" fmla="*/ 137958 w 590456"/>
              <a:gd name="connsiteY1" fmla="*/ 78754 h 993154"/>
              <a:gd name="connsiteX2" fmla="*/ 206784 w 590456"/>
              <a:gd name="connsiteY2" fmla="*/ 29593 h 993154"/>
              <a:gd name="connsiteX3" fmla="*/ 236280 w 590456"/>
              <a:gd name="connsiteY3" fmla="*/ 9929 h 993154"/>
              <a:gd name="connsiteX4" fmla="*/ 354267 w 590456"/>
              <a:gd name="connsiteY4" fmla="*/ 9929 h 993154"/>
              <a:gd name="connsiteX5" fmla="*/ 383764 w 590456"/>
              <a:gd name="connsiteY5" fmla="*/ 19761 h 993154"/>
              <a:gd name="connsiteX6" fmla="*/ 413261 w 590456"/>
              <a:gd name="connsiteY6" fmla="*/ 39425 h 993154"/>
              <a:gd name="connsiteX7" fmla="*/ 462422 w 590456"/>
              <a:gd name="connsiteY7" fmla="*/ 88587 h 993154"/>
              <a:gd name="connsiteX8" fmla="*/ 482087 w 590456"/>
              <a:gd name="connsiteY8" fmla="*/ 118083 h 993154"/>
              <a:gd name="connsiteX9" fmla="*/ 511584 w 590456"/>
              <a:gd name="connsiteY9" fmla="*/ 147580 h 993154"/>
              <a:gd name="connsiteX10" fmla="*/ 531248 w 590456"/>
              <a:gd name="connsiteY10" fmla="*/ 206574 h 993154"/>
              <a:gd name="connsiteX11" fmla="*/ 570577 w 590456"/>
              <a:gd name="connsiteY11" fmla="*/ 314729 h 993154"/>
              <a:gd name="connsiteX12" fmla="*/ 590242 w 590456"/>
              <a:gd name="connsiteY12" fmla="*/ 413051 h 993154"/>
              <a:gd name="connsiteX13" fmla="*/ 580409 w 590456"/>
              <a:gd name="connsiteY13" fmla="*/ 855503 h 993154"/>
              <a:gd name="connsiteX14" fmla="*/ 570577 w 590456"/>
              <a:gd name="connsiteY14" fmla="*/ 983322 h 993154"/>
              <a:gd name="connsiteX0" fmla="*/ 29803 w 580409"/>
              <a:gd name="connsiteY0" fmla="*/ 993154 h 993154"/>
              <a:gd name="connsiteX1" fmla="*/ 137958 w 580409"/>
              <a:gd name="connsiteY1" fmla="*/ 78754 h 993154"/>
              <a:gd name="connsiteX2" fmla="*/ 206784 w 580409"/>
              <a:gd name="connsiteY2" fmla="*/ 29593 h 993154"/>
              <a:gd name="connsiteX3" fmla="*/ 236280 w 580409"/>
              <a:gd name="connsiteY3" fmla="*/ 9929 h 993154"/>
              <a:gd name="connsiteX4" fmla="*/ 354267 w 580409"/>
              <a:gd name="connsiteY4" fmla="*/ 9929 h 993154"/>
              <a:gd name="connsiteX5" fmla="*/ 383764 w 580409"/>
              <a:gd name="connsiteY5" fmla="*/ 19761 h 993154"/>
              <a:gd name="connsiteX6" fmla="*/ 413261 w 580409"/>
              <a:gd name="connsiteY6" fmla="*/ 39425 h 993154"/>
              <a:gd name="connsiteX7" fmla="*/ 462422 w 580409"/>
              <a:gd name="connsiteY7" fmla="*/ 88587 h 993154"/>
              <a:gd name="connsiteX8" fmla="*/ 482087 w 580409"/>
              <a:gd name="connsiteY8" fmla="*/ 118083 h 993154"/>
              <a:gd name="connsiteX9" fmla="*/ 511584 w 580409"/>
              <a:gd name="connsiteY9" fmla="*/ 147580 h 993154"/>
              <a:gd name="connsiteX10" fmla="*/ 531248 w 580409"/>
              <a:gd name="connsiteY10" fmla="*/ 206574 h 993154"/>
              <a:gd name="connsiteX11" fmla="*/ 570577 w 580409"/>
              <a:gd name="connsiteY11" fmla="*/ 314729 h 993154"/>
              <a:gd name="connsiteX12" fmla="*/ 580409 w 580409"/>
              <a:gd name="connsiteY12" fmla="*/ 855503 h 993154"/>
              <a:gd name="connsiteX13" fmla="*/ 570577 w 580409"/>
              <a:gd name="connsiteY13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462422 w 570577"/>
              <a:gd name="connsiteY7" fmla="*/ 88587 h 993154"/>
              <a:gd name="connsiteX8" fmla="*/ 482087 w 570577"/>
              <a:gd name="connsiteY8" fmla="*/ 118083 h 993154"/>
              <a:gd name="connsiteX9" fmla="*/ 511584 w 570577"/>
              <a:gd name="connsiteY9" fmla="*/ 147580 h 993154"/>
              <a:gd name="connsiteX10" fmla="*/ 531248 w 570577"/>
              <a:gd name="connsiteY10" fmla="*/ 206574 h 993154"/>
              <a:gd name="connsiteX11" fmla="*/ 570577 w 570577"/>
              <a:gd name="connsiteY11" fmla="*/ 314729 h 993154"/>
              <a:gd name="connsiteX12" fmla="*/ 570577 w 570577"/>
              <a:gd name="connsiteY12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462422 w 570577"/>
              <a:gd name="connsiteY7" fmla="*/ 88587 h 993154"/>
              <a:gd name="connsiteX8" fmla="*/ 482087 w 570577"/>
              <a:gd name="connsiteY8" fmla="*/ 118083 h 993154"/>
              <a:gd name="connsiteX9" fmla="*/ 511584 w 570577"/>
              <a:gd name="connsiteY9" fmla="*/ 147580 h 993154"/>
              <a:gd name="connsiteX10" fmla="*/ 531248 w 570577"/>
              <a:gd name="connsiteY10" fmla="*/ 206574 h 993154"/>
              <a:gd name="connsiteX11" fmla="*/ 570577 w 570577"/>
              <a:gd name="connsiteY11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462422 w 570577"/>
              <a:gd name="connsiteY7" fmla="*/ 88587 h 993154"/>
              <a:gd name="connsiteX8" fmla="*/ 482087 w 570577"/>
              <a:gd name="connsiteY8" fmla="*/ 118083 h 993154"/>
              <a:gd name="connsiteX9" fmla="*/ 511584 w 570577"/>
              <a:gd name="connsiteY9" fmla="*/ 147580 h 993154"/>
              <a:gd name="connsiteX10" fmla="*/ 570577 w 570577"/>
              <a:gd name="connsiteY10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462422 w 570577"/>
              <a:gd name="connsiteY7" fmla="*/ 88587 h 993154"/>
              <a:gd name="connsiteX8" fmla="*/ 482087 w 570577"/>
              <a:gd name="connsiteY8" fmla="*/ 118083 h 993154"/>
              <a:gd name="connsiteX9" fmla="*/ 570577 w 570577"/>
              <a:gd name="connsiteY9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482087 w 570577"/>
              <a:gd name="connsiteY7" fmla="*/ 118083 h 993154"/>
              <a:gd name="connsiteX8" fmla="*/ 570577 w 570577"/>
              <a:gd name="connsiteY8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570577 w 570577"/>
              <a:gd name="connsiteY7" fmla="*/ 983322 h 993154"/>
              <a:gd name="connsiteX0" fmla="*/ 29803 w 570577"/>
              <a:gd name="connsiteY0" fmla="*/ 1047608 h 1047608"/>
              <a:gd name="connsiteX1" fmla="*/ 137958 w 570577"/>
              <a:gd name="connsiteY1" fmla="*/ 133208 h 1047608"/>
              <a:gd name="connsiteX2" fmla="*/ 206784 w 570577"/>
              <a:gd name="connsiteY2" fmla="*/ 84047 h 1047608"/>
              <a:gd name="connsiteX3" fmla="*/ 236280 w 570577"/>
              <a:gd name="connsiteY3" fmla="*/ 64383 h 1047608"/>
              <a:gd name="connsiteX4" fmla="*/ 354267 w 570577"/>
              <a:gd name="connsiteY4" fmla="*/ 64383 h 1047608"/>
              <a:gd name="connsiteX5" fmla="*/ 383764 w 570577"/>
              <a:gd name="connsiteY5" fmla="*/ 74215 h 1047608"/>
              <a:gd name="connsiteX6" fmla="*/ 570577 w 570577"/>
              <a:gd name="connsiteY6" fmla="*/ 1037776 h 1047608"/>
              <a:gd name="connsiteX0" fmla="*/ 0 w 540774"/>
              <a:gd name="connsiteY0" fmla="*/ 1047608 h 1047608"/>
              <a:gd name="connsiteX1" fmla="*/ 176981 w 540774"/>
              <a:gd name="connsiteY1" fmla="*/ 84047 h 1047608"/>
              <a:gd name="connsiteX2" fmla="*/ 206477 w 540774"/>
              <a:gd name="connsiteY2" fmla="*/ 64383 h 1047608"/>
              <a:gd name="connsiteX3" fmla="*/ 324464 w 540774"/>
              <a:gd name="connsiteY3" fmla="*/ 64383 h 1047608"/>
              <a:gd name="connsiteX4" fmla="*/ 353961 w 540774"/>
              <a:gd name="connsiteY4" fmla="*/ 74215 h 1047608"/>
              <a:gd name="connsiteX5" fmla="*/ 540774 w 540774"/>
              <a:gd name="connsiteY5" fmla="*/ 1037776 h 1047608"/>
              <a:gd name="connsiteX0" fmla="*/ 0 w 540774"/>
              <a:gd name="connsiteY0" fmla="*/ 1047608 h 1047608"/>
              <a:gd name="connsiteX1" fmla="*/ 176981 w 540774"/>
              <a:gd name="connsiteY1" fmla="*/ 84047 h 1047608"/>
              <a:gd name="connsiteX2" fmla="*/ 206477 w 540774"/>
              <a:gd name="connsiteY2" fmla="*/ 64383 h 1047608"/>
              <a:gd name="connsiteX3" fmla="*/ 324464 w 540774"/>
              <a:gd name="connsiteY3" fmla="*/ 64383 h 1047608"/>
              <a:gd name="connsiteX4" fmla="*/ 353961 w 540774"/>
              <a:gd name="connsiteY4" fmla="*/ 74215 h 1047608"/>
              <a:gd name="connsiteX5" fmla="*/ 540774 w 540774"/>
              <a:gd name="connsiteY5" fmla="*/ 1037776 h 1047608"/>
              <a:gd name="connsiteX0" fmla="*/ 0 w 540774"/>
              <a:gd name="connsiteY0" fmla="*/ 1048525 h 1048525"/>
              <a:gd name="connsiteX1" fmla="*/ 176981 w 540774"/>
              <a:gd name="connsiteY1" fmla="*/ 84964 h 1048525"/>
              <a:gd name="connsiteX2" fmla="*/ 324464 w 540774"/>
              <a:gd name="connsiteY2" fmla="*/ 65300 h 1048525"/>
              <a:gd name="connsiteX3" fmla="*/ 353961 w 540774"/>
              <a:gd name="connsiteY3" fmla="*/ 75132 h 1048525"/>
              <a:gd name="connsiteX4" fmla="*/ 540774 w 540774"/>
              <a:gd name="connsiteY4" fmla="*/ 1038693 h 1048525"/>
              <a:gd name="connsiteX0" fmla="*/ 0 w 540774"/>
              <a:gd name="connsiteY0" fmla="*/ 1089000 h 1089000"/>
              <a:gd name="connsiteX1" fmla="*/ 176981 w 540774"/>
              <a:gd name="connsiteY1" fmla="*/ 125439 h 1089000"/>
              <a:gd name="connsiteX2" fmla="*/ 353961 w 540774"/>
              <a:gd name="connsiteY2" fmla="*/ 115607 h 1089000"/>
              <a:gd name="connsiteX3" fmla="*/ 540774 w 540774"/>
              <a:gd name="connsiteY3" fmla="*/ 1079168 h 1089000"/>
              <a:gd name="connsiteX0" fmla="*/ 0 w 540774"/>
              <a:gd name="connsiteY0" fmla="*/ 1139367 h 1139367"/>
              <a:gd name="connsiteX1" fmla="*/ 176981 w 540774"/>
              <a:gd name="connsiteY1" fmla="*/ 175806 h 1139367"/>
              <a:gd name="connsiteX2" fmla="*/ 287286 w 540774"/>
              <a:gd name="connsiteY2" fmla="*/ 83424 h 1139367"/>
              <a:gd name="connsiteX3" fmla="*/ 540774 w 540774"/>
              <a:gd name="connsiteY3" fmla="*/ 1129535 h 1139367"/>
              <a:gd name="connsiteX0" fmla="*/ 0 w 540774"/>
              <a:gd name="connsiteY0" fmla="*/ 1070978 h 1070978"/>
              <a:gd name="connsiteX1" fmla="*/ 176981 w 540774"/>
              <a:gd name="connsiteY1" fmla="*/ 107417 h 1070978"/>
              <a:gd name="connsiteX2" fmla="*/ 287286 w 540774"/>
              <a:gd name="connsiteY2" fmla="*/ 15035 h 1070978"/>
              <a:gd name="connsiteX3" fmla="*/ 540774 w 540774"/>
              <a:gd name="connsiteY3" fmla="*/ 1061146 h 1070978"/>
              <a:gd name="connsiteX0" fmla="*/ 0 w 540774"/>
              <a:gd name="connsiteY0" fmla="*/ 1055946 h 1055946"/>
              <a:gd name="connsiteX1" fmla="*/ 287286 w 540774"/>
              <a:gd name="connsiteY1" fmla="*/ 3 h 1055946"/>
              <a:gd name="connsiteX2" fmla="*/ 540774 w 540774"/>
              <a:gd name="connsiteY2" fmla="*/ 1046114 h 1055946"/>
              <a:gd name="connsiteX0" fmla="*/ 0 w 540774"/>
              <a:gd name="connsiteY0" fmla="*/ 1055946 h 1055946"/>
              <a:gd name="connsiteX1" fmla="*/ 287286 w 540774"/>
              <a:gd name="connsiteY1" fmla="*/ 3 h 1055946"/>
              <a:gd name="connsiteX2" fmla="*/ 540774 w 540774"/>
              <a:gd name="connsiteY2" fmla="*/ 1046114 h 1055946"/>
              <a:gd name="connsiteX0" fmla="*/ 0 w 540774"/>
              <a:gd name="connsiteY0" fmla="*/ 1055949 h 1055949"/>
              <a:gd name="connsiteX1" fmla="*/ 287286 w 540774"/>
              <a:gd name="connsiteY1" fmla="*/ 6 h 1055949"/>
              <a:gd name="connsiteX2" fmla="*/ 540774 w 540774"/>
              <a:gd name="connsiteY2" fmla="*/ 1046117 h 1055949"/>
              <a:gd name="connsiteX0" fmla="*/ 0 w 540774"/>
              <a:gd name="connsiteY0" fmla="*/ 1055950 h 1055950"/>
              <a:gd name="connsiteX1" fmla="*/ 287286 w 540774"/>
              <a:gd name="connsiteY1" fmla="*/ 7 h 1055950"/>
              <a:gd name="connsiteX2" fmla="*/ 540774 w 540774"/>
              <a:gd name="connsiteY2" fmla="*/ 1046118 h 1055950"/>
              <a:gd name="connsiteX0" fmla="*/ 0 w 542208"/>
              <a:gd name="connsiteY0" fmla="*/ 1055950 h 1055950"/>
              <a:gd name="connsiteX1" fmla="*/ 287286 w 542208"/>
              <a:gd name="connsiteY1" fmla="*/ 7 h 1055950"/>
              <a:gd name="connsiteX2" fmla="*/ 540774 w 542208"/>
              <a:gd name="connsiteY2" fmla="*/ 1046118 h 1055950"/>
              <a:gd name="connsiteX0" fmla="*/ 0 w 541055"/>
              <a:gd name="connsiteY0" fmla="*/ 1055950 h 1055950"/>
              <a:gd name="connsiteX1" fmla="*/ 287286 w 541055"/>
              <a:gd name="connsiteY1" fmla="*/ 7 h 1055950"/>
              <a:gd name="connsiteX2" fmla="*/ 540774 w 541055"/>
              <a:gd name="connsiteY2" fmla="*/ 1046118 h 1055950"/>
              <a:gd name="connsiteX0" fmla="*/ 0 w 542903"/>
              <a:gd name="connsiteY0" fmla="*/ 1055944 h 1055944"/>
              <a:gd name="connsiteX1" fmla="*/ 287286 w 542903"/>
              <a:gd name="connsiteY1" fmla="*/ 1 h 1055944"/>
              <a:gd name="connsiteX2" fmla="*/ 542896 w 542903"/>
              <a:gd name="connsiteY2" fmla="*/ 1055086 h 1055944"/>
              <a:gd name="connsiteX0" fmla="*/ 0 w 542896"/>
              <a:gd name="connsiteY0" fmla="*/ 1055944 h 1055944"/>
              <a:gd name="connsiteX1" fmla="*/ 287286 w 542896"/>
              <a:gd name="connsiteY1" fmla="*/ 1 h 1055944"/>
              <a:gd name="connsiteX2" fmla="*/ 542896 w 542896"/>
              <a:gd name="connsiteY2" fmla="*/ 1055086 h 1055944"/>
              <a:gd name="connsiteX0" fmla="*/ 0 w 542896"/>
              <a:gd name="connsiteY0" fmla="*/ 1055944 h 1055944"/>
              <a:gd name="connsiteX1" fmla="*/ 287286 w 542896"/>
              <a:gd name="connsiteY1" fmla="*/ 1 h 1055944"/>
              <a:gd name="connsiteX2" fmla="*/ 542896 w 542896"/>
              <a:gd name="connsiteY2" fmla="*/ 1055086 h 1055944"/>
              <a:gd name="connsiteX0" fmla="*/ 0 w 542896"/>
              <a:gd name="connsiteY0" fmla="*/ 1058187 h 1058187"/>
              <a:gd name="connsiteX1" fmla="*/ 270842 w 542896"/>
              <a:gd name="connsiteY1" fmla="*/ 0 h 1058187"/>
              <a:gd name="connsiteX2" fmla="*/ 542896 w 542896"/>
              <a:gd name="connsiteY2" fmla="*/ 1057329 h 1058187"/>
              <a:gd name="connsiteX0" fmla="*/ 0 w 542904"/>
              <a:gd name="connsiteY0" fmla="*/ 1058233 h 1058233"/>
              <a:gd name="connsiteX1" fmla="*/ 270842 w 542904"/>
              <a:gd name="connsiteY1" fmla="*/ 46 h 1058233"/>
              <a:gd name="connsiteX2" fmla="*/ 542896 w 542904"/>
              <a:gd name="connsiteY2" fmla="*/ 1057375 h 1058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2904" h="1058233">
                <a:moveTo>
                  <a:pt x="0" y="1058233"/>
                </a:moveTo>
                <a:cubicBezTo>
                  <a:pt x="579" y="690673"/>
                  <a:pt x="539" y="-6541"/>
                  <a:pt x="270842" y="46"/>
                </a:cubicBezTo>
                <a:cubicBezTo>
                  <a:pt x="541145" y="6633"/>
                  <a:pt x="543122" y="697766"/>
                  <a:pt x="542896" y="1057375"/>
                </a:cubicBezTo>
              </a:path>
            </a:pathLst>
          </a:custGeom>
          <a:noFill/>
          <a:ln w="31750">
            <a:solidFill>
              <a:srgbClr val="DA32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2EB79E1C-A8DC-D54B-AD8B-1D3BE3D834E2}"/>
              </a:ext>
            </a:extLst>
          </p:cNvPr>
          <p:cNvSpPr txBox="1"/>
          <p:nvPr/>
        </p:nvSpPr>
        <p:spPr>
          <a:xfrm rot="2700000">
            <a:off x="6204827" y="6166830"/>
            <a:ext cx="984565" cy="253916"/>
          </a:xfrm>
          <a:prstGeom prst="rect">
            <a:avLst/>
          </a:prstGeom>
          <a:solidFill>
            <a:srgbClr val="00599B"/>
          </a:solidFill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1050">
                <a:solidFill>
                  <a:schemeClr val="bg1">
                    <a:lumMod val="95000"/>
                  </a:schemeClr>
                </a:solidFill>
                <a:cs typeface="Calibri"/>
              </a:rPr>
              <a:t>….....................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9683B60B-ED69-B540-A664-93F818156958}"/>
              </a:ext>
            </a:extLst>
          </p:cNvPr>
          <p:cNvSpPr txBox="1"/>
          <p:nvPr/>
        </p:nvSpPr>
        <p:spPr>
          <a:xfrm rot="2700000">
            <a:off x="7139471" y="6166830"/>
            <a:ext cx="1018227" cy="253916"/>
          </a:xfrm>
          <a:prstGeom prst="rect">
            <a:avLst/>
          </a:prstGeom>
          <a:solidFill>
            <a:srgbClr val="00599B"/>
          </a:solidFill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1050">
                <a:solidFill>
                  <a:schemeClr val="bg1">
                    <a:lumMod val="95000"/>
                  </a:schemeClr>
                </a:solidFill>
                <a:cs typeface="Calibri"/>
              </a:rPr>
              <a:t>…......................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802EE9EC-246D-0F4B-A0D9-4BBF52DC1ADB}"/>
              </a:ext>
            </a:extLst>
          </p:cNvPr>
          <p:cNvSpPr txBox="1"/>
          <p:nvPr/>
        </p:nvSpPr>
        <p:spPr>
          <a:xfrm rot="2700000">
            <a:off x="9107922" y="6292492"/>
            <a:ext cx="604384" cy="253916"/>
          </a:xfrm>
          <a:prstGeom prst="rect">
            <a:avLst/>
          </a:prstGeom>
          <a:solidFill>
            <a:srgbClr val="00599B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50">
                <a:solidFill>
                  <a:schemeClr val="bg1">
                    <a:lumMod val="95000"/>
                  </a:schemeClr>
                </a:solidFill>
                <a:cs typeface="Calibri"/>
              </a:rPr>
              <a:t>…........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4AEC0D8D-5765-B440-A8C4-C450E543545B}"/>
              </a:ext>
            </a:extLst>
          </p:cNvPr>
          <p:cNvSpPr txBox="1"/>
          <p:nvPr/>
        </p:nvSpPr>
        <p:spPr>
          <a:xfrm rot="2700000">
            <a:off x="10233914" y="6142114"/>
            <a:ext cx="612668" cy="253916"/>
          </a:xfrm>
          <a:prstGeom prst="rect">
            <a:avLst/>
          </a:prstGeom>
          <a:solidFill>
            <a:srgbClr val="00599B"/>
          </a:solidFill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NL" sz="1050">
                <a:solidFill>
                  <a:schemeClr val="bg1">
                    <a:lumMod val="95000"/>
                  </a:schemeClr>
                </a:solidFill>
              </a:rPr>
              <a:t>…........T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57B3BA6D-0F07-E24C-8841-BCBFCB7978C0}"/>
              </a:ext>
            </a:extLst>
          </p:cNvPr>
          <p:cNvSpPr txBox="1"/>
          <p:nvPr/>
        </p:nvSpPr>
        <p:spPr>
          <a:xfrm rot="2700000">
            <a:off x="2872237" y="6166830"/>
            <a:ext cx="580608" cy="253916"/>
          </a:xfrm>
          <a:prstGeom prst="rect">
            <a:avLst/>
          </a:prstGeom>
          <a:solidFill>
            <a:srgbClr val="00599B"/>
          </a:solidFill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1050">
                <a:solidFill>
                  <a:schemeClr val="bg1">
                    <a:lumMod val="95000"/>
                  </a:schemeClr>
                </a:solidFill>
                <a:cs typeface="Calibri"/>
              </a:rPr>
              <a:t>….........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0D6B94E1-93AE-4E40-8544-BC72BEE33D7D}"/>
              </a:ext>
            </a:extLst>
          </p:cNvPr>
          <p:cNvSpPr txBox="1"/>
          <p:nvPr/>
        </p:nvSpPr>
        <p:spPr>
          <a:xfrm rot="2700000">
            <a:off x="4672005" y="6166828"/>
            <a:ext cx="614271" cy="253916"/>
          </a:xfrm>
          <a:prstGeom prst="rect">
            <a:avLst/>
          </a:prstGeom>
          <a:solidFill>
            <a:srgbClr val="00599B"/>
          </a:solidFill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1050">
                <a:solidFill>
                  <a:schemeClr val="bg1">
                    <a:lumMod val="95000"/>
                  </a:schemeClr>
                </a:solidFill>
                <a:cs typeface="Calibri"/>
              </a:rPr>
              <a:t>…..........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EAE61322-70DE-3847-B3E3-88030267EDB2}"/>
              </a:ext>
            </a:extLst>
          </p:cNvPr>
          <p:cNvSpPr txBox="1"/>
          <p:nvPr/>
        </p:nvSpPr>
        <p:spPr>
          <a:xfrm rot="2700000">
            <a:off x="5427953" y="6166830"/>
            <a:ext cx="782587" cy="253916"/>
          </a:xfrm>
          <a:prstGeom prst="rect">
            <a:avLst/>
          </a:prstGeom>
          <a:solidFill>
            <a:srgbClr val="00599B"/>
          </a:solidFill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1050">
                <a:solidFill>
                  <a:schemeClr val="bg1">
                    <a:lumMod val="95000"/>
                  </a:schemeClr>
                </a:solidFill>
                <a:cs typeface="Calibri"/>
              </a:rPr>
              <a:t>…...............</a:t>
            </a:r>
          </a:p>
        </p:txBody>
      </p:sp>
      <p:sp>
        <p:nvSpPr>
          <p:cNvPr id="2" name="Freeform 35">
            <a:extLst>
              <a:ext uri="{FF2B5EF4-FFF2-40B4-BE49-F238E27FC236}">
                <a16:creationId xmlns:a16="http://schemas.microsoft.com/office/drawing/2014/main" id="{357CC6BE-210C-D125-95EF-B40A750E5BB4}"/>
              </a:ext>
            </a:extLst>
          </p:cNvPr>
          <p:cNvSpPr/>
          <p:nvPr/>
        </p:nvSpPr>
        <p:spPr>
          <a:xfrm>
            <a:off x="5266297" y="3206537"/>
            <a:ext cx="2550625" cy="2697191"/>
          </a:xfrm>
          <a:custGeom>
            <a:avLst/>
            <a:gdLst>
              <a:gd name="connsiteX0" fmla="*/ 29803 w 600074"/>
              <a:gd name="connsiteY0" fmla="*/ 993154 h 993154"/>
              <a:gd name="connsiteX1" fmla="*/ 137958 w 600074"/>
              <a:gd name="connsiteY1" fmla="*/ 78754 h 993154"/>
              <a:gd name="connsiteX2" fmla="*/ 206784 w 600074"/>
              <a:gd name="connsiteY2" fmla="*/ 29593 h 993154"/>
              <a:gd name="connsiteX3" fmla="*/ 236280 w 600074"/>
              <a:gd name="connsiteY3" fmla="*/ 9929 h 993154"/>
              <a:gd name="connsiteX4" fmla="*/ 354267 w 600074"/>
              <a:gd name="connsiteY4" fmla="*/ 9929 h 993154"/>
              <a:gd name="connsiteX5" fmla="*/ 383764 w 600074"/>
              <a:gd name="connsiteY5" fmla="*/ 19761 h 993154"/>
              <a:gd name="connsiteX6" fmla="*/ 413261 w 600074"/>
              <a:gd name="connsiteY6" fmla="*/ 39425 h 993154"/>
              <a:gd name="connsiteX7" fmla="*/ 462422 w 600074"/>
              <a:gd name="connsiteY7" fmla="*/ 88587 h 993154"/>
              <a:gd name="connsiteX8" fmla="*/ 482087 w 600074"/>
              <a:gd name="connsiteY8" fmla="*/ 118083 h 993154"/>
              <a:gd name="connsiteX9" fmla="*/ 511584 w 600074"/>
              <a:gd name="connsiteY9" fmla="*/ 147580 h 993154"/>
              <a:gd name="connsiteX10" fmla="*/ 531248 w 600074"/>
              <a:gd name="connsiteY10" fmla="*/ 206574 h 993154"/>
              <a:gd name="connsiteX11" fmla="*/ 570577 w 600074"/>
              <a:gd name="connsiteY11" fmla="*/ 314729 h 993154"/>
              <a:gd name="connsiteX12" fmla="*/ 590242 w 600074"/>
              <a:gd name="connsiteY12" fmla="*/ 413051 h 993154"/>
              <a:gd name="connsiteX13" fmla="*/ 600074 w 600074"/>
              <a:gd name="connsiteY13" fmla="*/ 511374 h 993154"/>
              <a:gd name="connsiteX14" fmla="*/ 580409 w 600074"/>
              <a:gd name="connsiteY14" fmla="*/ 855503 h 993154"/>
              <a:gd name="connsiteX15" fmla="*/ 570577 w 600074"/>
              <a:gd name="connsiteY15" fmla="*/ 983322 h 993154"/>
              <a:gd name="connsiteX0" fmla="*/ 29803 w 590456"/>
              <a:gd name="connsiteY0" fmla="*/ 993154 h 993154"/>
              <a:gd name="connsiteX1" fmla="*/ 137958 w 590456"/>
              <a:gd name="connsiteY1" fmla="*/ 78754 h 993154"/>
              <a:gd name="connsiteX2" fmla="*/ 206784 w 590456"/>
              <a:gd name="connsiteY2" fmla="*/ 29593 h 993154"/>
              <a:gd name="connsiteX3" fmla="*/ 236280 w 590456"/>
              <a:gd name="connsiteY3" fmla="*/ 9929 h 993154"/>
              <a:gd name="connsiteX4" fmla="*/ 354267 w 590456"/>
              <a:gd name="connsiteY4" fmla="*/ 9929 h 993154"/>
              <a:gd name="connsiteX5" fmla="*/ 383764 w 590456"/>
              <a:gd name="connsiteY5" fmla="*/ 19761 h 993154"/>
              <a:gd name="connsiteX6" fmla="*/ 413261 w 590456"/>
              <a:gd name="connsiteY6" fmla="*/ 39425 h 993154"/>
              <a:gd name="connsiteX7" fmla="*/ 462422 w 590456"/>
              <a:gd name="connsiteY7" fmla="*/ 88587 h 993154"/>
              <a:gd name="connsiteX8" fmla="*/ 482087 w 590456"/>
              <a:gd name="connsiteY8" fmla="*/ 118083 h 993154"/>
              <a:gd name="connsiteX9" fmla="*/ 511584 w 590456"/>
              <a:gd name="connsiteY9" fmla="*/ 147580 h 993154"/>
              <a:gd name="connsiteX10" fmla="*/ 531248 w 590456"/>
              <a:gd name="connsiteY10" fmla="*/ 206574 h 993154"/>
              <a:gd name="connsiteX11" fmla="*/ 570577 w 590456"/>
              <a:gd name="connsiteY11" fmla="*/ 314729 h 993154"/>
              <a:gd name="connsiteX12" fmla="*/ 590242 w 590456"/>
              <a:gd name="connsiteY12" fmla="*/ 413051 h 993154"/>
              <a:gd name="connsiteX13" fmla="*/ 580409 w 590456"/>
              <a:gd name="connsiteY13" fmla="*/ 855503 h 993154"/>
              <a:gd name="connsiteX14" fmla="*/ 570577 w 590456"/>
              <a:gd name="connsiteY14" fmla="*/ 983322 h 993154"/>
              <a:gd name="connsiteX0" fmla="*/ 29803 w 580409"/>
              <a:gd name="connsiteY0" fmla="*/ 993154 h 993154"/>
              <a:gd name="connsiteX1" fmla="*/ 137958 w 580409"/>
              <a:gd name="connsiteY1" fmla="*/ 78754 h 993154"/>
              <a:gd name="connsiteX2" fmla="*/ 206784 w 580409"/>
              <a:gd name="connsiteY2" fmla="*/ 29593 h 993154"/>
              <a:gd name="connsiteX3" fmla="*/ 236280 w 580409"/>
              <a:gd name="connsiteY3" fmla="*/ 9929 h 993154"/>
              <a:gd name="connsiteX4" fmla="*/ 354267 w 580409"/>
              <a:gd name="connsiteY4" fmla="*/ 9929 h 993154"/>
              <a:gd name="connsiteX5" fmla="*/ 383764 w 580409"/>
              <a:gd name="connsiteY5" fmla="*/ 19761 h 993154"/>
              <a:gd name="connsiteX6" fmla="*/ 413261 w 580409"/>
              <a:gd name="connsiteY6" fmla="*/ 39425 h 993154"/>
              <a:gd name="connsiteX7" fmla="*/ 462422 w 580409"/>
              <a:gd name="connsiteY7" fmla="*/ 88587 h 993154"/>
              <a:gd name="connsiteX8" fmla="*/ 482087 w 580409"/>
              <a:gd name="connsiteY8" fmla="*/ 118083 h 993154"/>
              <a:gd name="connsiteX9" fmla="*/ 511584 w 580409"/>
              <a:gd name="connsiteY9" fmla="*/ 147580 h 993154"/>
              <a:gd name="connsiteX10" fmla="*/ 531248 w 580409"/>
              <a:gd name="connsiteY10" fmla="*/ 206574 h 993154"/>
              <a:gd name="connsiteX11" fmla="*/ 570577 w 580409"/>
              <a:gd name="connsiteY11" fmla="*/ 314729 h 993154"/>
              <a:gd name="connsiteX12" fmla="*/ 580409 w 580409"/>
              <a:gd name="connsiteY12" fmla="*/ 855503 h 993154"/>
              <a:gd name="connsiteX13" fmla="*/ 570577 w 580409"/>
              <a:gd name="connsiteY13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462422 w 570577"/>
              <a:gd name="connsiteY7" fmla="*/ 88587 h 993154"/>
              <a:gd name="connsiteX8" fmla="*/ 482087 w 570577"/>
              <a:gd name="connsiteY8" fmla="*/ 118083 h 993154"/>
              <a:gd name="connsiteX9" fmla="*/ 511584 w 570577"/>
              <a:gd name="connsiteY9" fmla="*/ 147580 h 993154"/>
              <a:gd name="connsiteX10" fmla="*/ 531248 w 570577"/>
              <a:gd name="connsiteY10" fmla="*/ 206574 h 993154"/>
              <a:gd name="connsiteX11" fmla="*/ 570577 w 570577"/>
              <a:gd name="connsiteY11" fmla="*/ 314729 h 993154"/>
              <a:gd name="connsiteX12" fmla="*/ 570577 w 570577"/>
              <a:gd name="connsiteY12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462422 w 570577"/>
              <a:gd name="connsiteY7" fmla="*/ 88587 h 993154"/>
              <a:gd name="connsiteX8" fmla="*/ 482087 w 570577"/>
              <a:gd name="connsiteY8" fmla="*/ 118083 h 993154"/>
              <a:gd name="connsiteX9" fmla="*/ 511584 w 570577"/>
              <a:gd name="connsiteY9" fmla="*/ 147580 h 993154"/>
              <a:gd name="connsiteX10" fmla="*/ 531248 w 570577"/>
              <a:gd name="connsiteY10" fmla="*/ 206574 h 993154"/>
              <a:gd name="connsiteX11" fmla="*/ 570577 w 570577"/>
              <a:gd name="connsiteY11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462422 w 570577"/>
              <a:gd name="connsiteY7" fmla="*/ 88587 h 993154"/>
              <a:gd name="connsiteX8" fmla="*/ 482087 w 570577"/>
              <a:gd name="connsiteY8" fmla="*/ 118083 h 993154"/>
              <a:gd name="connsiteX9" fmla="*/ 511584 w 570577"/>
              <a:gd name="connsiteY9" fmla="*/ 147580 h 993154"/>
              <a:gd name="connsiteX10" fmla="*/ 570577 w 570577"/>
              <a:gd name="connsiteY10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462422 w 570577"/>
              <a:gd name="connsiteY7" fmla="*/ 88587 h 993154"/>
              <a:gd name="connsiteX8" fmla="*/ 482087 w 570577"/>
              <a:gd name="connsiteY8" fmla="*/ 118083 h 993154"/>
              <a:gd name="connsiteX9" fmla="*/ 570577 w 570577"/>
              <a:gd name="connsiteY9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482087 w 570577"/>
              <a:gd name="connsiteY7" fmla="*/ 118083 h 993154"/>
              <a:gd name="connsiteX8" fmla="*/ 570577 w 570577"/>
              <a:gd name="connsiteY8" fmla="*/ 983322 h 993154"/>
              <a:gd name="connsiteX0" fmla="*/ 29803 w 570577"/>
              <a:gd name="connsiteY0" fmla="*/ 993154 h 993154"/>
              <a:gd name="connsiteX1" fmla="*/ 137958 w 570577"/>
              <a:gd name="connsiteY1" fmla="*/ 78754 h 993154"/>
              <a:gd name="connsiteX2" fmla="*/ 206784 w 570577"/>
              <a:gd name="connsiteY2" fmla="*/ 29593 h 993154"/>
              <a:gd name="connsiteX3" fmla="*/ 236280 w 570577"/>
              <a:gd name="connsiteY3" fmla="*/ 9929 h 993154"/>
              <a:gd name="connsiteX4" fmla="*/ 354267 w 570577"/>
              <a:gd name="connsiteY4" fmla="*/ 9929 h 993154"/>
              <a:gd name="connsiteX5" fmla="*/ 383764 w 570577"/>
              <a:gd name="connsiteY5" fmla="*/ 19761 h 993154"/>
              <a:gd name="connsiteX6" fmla="*/ 413261 w 570577"/>
              <a:gd name="connsiteY6" fmla="*/ 39425 h 993154"/>
              <a:gd name="connsiteX7" fmla="*/ 570577 w 570577"/>
              <a:gd name="connsiteY7" fmla="*/ 983322 h 993154"/>
              <a:gd name="connsiteX0" fmla="*/ 29803 w 570577"/>
              <a:gd name="connsiteY0" fmla="*/ 1047608 h 1047608"/>
              <a:gd name="connsiteX1" fmla="*/ 137958 w 570577"/>
              <a:gd name="connsiteY1" fmla="*/ 133208 h 1047608"/>
              <a:gd name="connsiteX2" fmla="*/ 206784 w 570577"/>
              <a:gd name="connsiteY2" fmla="*/ 84047 h 1047608"/>
              <a:gd name="connsiteX3" fmla="*/ 236280 w 570577"/>
              <a:gd name="connsiteY3" fmla="*/ 64383 h 1047608"/>
              <a:gd name="connsiteX4" fmla="*/ 354267 w 570577"/>
              <a:gd name="connsiteY4" fmla="*/ 64383 h 1047608"/>
              <a:gd name="connsiteX5" fmla="*/ 383764 w 570577"/>
              <a:gd name="connsiteY5" fmla="*/ 74215 h 1047608"/>
              <a:gd name="connsiteX6" fmla="*/ 570577 w 570577"/>
              <a:gd name="connsiteY6" fmla="*/ 1037776 h 1047608"/>
              <a:gd name="connsiteX0" fmla="*/ 0 w 540774"/>
              <a:gd name="connsiteY0" fmla="*/ 1047608 h 1047608"/>
              <a:gd name="connsiteX1" fmla="*/ 176981 w 540774"/>
              <a:gd name="connsiteY1" fmla="*/ 84047 h 1047608"/>
              <a:gd name="connsiteX2" fmla="*/ 206477 w 540774"/>
              <a:gd name="connsiteY2" fmla="*/ 64383 h 1047608"/>
              <a:gd name="connsiteX3" fmla="*/ 324464 w 540774"/>
              <a:gd name="connsiteY3" fmla="*/ 64383 h 1047608"/>
              <a:gd name="connsiteX4" fmla="*/ 353961 w 540774"/>
              <a:gd name="connsiteY4" fmla="*/ 74215 h 1047608"/>
              <a:gd name="connsiteX5" fmla="*/ 540774 w 540774"/>
              <a:gd name="connsiteY5" fmla="*/ 1037776 h 1047608"/>
              <a:gd name="connsiteX0" fmla="*/ 0 w 540774"/>
              <a:gd name="connsiteY0" fmla="*/ 1047608 h 1047608"/>
              <a:gd name="connsiteX1" fmla="*/ 176981 w 540774"/>
              <a:gd name="connsiteY1" fmla="*/ 84047 h 1047608"/>
              <a:gd name="connsiteX2" fmla="*/ 206477 w 540774"/>
              <a:gd name="connsiteY2" fmla="*/ 64383 h 1047608"/>
              <a:gd name="connsiteX3" fmla="*/ 324464 w 540774"/>
              <a:gd name="connsiteY3" fmla="*/ 64383 h 1047608"/>
              <a:gd name="connsiteX4" fmla="*/ 353961 w 540774"/>
              <a:gd name="connsiteY4" fmla="*/ 74215 h 1047608"/>
              <a:gd name="connsiteX5" fmla="*/ 540774 w 540774"/>
              <a:gd name="connsiteY5" fmla="*/ 1037776 h 1047608"/>
              <a:gd name="connsiteX0" fmla="*/ 0 w 540774"/>
              <a:gd name="connsiteY0" fmla="*/ 1048525 h 1048525"/>
              <a:gd name="connsiteX1" fmla="*/ 176981 w 540774"/>
              <a:gd name="connsiteY1" fmla="*/ 84964 h 1048525"/>
              <a:gd name="connsiteX2" fmla="*/ 324464 w 540774"/>
              <a:gd name="connsiteY2" fmla="*/ 65300 h 1048525"/>
              <a:gd name="connsiteX3" fmla="*/ 353961 w 540774"/>
              <a:gd name="connsiteY3" fmla="*/ 75132 h 1048525"/>
              <a:gd name="connsiteX4" fmla="*/ 540774 w 540774"/>
              <a:gd name="connsiteY4" fmla="*/ 1038693 h 1048525"/>
              <a:gd name="connsiteX0" fmla="*/ 0 w 540774"/>
              <a:gd name="connsiteY0" fmla="*/ 1089000 h 1089000"/>
              <a:gd name="connsiteX1" fmla="*/ 176981 w 540774"/>
              <a:gd name="connsiteY1" fmla="*/ 125439 h 1089000"/>
              <a:gd name="connsiteX2" fmla="*/ 353961 w 540774"/>
              <a:gd name="connsiteY2" fmla="*/ 115607 h 1089000"/>
              <a:gd name="connsiteX3" fmla="*/ 540774 w 540774"/>
              <a:gd name="connsiteY3" fmla="*/ 1079168 h 1089000"/>
              <a:gd name="connsiteX0" fmla="*/ 0 w 540774"/>
              <a:gd name="connsiteY0" fmla="*/ 1139367 h 1139367"/>
              <a:gd name="connsiteX1" fmla="*/ 176981 w 540774"/>
              <a:gd name="connsiteY1" fmla="*/ 175806 h 1139367"/>
              <a:gd name="connsiteX2" fmla="*/ 287286 w 540774"/>
              <a:gd name="connsiteY2" fmla="*/ 83424 h 1139367"/>
              <a:gd name="connsiteX3" fmla="*/ 540774 w 540774"/>
              <a:gd name="connsiteY3" fmla="*/ 1129535 h 1139367"/>
              <a:gd name="connsiteX0" fmla="*/ 0 w 540774"/>
              <a:gd name="connsiteY0" fmla="*/ 1070978 h 1070978"/>
              <a:gd name="connsiteX1" fmla="*/ 176981 w 540774"/>
              <a:gd name="connsiteY1" fmla="*/ 107417 h 1070978"/>
              <a:gd name="connsiteX2" fmla="*/ 287286 w 540774"/>
              <a:gd name="connsiteY2" fmla="*/ 15035 h 1070978"/>
              <a:gd name="connsiteX3" fmla="*/ 540774 w 540774"/>
              <a:gd name="connsiteY3" fmla="*/ 1061146 h 1070978"/>
              <a:gd name="connsiteX0" fmla="*/ 0 w 540774"/>
              <a:gd name="connsiteY0" fmla="*/ 1055946 h 1055946"/>
              <a:gd name="connsiteX1" fmla="*/ 287286 w 540774"/>
              <a:gd name="connsiteY1" fmla="*/ 3 h 1055946"/>
              <a:gd name="connsiteX2" fmla="*/ 540774 w 540774"/>
              <a:gd name="connsiteY2" fmla="*/ 1046114 h 1055946"/>
              <a:gd name="connsiteX0" fmla="*/ 0 w 540774"/>
              <a:gd name="connsiteY0" fmla="*/ 1055946 h 1055946"/>
              <a:gd name="connsiteX1" fmla="*/ 287286 w 540774"/>
              <a:gd name="connsiteY1" fmla="*/ 3 h 1055946"/>
              <a:gd name="connsiteX2" fmla="*/ 540774 w 540774"/>
              <a:gd name="connsiteY2" fmla="*/ 1046114 h 1055946"/>
              <a:gd name="connsiteX0" fmla="*/ 0 w 540774"/>
              <a:gd name="connsiteY0" fmla="*/ 1055949 h 1055949"/>
              <a:gd name="connsiteX1" fmla="*/ 287286 w 540774"/>
              <a:gd name="connsiteY1" fmla="*/ 6 h 1055949"/>
              <a:gd name="connsiteX2" fmla="*/ 540774 w 540774"/>
              <a:gd name="connsiteY2" fmla="*/ 1046117 h 1055949"/>
              <a:gd name="connsiteX0" fmla="*/ 0 w 540774"/>
              <a:gd name="connsiteY0" fmla="*/ 1055950 h 1055950"/>
              <a:gd name="connsiteX1" fmla="*/ 287286 w 540774"/>
              <a:gd name="connsiteY1" fmla="*/ 7 h 1055950"/>
              <a:gd name="connsiteX2" fmla="*/ 540774 w 540774"/>
              <a:gd name="connsiteY2" fmla="*/ 1046118 h 1055950"/>
              <a:gd name="connsiteX0" fmla="*/ 0 w 542208"/>
              <a:gd name="connsiteY0" fmla="*/ 1055950 h 1055950"/>
              <a:gd name="connsiteX1" fmla="*/ 287286 w 542208"/>
              <a:gd name="connsiteY1" fmla="*/ 7 h 1055950"/>
              <a:gd name="connsiteX2" fmla="*/ 540774 w 542208"/>
              <a:gd name="connsiteY2" fmla="*/ 1046118 h 1055950"/>
              <a:gd name="connsiteX0" fmla="*/ 0 w 541055"/>
              <a:gd name="connsiteY0" fmla="*/ 1055950 h 1055950"/>
              <a:gd name="connsiteX1" fmla="*/ 287286 w 541055"/>
              <a:gd name="connsiteY1" fmla="*/ 7 h 1055950"/>
              <a:gd name="connsiteX2" fmla="*/ 540774 w 541055"/>
              <a:gd name="connsiteY2" fmla="*/ 1046118 h 1055950"/>
              <a:gd name="connsiteX0" fmla="*/ 0 w 542903"/>
              <a:gd name="connsiteY0" fmla="*/ 1055944 h 1055944"/>
              <a:gd name="connsiteX1" fmla="*/ 287286 w 542903"/>
              <a:gd name="connsiteY1" fmla="*/ 1 h 1055944"/>
              <a:gd name="connsiteX2" fmla="*/ 542896 w 542903"/>
              <a:gd name="connsiteY2" fmla="*/ 1055086 h 1055944"/>
              <a:gd name="connsiteX0" fmla="*/ 0 w 542896"/>
              <a:gd name="connsiteY0" fmla="*/ 1055944 h 1055944"/>
              <a:gd name="connsiteX1" fmla="*/ 287286 w 542896"/>
              <a:gd name="connsiteY1" fmla="*/ 1 h 1055944"/>
              <a:gd name="connsiteX2" fmla="*/ 542896 w 542896"/>
              <a:gd name="connsiteY2" fmla="*/ 1055086 h 1055944"/>
              <a:gd name="connsiteX0" fmla="*/ 0 w 542896"/>
              <a:gd name="connsiteY0" fmla="*/ 1055944 h 1055944"/>
              <a:gd name="connsiteX1" fmla="*/ 287286 w 542896"/>
              <a:gd name="connsiteY1" fmla="*/ 1 h 1055944"/>
              <a:gd name="connsiteX2" fmla="*/ 542896 w 542896"/>
              <a:gd name="connsiteY2" fmla="*/ 1055086 h 1055944"/>
              <a:gd name="connsiteX0" fmla="*/ 0 w 542896"/>
              <a:gd name="connsiteY0" fmla="*/ 1058187 h 1058187"/>
              <a:gd name="connsiteX1" fmla="*/ 270842 w 542896"/>
              <a:gd name="connsiteY1" fmla="*/ 0 h 1058187"/>
              <a:gd name="connsiteX2" fmla="*/ 542896 w 542896"/>
              <a:gd name="connsiteY2" fmla="*/ 1057329 h 1058187"/>
              <a:gd name="connsiteX0" fmla="*/ 0 w 542904"/>
              <a:gd name="connsiteY0" fmla="*/ 1058233 h 1058233"/>
              <a:gd name="connsiteX1" fmla="*/ 270842 w 542904"/>
              <a:gd name="connsiteY1" fmla="*/ 46 h 1058233"/>
              <a:gd name="connsiteX2" fmla="*/ 542896 w 542904"/>
              <a:gd name="connsiteY2" fmla="*/ 1057375 h 1058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2904" h="1058233">
                <a:moveTo>
                  <a:pt x="0" y="1058233"/>
                </a:moveTo>
                <a:cubicBezTo>
                  <a:pt x="579" y="690673"/>
                  <a:pt x="539" y="-6541"/>
                  <a:pt x="270842" y="46"/>
                </a:cubicBezTo>
                <a:cubicBezTo>
                  <a:pt x="541145" y="6633"/>
                  <a:pt x="543122" y="697766"/>
                  <a:pt x="542896" y="1057375"/>
                </a:cubicBezTo>
              </a:path>
            </a:pathLst>
          </a:custGeom>
          <a:noFill/>
          <a:ln w="31750">
            <a:solidFill>
              <a:srgbClr val="00A0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2" name="TextBox 44">
            <a:extLst>
              <a:ext uri="{FF2B5EF4-FFF2-40B4-BE49-F238E27FC236}">
                <a16:creationId xmlns:a16="http://schemas.microsoft.com/office/drawing/2014/main" id="{718A90BE-74DA-EC7C-F92E-4895E33689D8}"/>
              </a:ext>
            </a:extLst>
          </p:cNvPr>
          <p:cNvSpPr txBox="1"/>
          <p:nvPr/>
        </p:nvSpPr>
        <p:spPr>
          <a:xfrm>
            <a:off x="4703471" y="2463557"/>
            <a:ext cx="2255656" cy="373467"/>
          </a:xfrm>
          <a:prstGeom prst="rect">
            <a:avLst/>
          </a:prstGeom>
          <a:solidFill>
            <a:srgbClr val="00A09C"/>
          </a:solidFill>
        </p:spPr>
        <p:txBody>
          <a:bodyPr wrap="square" lIns="91440" tIns="45720" rIns="91440" bIns="45720" rtlCol="0" anchor="t">
            <a:spAutoFit/>
          </a:bodyPr>
          <a:lstStyle/>
          <a:p>
            <a:endParaRPr lang="en-US">
              <a:solidFill>
                <a:schemeClr val="bg1">
                  <a:lumMod val="95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17269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e44ce12-adc8-45fd-b7f3-ce57b2ea230b">
      <UserInfo>
        <DisplayName>Peter Hogenhuis</DisplayName>
        <AccountId>49</AccountId>
        <AccountType/>
      </UserInfo>
      <UserInfo>
        <DisplayName>Renate Bakker-Schraa</DisplayName>
        <AccountId>18</AccountId>
        <AccountType/>
      </UserInfo>
      <UserInfo>
        <DisplayName>Vincent Voet</DisplayName>
        <AccountId>3222</AccountId>
        <AccountType/>
      </UserInfo>
    </SharedWithUsers>
    <TaxCatchAll xmlns="0e44ce12-adc8-45fd-b7f3-ce57b2ea230b" xsi:nil="true"/>
    <lcf76f155ced4ddcb4097134ff3c332f xmlns="c5f1d824-bbdd-43e2-8fc2-159d913d6b4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D574A56817D846B40E6BBB8F086ED4" ma:contentTypeVersion="18" ma:contentTypeDescription="Een nieuw document maken." ma:contentTypeScope="" ma:versionID="e6746fbdb9936e956e9b57d96b1526a6">
  <xsd:schema xmlns:xsd="http://www.w3.org/2001/XMLSchema" xmlns:xs="http://www.w3.org/2001/XMLSchema" xmlns:p="http://schemas.microsoft.com/office/2006/metadata/properties" xmlns:ns2="c5f1d824-bbdd-43e2-8fc2-159d913d6b41" xmlns:ns3="0e44ce12-adc8-45fd-b7f3-ce57b2ea230b" targetNamespace="http://schemas.microsoft.com/office/2006/metadata/properties" ma:root="true" ma:fieldsID="98c1e9f25c33a150839c209040c4cbb5" ns2:_="" ns3:_="">
    <xsd:import namespace="c5f1d824-bbdd-43e2-8fc2-159d913d6b41"/>
    <xsd:import namespace="0e44ce12-adc8-45fd-b7f3-ce57b2ea23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f1d824-bbdd-43e2-8fc2-159d913d6b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702e4e3a-1431-4321-a2fb-937b74f002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44ce12-adc8-45fd-b7f3-ce57b2ea230b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56754f8-4fac-46c0-8680-7e287a74b84c}" ma:internalName="TaxCatchAll" ma:showField="CatchAllData" ma:web="0e44ce12-adc8-45fd-b7f3-ce57b2ea23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56B8651-AF30-43D9-98E0-832BB9A39623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8391949b-7c91-4485-825c-8aa31762555d"/>
    <ds:schemaRef ds:uri="0b934fa2-d7b3-4b0b-8ec5-3a165ff12efd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  <ds:schemaRef ds:uri="0e44ce12-adc8-45fd-b7f3-ce57b2ea230b"/>
    <ds:schemaRef ds:uri="c5f1d824-bbdd-43e2-8fc2-159d913d6b41"/>
  </ds:schemaRefs>
</ds:datastoreItem>
</file>

<file path=customXml/itemProps2.xml><?xml version="1.0" encoding="utf-8"?>
<ds:datastoreItem xmlns:ds="http://schemas.openxmlformats.org/officeDocument/2006/customXml" ds:itemID="{B935E473-BDE6-4BAD-8806-D92F975C4EC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4239A2B-B603-47A7-9405-E0CBED515C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f1d824-bbdd-43e2-8fc2-159d913d6b41"/>
    <ds:schemaRef ds:uri="0e44ce12-adc8-45fd-b7f3-ce57b2ea23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</Words>
  <Application>Microsoft Office PowerPoint</Application>
  <PresentationFormat>Breedbeeld</PresentationFormat>
  <Paragraphs>25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Office Theme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van Aalst</dc:creator>
  <cp:lastModifiedBy>Riemke van der Meer</cp:lastModifiedBy>
  <cp:revision>3</cp:revision>
  <dcterms:created xsi:type="dcterms:W3CDTF">2020-06-22T07:23:16Z</dcterms:created>
  <dcterms:modified xsi:type="dcterms:W3CDTF">2025-01-27T11:44:47Z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axKeyword">
    <vt:lpwstr/>
  </property>
  <property fmtid="{D5CDD505-2E9C-101B-9397-08002B2CF9AE}" pid="3" name="ContentTypeId">
    <vt:lpwstr>0x010100C4D574A56817D846B40E6BBB8F086ED4</vt:lpwstr>
  </property>
</Properties>
</file>