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  <p:sldMasterId id="2147483746" r:id="rId5"/>
  </p:sldMasterIdLst>
  <p:notesMasterIdLst>
    <p:notesMasterId r:id="rId28"/>
  </p:notesMasterIdLst>
  <p:handoutMasterIdLst>
    <p:handoutMasterId r:id="rId29"/>
  </p:handoutMasterIdLst>
  <p:sldIdLst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6" r:id="rId14"/>
    <p:sldId id="265" r:id="rId15"/>
    <p:sldId id="268" r:id="rId16"/>
    <p:sldId id="267" r:id="rId17"/>
    <p:sldId id="269" r:id="rId18"/>
    <p:sldId id="270" r:id="rId19"/>
    <p:sldId id="272" r:id="rId20"/>
    <p:sldId id="274" r:id="rId21"/>
    <p:sldId id="271" r:id="rId22"/>
    <p:sldId id="273" r:id="rId23"/>
    <p:sldId id="275" r:id="rId24"/>
    <p:sldId id="277" r:id="rId25"/>
    <p:sldId id="279" r:id="rId26"/>
    <p:sldId id="278" r:id="rId27"/>
  </p:sldIdLst>
  <p:sldSz cx="12192000" cy="6858000"/>
  <p:notesSz cx="6858000" cy="9144000"/>
  <p:embeddedFontLst>
    <p:embeddedFont>
      <p:font typeface="Cera PRO" panose="020B0604020202020204" charset="0"/>
      <p:regular r:id="rId30"/>
      <p:bold r:id="rId31"/>
      <p:italic r:id="rId32"/>
      <p:boldItalic r:id="rId33"/>
    </p:embeddedFont>
    <p:embeddedFont>
      <p:font typeface="Plus Jakarta Sans" panose="020B0604020202020204" charset="0"/>
      <p:regular r:id="rId34"/>
      <p:bold r:id="rId35"/>
      <p:italic r:id="rId36"/>
      <p:boldItalic r:id="rId37"/>
    </p:embeddedFont>
    <p:embeddedFont>
      <p:font typeface="Times" panose="02020603050405020304" pitchFamily="18" charset="0"/>
      <p:regular r:id="rId38"/>
      <p:bold r:id="rId39"/>
      <p:italic r:id="rId40"/>
      <p:boldItalic r:id="rId41"/>
    </p:embeddedFont>
  </p:embeddedFontLst>
  <p:defaultTextStyle>
    <a:defPPr>
      <a:defRPr lang="en-US"/>
    </a:defPPr>
    <a:lvl1pPr marL="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5BA7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6D8AF0-0DA5-D682-1914-4A892C95FC40}" v="3" dt="2025-04-22T09:24:55.4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10.fntdata"/><Relationship Id="rId21" Type="http://schemas.openxmlformats.org/officeDocument/2006/relationships/slide" Target="slides/slide16.xml"/><Relationship Id="rId34" Type="http://schemas.openxmlformats.org/officeDocument/2006/relationships/font" Target="fonts/font5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7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2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5.xml"/><Relationship Id="rId41" Type="http://schemas.openxmlformats.org/officeDocument/2006/relationships/font" Target="fonts/font1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k Spakman" userId="S::erik.spakman@nhlstenden.com::74fa259c-5d5a-4b65-b27a-2c094281e40f" providerId="AD" clId="Web-{35F0B0D6-15DB-F622-75AE-B2E17D724F85}"/>
    <pc:docChg chg="modSld">
      <pc:chgData name="Erik Spakman" userId="S::erik.spakman@nhlstenden.com::74fa259c-5d5a-4b65-b27a-2c094281e40f" providerId="AD" clId="Web-{35F0B0D6-15DB-F622-75AE-B2E17D724F85}" dt="2025-04-16T07:31:25.366" v="16" actId="20577"/>
      <pc:docMkLst>
        <pc:docMk/>
      </pc:docMkLst>
      <pc:sldChg chg="modSp">
        <pc:chgData name="Erik Spakman" userId="S::erik.spakman@nhlstenden.com::74fa259c-5d5a-4b65-b27a-2c094281e40f" providerId="AD" clId="Web-{35F0B0D6-15DB-F622-75AE-B2E17D724F85}" dt="2025-04-16T07:31:25.366" v="16" actId="20577"/>
        <pc:sldMkLst>
          <pc:docMk/>
          <pc:sldMk cId="2506047632" sldId="258"/>
        </pc:sldMkLst>
        <pc:spChg chg="mod">
          <ac:chgData name="Erik Spakman" userId="S::erik.spakman@nhlstenden.com::74fa259c-5d5a-4b65-b27a-2c094281e40f" providerId="AD" clId="Web-{35F0B0D6-15DB-F622-75AE-B2E17D724F85}" dt="2025-04-16T07:31:25.366" v="16" actId="20577"/>
          <ac:spMkLst>
            <pc:docMk/>
            <pc:sldMk cId="2506047632" sldId="258"/>
            <ac:spMk id="3" creationId="{C167B64A-6F94-A24F-305F-4B0AF051186F}"/>
          </ac:spMkLst>
        </pc:spChg>
      </pc:sldChg>
    </pc:docChg>
  </pc:docChgLst>
  <pc:docChgLst>
    <pc:chgData name="Age Wesselius" userId="S::age.wesselius@nhlstenden.com::1a0be2d3-c7e4-4271-9586-cf0e572d88cf" providerId="AD" clId="Web-{6CE9AFDE-5340-F9C1-18DD-96BFC20BDF74}"/>
    <pc:docChg chg="modSld">
      <pc:chgData name="Age Wesselius" userId="S::age.wesselius@nhlstenden.com::1a0be2d3-c7e4-4271-9586-cf0e572d88cf" providerId="AD" clId="Web-{6CE9AFDE-5340-F9C1-18DD-96BFC20BDF74}" dt="2025-01-27T18:15:09.246" v="39" actId="20577"/>
      <pc:docMkLst>
        <pc:docMk/>
      </pc:docMkLst>
      <pc:sldChg chg="addSp delSp modSp">
        <pc:chgData name="Age Wesselius" userId="S::age.wesselius@nhlstenden.com::1a0be2d3-c7e4-4271-9586-cf0e572d88cf" providerId="AD" clId="Web-{6CE9AFDE-5340-F9C1-18DD-96BFC20BDF74}" dt="2025-01-27T18:07:51.994" v="12" actId="1076"/>
        <pc:sldMkLst>
          <pc:docMk/>
          <pc:sldMk cId="3704130311" sldId="260"/>
        </pc:sldMkLst>
        <pc:picChg chg="add mod">
          <ac:chgData name="Age Wesselius" userId="S::age.wesselius@nhlstenden.com::1a0be2d3-c7e4-4271-9586-cf0e572d88cf" providerId="AD" clId="Web-{6CE9AFDE-5340-F9C1-18DD-96BFC20BDF74}" dt="2025-01-27T18:07:51.994" v="12" actId="1076"/>
          <ac:picMkLst>
            <pc:docMk/>
            <pc:sldMk cId="3704130311" sldId="260"/>
            <ac:picMk id="4" creationId="{FEC32635-ACE2-9DD9-2E3F-08322080002E}"/>
          </ac:picMkLst>
        </pc:picChg>
        <pc:picChg chg="del">
          <ac:chgData name="Age Wesselius" userId="S::age.wesselius@nhlstenden.com::1a0be2d3-c7e4-4271-9586-cf0e572d88cf" providerId="AD" clId="Web-{6CE9AFDE-5340-F9C1-18DD-96BFC20BDF74}" dt="2025-01-27T18:07:39.290" v="7"/>
          <ac:picMkLst>
            <pc:docMk/>
            <pc:sldMk cId="3704130311" sldId="260"/>
            <ac:picMk id="1026" creationId="{5EC74E5F-8AC2-8B12-B6B0-00C3E538482C}"/>
          </ac:picMkLst>
        </pc:picChg>
      </pc:sldChg>
      <pc:sldChg chg="addSp delSp modSp">
        <pc:chgData name="Age Wesselius" userId="S::age.wesselius@nhlstenden.com::1a0be2d3-c7e4-4271-9586-cf0e572d88cf" providerId="AD" clId="Web-{6CE9AFDE-5340-F9C1-18DD-96BFC20BDF74}" dt="2025-01-27T18:08:04.682" v="18"/>
        <pc:sldMkLst>
          <pc:docMk/>
          <pc:sldMk cId="2894099584" sldId="261"/>
        </pc:sldMkLst>
        <pc:picChg chg="add mod ord">
          <ac:chgData name="Age Wesselius" userId="S::age.wesselius@nhlstenden.com::1a0be2d3-c7e4-4271-9586-cf0e572d88cf" providerId="AD" clId="Web-{6CE9AFDE-5340-F9C1-18DD-96BFC20BDF74}" dt="2025-01-27T18:08:04.682" v="18"/>
          <ac:picMkLst>
            <pc:docMk/>
            <pc:sldMk cId="2894099584" sldId="261"/>
            <ac:picMk id="5" creationId="{D67C7BEF-0F55-11AC-526A-6FCACFA44A88}"/>
          </ac:picMkLst>
        </pc:picChg>
        <pc:picChg chg="del">
          <ac:chgData name="Age Wesselius" userId="S::age.wesselius@nhlstenden.com::1a0be2d3-c7e4-4271-9586-cf0e572d88cf" providerId="AD" clId="Web-{6CE9AFDE-5340-F9C1-18DD-96BFC20BDF74}" dt="2025-01-27T18:07:52.072" v="13"/>
          <ac:picMkLst>
            <pc:docMk/>
            <pc:sldMk cId="2894099584" sldId="261"/>
            <ac:picMk id="1026" creationId="{978838AA-6E23-5CCA-31FA-0C5AAEEA5090}"/>
          </ac:picMkLst>
        </pc:picChg>
      </pc:sldChg>
      <pc:sldChg chg="addSp delSp modSp">
        <pc:chgData name="Age Wesselius" userId="S::age.wesselius@nhlstenden.com::1a0be2d3-c7e4-4271-9586-cf0e572d88cf" providerId="AD" clId="Web-{6CE9AFDE-5340-F9C1-18DD-96BFC20BDF74}" dt="2025-01-27T18:10:05.530" v="23" actId="1076"/>
        <pc:sldMkLst>
          <pc:docMk/>
          <pc:sldMk cId="276452594" sldId="262"/>
        </pc:sldMkLst>
        <pc:picChg chg="add mod ord modCrop">
          <ac:chgData name="Age Wesselius" userId="S::age.wesselius@nhlstenden.com::1a0be2d3-c7e4-4271-9586-cf0e572d88cf" providerId="AD" clId="Web-{6CE9AFDE-5340-F9C1-18DD-96BFC20BDF74}" dt="2025-01-27T18:10:05.530" v="23" actId="1076"/>
          <ac:picMkLst>
            <pc:docMk/>
            <pc:sldMk cId="276452594" sldId="262"/>
            <ac:picMk id="4" creationId="{00A55BC9-CECD-ADE7-2D85-6F002B69724C}"/>
          </ac:picMkLst>
        </pc:picChg>
        <pc:picChg chg="del">
          <ac:chgData name="Age Wesselius" userId="S::age.wesselius@nhlstenden.com::1a0be2d3-c7e4-4271-9586-cf0e572d88cf" providerId="AD" clId="Web-{6CE9AFDE-5340-F9C1-18DD-96BFC20BDF74}" dt="2025-01-27T18:07:20.977" v="0"/>
          <ac:picMkLst>
            <pc:docMk/>
            <pc:sldMk cId="276452594" sldId="262"/>
            <ac:picMk id="1026" creationId="{FB8E5A61-57A3-6F13-3673-F52DFF17DD49}"/>
          </ac:picMkLst>
        </pc:picChg>
      </pc:sldChg>
      <pc:sldChg chg="addSp delSp modSp">
        <pc:chgData name="Age Wesselius" userId="S::age.wesselius@nhlstenden.com::1a0be2d3-c7e4-4271-9586-cf0e572d88cf" providerId="AD" clId="Web-{6CE9AFDE-5340-F9C1-18DD-96BFC20BDF74}" dt="2025-01-27T18:11:35.378" v="29" actId="14100"/>
        <pc:sldMkLst>
          <pc:docMk/>
          <pc:sldMk cId="2782331417" sldId="264"/>
        </pc:sldMkLst>
        <pc:picChg chg="del">
          <ac:chgData name="Age Wesselius" userId="S::age.wesselius@nhlstenden.com::1a0be2d3-c7e4-4271-9586-cf0e572d88cf" providerId="AD" clId="Web-{6CE9AFDE-5340-F9C1-18DD-96BFC20BDF74}" dt="2025-01-27T18:10:22.922" v="24"/>
          <ac:picMkLst>
            <pc:docMk/>
            <pc:sldMk cId="2782331417" sldId="264"/>
            <ac:picMk id="5" creationId="{16EBBA87-7392-F000-BB6C-D5BFAB38D8C1}"/>
          </ac:picMkLst>
        </pc:picChg>
        <pc:picChg chg="add mod ord">
          <ac:chgData name="Age Wesselius" userId="S::age.wesselius@nhlstenden.com::1a0be2d3-c7e4-4271-9586-cf0e572d88cf" providerId="AD" clId="Web-{6CE9AFDE-5340-F9C1-18DD-96BFC20BDF74}" dt="2025-01-27T18:11:35.378" v="29" actId="14100"/>
          <ac:picMkLst>
            <pc:docMk/>
            <pc:sldMk cId="2782331417" sldId="264"/>
            <ac:picMk id="6" creationId="{46B2369F-6BA1-F556-415F-3B6619BF15EE}"/>
          </ac:picMkLst>
        </pc:picChg>
      </pc:sldChg>
      <pc:sldChg chg="modSp">
        <pc:chgData name="Age Wesselius" userId="S::age.wesselius@nhlstenden.com::1a0be2d3-c7e4-4271-9586-cf0e572d88cf" providerId="AD" clId="Web-{6CE9AFDE-5340-F9C1-18DD-96BFC20BDF74}" dt="2025-01-27T18:12:49.396" v="35" actId="20577"/>
        <pc:sldMkLst>
          <pc:docMk/>
          <pc:sldMk cId="1017191968" sldId="268"/>
        </pc:sldMkLst>
        <pc:spChg chg="mod">
          <ac:chgData name="Age Wesselius" userId="S::age.wesselius@nhlstenden.com::1a0be2d3-c7e4-4271-9586-cf0e572d88cf" providerId="AD" clId="Web-{6CE9AFDE-5340-F9C1-18DD-96BFC20BDF74}" dt="2025-01-27T18:12:49.396" v="35" actId="20577"/>
          <ac:spMkLst>
            <pc:docMk/>
            <pc:sldMk cId="1017191968" sldId="268"/>
            <ac:spMk id="2" creationId="{B98327B0-8351-FD01-346B-3B5BECBAC1C7}"/>
          </ac:spMkLst>
        </pc:spChg>
      </pc:sldChg>
      <pc:sldChg chg="modSp">
        <pc:chgData name="Age Wesselius" userId="S::age.wesselius@nhlstenden.com::1a0be2d3-c7e4-4271-9586-cf0e572d88cf" providerId="AD" clId="Web-{6CE9AFDE-5340-F9C1-18DD-96BFC20BDF74}" dt="2025-01-27T18:15:09.246" v="39" actId="20577"/>
        <pc:sldMkLst>
          <pc:docMk/>
          <pc:sldMk cId="606248195" sldId="270"/>
        </pc:sldMkLst>
        <pc:spChg chg="mod">
          <ac:chgData name="Age Wesselius" userId="S::age.wesselius@nhlstenden.com::1a0be2d3-c7e4-4271-9586-cf0e572d88cf" providerId="AD" clId="Web-{6CE9AFDE-5340-F9C1-18DD-96BFC20BDF74}" dt="2025-01-27T18:15:09.246" v="39" actId="20577"/>
          <ac:spMkLst>
            <pc:docMk/>
            <pc:sldMk cId="606248195" sldId="270"/>
            <ac:spMk id="4" creationId="{3553A14A-6820-1D90-80AD-845F817270F9}"/>
          </ac:spMkLst>
        </pc:spChg>
      </pc:sldChg>
      <pc:sldChg chg="modSp">
        <pc:chgData name="Age Wesselius" userId="S::age.wesselius@nhlstenden.com::1a0be2d3-c7e4-4271-9586-cf0e572d88cf" providerId="AD" clId="Web-{6CE9AFDE-5340-F9C1-18DD-96BFC20BDF74}" dt="2025-01-27T18:13:01.006" v="37" actId="20577"/>
        <pc:sldMkLst>
          <pc:docMk/>
          <pc:sldMk cId="3554753608" sldId="278"/>
        </pc:sldMkLst>
        <pc:spChg chg="mod">
          <ac:chgData name="Age Wesselius" userId="S::age.wesselius@nhlstenden.com::1a0be2d3-c7e4-4271-9586-cf0e572d88cf" providerId="AD" clId="Web-{6CE9AFDE-5340-F9C1-18DD-96BFC20BDF74}" dt="2025-01-27T18:13:01.006" v="37" actId="20577"/>
          <ac:spMkLst>
            <pc:docMk/>
            <pc:sldMk cId="3554753608" sldId="278"/>
            <ac:spMk id="4" creationId="{CB550458-A243-8135-6930-48AF36B68889}"/>
          </ac:spMkLst>
        </pc:spChg>
      </pc:sldChg>
    </pc:docChg>
  </pc:docChgLst>
  <pc:docChgLst>
    <pc:chgData name="Age Wesselius" userId="S::age.wesselius@nhlstenden.com::1a0be2d3-c7e4-4271-9586-cf0e572d88cf" providerId="AD" clId="Web-{504F1991-C060-30DF-9A34-A9A7156CE7F6}"/>
    <pc:docChg chg="addSld delSld modSld">
      <pc:chgData name="Age Wesselius" userId="S::age.wesselius@nhlstenden.com::1a0be2d3-c7e4-4271-9586-cf0e572d88cf" providerId="AD" clId="Web-{504F1991-C060-30DF-9A34-A9A7156CE7F6}" dt="2025-01-27T11:09:06.025" v="52"/>
      <pc:docMkLst>
        <pc:docMk/>
      </pc:docMkLst>
      <pc:sldChg chg="del">
        <pc:chgData name="Age Wesselius" userId="S::age.wesselius@nhlstenden.com::1a0be2d3-c7e4-4271-9586-cf0e572d88cf" providerId="AD" clId="Web-{504F1991-C060-30DF-9A34-A9A7156CE7F6}" dt="2025-01-27T11:04:45.845" v="13"/>
        <pc:sldMkLst>
          <pc:docMk/>
          <pc:sldMk cId="2436327688" sldId="256"/>
        </pc:sldMkLst>
      </pc:sldChg>
      <pc:sldChg chg="addSp modSp">
        <pc:chgData name="Age Wesselius" userId="S::age.wesselius@nhlstenden.com::1a0be2d3-c7e4-4271-9586-cf0e572d88cf" providerId="AD" clId="Web-{504F1991-C060-30DF-9A34-A9A7156CE7F6}" dt="2025-01-27T11:04:45.720" v="12" actId="20577"/>
        <pc:sldMkLst>
          <pc:docMk/>
          <pc:sldMk cId="1691343525" sldId="257"/>
        </pc:sldMkLst>
        <pc:spChg chg="mod">
          <ac:chgData name="Age Wesselius" userId="S::age.wesselius@nhlstenden.com::1a0be2d3-c7e4-4271-9586-cf0e572d88cf" providerId="AD" clId="Web-{504F1991-C060-30DF-9A34-A9A7156CE7F6}" dt="2025-01-27T11:04:14.547" v="6" actId="20577"/>
          <ac:spMkLst>
            <pc:docMk/>
            <pc:sldMk cId="1691343525" sldId="257"/>
            <ac:spMk id="2" creationId="{249B4A5E-DDF6-6DCD-B19A-3970DF8C19D2}"/>
          </ac:spMkLst>
        </pc:spChg>
        <pc:spChg chg="add mod">
          <ac:chgData name="Age Wesselius" userId="S::age.wesselius@nhlstenden.com::1a0be2d3-c7e4-4271-9586-cf0e572d88cf" providerId="AD" clId="Web-{504F1991-C060-30DF-9A34-A9A7156CE7F6}" dt="2025-01-27T11:04:45.720" v="12" actId="20577"/>
          <ac:spMkLst>
            <pc:docMk/>
            <pc:sldMk cId="1691343525" sldId="257"/>
            <ac:spMk id="3" creationId="{0D0D6828-2C81-86E4-E58A-28EA615DCB0F}"/>
          </ac:spMkLst>
        </pc:spChg>
      </pc:sldChg>
      <pc:sldChg chg="addSp delSp modSp new">
        <pc:chgData name="Age Wesselius" userId="S::age.wesselius@nhlstenden.com::1a0be2d3-c7e4-4271-9586-cf0e572d88cf" providerId="AD" clId="Web-{504F1991-C060-30DF-9A34-A9A7156CE7F6}" dt="2025-01-27T11:09:06.025" v="52"/>
        <pc:sldMkLst>
          <pc:docMk/>
          <pc:sldMk cId="2506047632" sldId="258"/>
        </pc:sldMkLst>
        <pc:spChg chg="del">
          <ac:chgData name="Age Wesselius" userId="S::age.wesselius@nhlstenden.com::1a0be2d3-c7e4-4271-9586-cf0e572d88cf" providerId="AD" clId="Web-{504F1991-C060-30DF-9A34-A9A7156CE7F6}" dt="2025-01-27T11:06:06.457" v="40"/>
          <ac:spMkLst>
            <pc:docMk/>
            <pc:sldMk cId="2506047632" sldId="258"/>
            <ac:spMk id="2" creationId="{F1C20AF0-274C-7C81-0708-E6513D9449A6}"/>
          </ac:spMkLst>
        </pc:spChg>
        <pc:spChg chg="mod ord">
          <ac:chgData name="Age Wesselius" userId="S::age.wesselius@nhlstenden.com::1a0be2d3-c7e4-4271-9586-cf0e572d88cf" providerId="AD" clId="Web-{504F1991-C060-30DF-9A34-A9A7156CE7F6}" dt="2025-01-27T11:09:06.025" v="52"/>
          <ac:spMkLst>
            <pc:docMk/>
            <pc:sldMk cId="2506047632" sldId="258"/>
            <ac:spMk id="3" creationId="{C167B64A-6F94-A24F-305F-4B0AF051186F}"/>
          </ac:spMkLst>
        </pc:spChg>
        <pc:spChg chg="mod">
          <ac:chgData name="Age Wesselius" userId="S::age.wesselius@nhlstenden.com::1a0be2d3-c7e4-4271-9586-cf0e572d88cf" providerId="AD" clId="Web-{504F1991-C060-30DF-9A34-A9A7156CE7F6}" dt="2025-01-27T11:05:14.252" v="19" actId="20577"/>
          <ac:spMkLst>
            <pc:docMk/>
            <pc:sldMk cId="2506047632" sldId="258"/>
            <ac:spMk id="5" creationId="{C5F6ACAE-C98B-4B52-60E3-AE9B352AC936}"/>
          </ac:spMkLst>
        </pc:spChg>
        <pc:spChg chg="add del mod">
          <ac:chgData name="Age Wesselius" userId="S::age.wesselius@nhlstenden.com::1a0be2d3-c7e4-4271-9586-cf0e572d88cf" providerId="AD" clId="Web-{504F1991-C060-30DF-9A34-A9A7156CE7F6}" dt="2025-01-27T11:08:32.774" v="50"/>
          <ac:spMkLst>
            <pc:docMk/>
            <pc:sldMk cId="2506047632" sldId="258"/>
            <ac:spMk id="8" creationId="{2C2309D4-9AC8-531A-1F55-92512CA2E868}"/>
          </ac:spMkLst>
        </pc:spChg>
        <pc:picChg chg="add del mod ord modCrop">
          <ac:chgData name="Age Wesselius" userId="S::age.wesselius@nhlstenden.com::1a0be2d3-c7e4-4271-9586-cf0e572d88cf" providerId="AD" clId="Web-{504F1991-C060-30DF-9A34-A9A7156CE7F6}" dt="2025-01-27T11:08:01.211" v="49"/>
          <ac:picMkLst>
            <pc:docMk/>
            <pc:sldMk cId="2506047632" sldId="258"/>
            <ac:picMk id="6" creationId="{A6D9194B-0EF4-E3E9-49F2-1566D8697010}"/>
          </ac:picMkLst>
        </pc:picChg>
        <pc:picChg chg="add mod ord">
          <ac:chgData name="Age Wesselius" userId="S::age.wesselius@nhlstenden.com::1a0be2d3-c7e4-4271-9586-cf0e572d88cf" providerId="AD" clId="Web-{504F1991-C060-30DF-9A34-A9A7156CE7F6}" dt="2025-01-27T11:08:32.774" v="50"/>
          <ac:picMkLst>
            <pc:docMk/>
            <pc:sldMk cId="2506047632" sldId="258"/>
            <ac:picMk id="9" creationId="{CCD37ECE-A65A-A47E-9AC7-B6812B40A629}"/>
          </ac:picMkLst>
        </pc:picChg>
      </pc:sldChg>
    </pc:docChg>
  </pc:docChgLst>
  <pc:docChgLst>
    <pc:chgData name="Gonneke Poiesz" userId="S::gonneke.poiesz@nhlstenden.com::02a5b54b-f274-4e08-8e3e-cf4966612f1b" providerId="AD" clId="Web-{EA5EBF90-8220-3374-E8ED-A56C4405C7FF}"/>
    <pc:docChg chg="modSld">
      <pc:chgData name="Gonneke Poiesz" userId="S::gonneke.poiesz@nhlstenden.com::02a5b54b-f274-4e08-8e3e-cf4966612f1b" providerId="AD" clId="Web-{EA5EBF90-8220-3374-E8ED-A56C4405C7FF}" dt="2025-01-27T17:00:50.130" v="34" actId="20577"/>
      <pc:docMkLst>
        <pc:docMk/>
      </pc:docMkLst>
      <pc:sldChg chg="modSp">
        <pc:chgData name="Gonneke Poiesz" userId="S::gonneke.poiesz@nhlstenden.com::02a5b54b-f274-4e08-8e3e-cf4966612f1b" providerId="AD" clId="Web-{EA5EBF90-8220-3374-E8ED-A56C4405C7FF}" dt="2025-01-27T16:09:10.719" v="22" actId="20577"/>
        <pc:sldMkLst>
          <pc:docMk/>
          <pc:sldMk cId="343788948" sldId="259"/>
        </pc:sldMkLst>
        <pc:spChg chg="mod">
          <ac:chgData name="Gonneke Poiesz" userId="S::gonneke.poiesz@nhlstenden.com::02a5b54b-f274-4e08-8e3e-cf4966612f1b" providerId="AD" clId="Web-{EA5EBF90-8220-3374-E8ED-A56C4405C7FF}" dt="2025-01-27T16:09:10.719" v="22" actId="20577"/>
          <ac:spMkLst>
            <pc:docMk/>
            <pc:sldMk cId="343788948" sldId="259"/>
            <ac:spMk id="2" creationId="{7CDBF164-C7A0-E641-C465-09C98B944BAC}"/>
          </ac:spMkLst>
        </pc:spChg>
      </pc:sldChg>
      <pc:sldChg chg="modSp">
        <pc:chgData name="Gonneke Poiesz" userId="S::gonneke.poiesz@nhlstenden.com::02a5b54b-f274-4e08-8e3e-cf4966612f1b" providerId="AD" clId="Web-{EA5EBF90-8220-3374-E8ED-A56C4405C7FF}" dt="2025-01-27T15:04:24.809" v="9" actId="20577"/>
        <pc:sldMkLst>
          <pc:docMk/>
          <pc:sldMk cId="1017191968" sldId="268"/>
        </pc:sldMkLst>
        <pc:spChg chg="mod">
          <ac:chgData name="Gonneke Poiesz" userId="S::gonneke.poiesz@nhlstenden.com::02a5b54b-f274-4e08-8e3e-cf4966612f1b" providerId="AD" clId="Web-{EA5EBF90-8220-3374-E8ED-A56C4405C7FF}" dt="2025-01-27T15:04:24.809" v="9" actId="20577"/>
          <ac:spMkLst>
            <pc:docMk/>
            <pc:sldMk cId="1017191968" sldId="268"/>
            <ac:spMk id="2" creationId="{B98327B0-8351-FD01-346B-3B5BECBAC1C7}"/>
          </ac:spMkLst>
        </pc:spChg>
      </pc:sldChg>
      <pc:sldChg chg="modSp">
        <pc:chgData name="Gonneke Poiesz" userId="S::gonneke.poiesz@nhlstenden.com::02a5b54b-f274-4e08-8e3e-cf4966612f1b" providerId="AD" clId="Web-{EA5EBF90-8220-3374-E8ED-A56C4405C7FF}" dt="2025-01-27T17:00:50.130" v="34" actId="20577"/>
        <pc:sldMkLst>
          <pc:docMk/>
          <pc:sldMk cId="2676746147" sldId="279"/>
        </pc:sldMkLst>
        <pc:spChg chg="mod">
          <ac:chgData name="Gonneke Poiesz" userId="S::gonneke.poiesz@nhlstenden.com::02a5b54b-f274-4e08-8e3e-cf4966612f1b" providerId="AD" clId="Web-{EA5EBF90-8220-3374-E8ED-A56C4405C7FF}" dt="2025-01-27T17:00:50.130" v="34" actId="20577"/>
          <ac:spMkLst>
            <pc:docMk/>
            <pc:sldMk cId="2676746147" sldId="279"/>
            <ac:spMk id="2" creationId="{6CD586C7-E87F-6323-0B35-0A98C628B952}"/>
          </ac:spMkLst>
        </pc:spChg>
      </pc:sldChg>
    </pc:docChg>
  </pc:docChgLst>
  <pc:docChgLst>
    <pc:chgData name="Gonneke Poiesz" userId="S::gonneke.poiesz@nhlstenden.com::02a5b54b-f274-4e08-8e3e-cf4966612f1b" providerId="AD" clId="Web-{C5257805-B04F-F80C-D68F-C2718C33A4B4}"/>
    <pc:docChg chg="modSld">
      <pc:chgData name="Gonneke Poiesz" userId="S::gonneke.poiesz@nhlstenden.com::02a5b54b-f274-4e08-8e3e-cf4966612f1b" providerId="AD" clId="Web-{C5257805-B04F-F80C-D68F-C2718C33A4B4}" dt="2025-01-27T19:05:14.862" v="92" actId="20577"/>
      <pc:docMkLst>
        <pc:docMk/>
      </pc:docMkLst>
      <pc:sldChg chg="modSp">
        <pc:chgData name="Gonneke Poiesz" userId="S::gonneke.poiesz@nhlstenden.com::02a5b54b-f274-4e08-8e3e-cf4966612f1b" providerId="AD" clId="Web-{C5257805-B04F-F80C-D68F-C2718C33A4B4}" dt="2025-01-27T19:05:14.862" v="92" actId="20577"/>
        <pc:sldMkLst>
          <pc:docMk/>
          <pc:sldMk cId="343788948" sldId="259"/>
        </pc:sldMkLst>
        <pc:spChg chg="mod">
          <ac:chgData name="Gonneke Poiesz" userId="S::gonneke.poiesz@nhlstenden.com::02a5b54b-f274-4e08-8e3e-cf4966612f1b" providerId="AD" clId="Web-{C5257805-B04F-F80C-D68F-C2718C33A4B4}" dt="2025-01-27T19:05:14.862" v="92" actId="20577"/>
          <ac:spMkLst>
            <pc:docMk/>
            <pc:sldMk cId="343788948" sldId="259"/>
            <ac:spMk id="2" creationId="{7CDBF164-C7A0-E641-C465-09C98B944BAC}"/>
          </ac:spMkLst>
        </pc:spChg>
      </pc:sldChg>
      <pc:sldChg chg="modSp">
        <pc:chgData name="Gonneke Poiesz" userId="S::gonneke.poiesz@nhlstenden.com::02a5b54b-f274-4e08-8e3e-cf4966612f1b" providerId="AD" clId="Web-{C5257805-B04F-F80C-D68F-C2718C33A4B4}" dt="2025-01-27T19:02:07.575" v="40" actId="20577"/>
        <pc:sldMkLst>
          <pc:docMk/>
          <pc:sldMk cId="1017191968" sldId="268"/>
        </pc:sldMkLst>
        <pc:spChg chg="mod">
          <ac:chgData name="Gonneke Poiesz" userId="S::gonneke.poiesz@nhlstenden.com::02a5b54b-f274-4e08-8e3e-cf4966612f1b" providerId="AD" clId="Web-{C5257805-B04F-F80C-D68F-C2718C33A4B4}" dt="2025-01-27T19:02:07.575" v="40" actId="20577"/>
          <ac:spMkLst>
            <pc:docMk/>
            <pc:sldMk cId="1017191968" sldId="268"/>
            <ac:spMk id="2" creationId="{B98327B0-8351-FD01-346B-3B5BECBAC1C7}"/>
          </ac:spMkLst>
        </pc:spChg>
      </pc:sldChg>
      <pc:sldChg chg="modSp">
        <pc:chgData name="Gonneke Poiesz" userId="S::gonneke.poiesz@nhlstenden.com::02a5b54b-f274-4e08-8e3e-cf4966612f1b" providerId="AD" clId="Web-{C5257805-B04F-F80C-D68F-C2718C33A4B4}" dt="2025-01-27T19:03:28.890" v="42" actId="20577"/>
        <pc:sldMkLst>
          <pc:docMk/>
          <pc:sldMk cId="4126030008" sldId="274"/>
        </pc:sldMkLst>
        <pc:spChg chg="mod">
          <ac:chgData name="Gonneke Poiesz" userId="S::gonneke.poiesz@nhlstenden.com::02a5b54b-f274-4e08-8e3e-cf4966612f1b" providerId="AD" clId="Web-{C5257805-B04F-F80C-D68F-C2718C33A4B4}" dt="2025-01-27T19:03:28.890" v="42" actId="20577"/>
          <ac:spMkLst>
            <pc:docMk/>
            <pc:sldMk cId="4126030008" sldId="274"/>
            <ac:spMk id="2" creationId="{B90B613B-0A90-5478-A9B3-82985A88128B}"/>
          </ac:spMkLst>
        </pc:spChg>
      </pc:sldChg>
      <pc:sldChg chg="modSp">
        <pc:chgData name="Gonneke Poiesz" userId="S::gonneke.poiesz@nhlstenden.com::02a5b54b-f274-4e08-8e3e-cf4966612f1b" providerId="AD" clId="Web-{C5257805-B04F-F80C-D68F-C2718C33A4B4}" dt="2025-01-27T19:04:34.158" v="74" actId="20577"/>
        <pc:sldMkLst>
          <pc:docMk/>
          <pc:sldMk cId="2676746147" sldId="279"/>
        </pc:sldMkLst>
        <pc:spChg chg="mod">
          <ac:chgData name="Gonneke Poiesz" userId="S::gonneke.poiesz@nhlstenden.com::02a5b54b-f274-4e08-8e3e-cf4966612f1b" providerId="AD" clId="Web-{C5257805-B04F-F80C-D68F-C2718C33A4B4}" dt="2025-01-27T19:04:34.158" v="74" actId="20577"/>
          <ac:spMkLst>
            <pc:docMk/>
            <pc:sldMk cId="2676746147" sldId="279"/>
            <ac:spMk id="2" creationId="{6CD586C7-E87F-6323-0B35-0A98C628B952}"/>
          </ac:spMkLst>
        </pc:spChg>
      </pc:sldChg>
    </pc:docChg>
  </pc:docChgLst>
  <pc:docChgLst>
    <pc:chgData name="Age Wesselius" userId="1a0be2d3-c7e4-4271-9586-cf0e572d88cf" providerId="ADAL" clId="{212EC01C-84D3-0048-B4E1-7C7F57098B9A}"/>
    <pc:docChg chg="undo custSel addSld delSld modSld sldOrd">
      <pc:chgData name="Age Wesselius" userId="1a0be2d3-c7e4-4271-9586-cf0e572d88cf" providerId="ADAL" clId="{212EC01C-84D3-0048-B4E1-7C7F57098B9A}" dt="2025-01-27T13:59:20.951" v="2593" actId="20577"/>
      <pc:docMkLst>
        <pc:docMk/>
      </pc:docMkLst>
      <pc:sldChg chg="addSp delSp modSp mod">
        <pc:chgData name="Age Wesselius" userId="1a0be2d3-c7e4-4271-9586-cf0e572d88cf" providerId="ADAL" clId="{212EC01C-84D3-0048-B4E1-7C7F57098B9A}" dt="2025-01-27T11:11:00.750" v="4" actId="27614"/>
        <pc:sldMkLst>
          <pc:docMk/>
          <pc:sldMk cId="2506047632" sldId="258"/>
        </pc:sldMkLst>
        <pc:spChg chg="add del mod">
          <ac:chgData name="Age Wesselius" userId="1a0be2d3-c7e4-4271-9586-cf0e572d88cf" providerId="ADAL" clId="{212EC01C-84D3-0048-B4E1-7C7F57098B9A}" dt="2025-01-27T11:10:55.775" v="2" actId="931"/>
          <ac:spMkLst>
            <pc:docMk/>
            <pc:sldMk cId="2506047632" sldId="258"/>
            <ac:spMk id="6" creationId="{44CBDD47-07C7-E799-E7BE-CCA6A8871C73}"/>
          </ac:spMkLst>
        </pc:spChg>
        <pc:picChg chg="add mod">
          <ac:chgData name="Age Wesselius" userId="1a0be2d3-c7e4-4271-9586-cf0e572d88cf" providerId="ADAL" clId="{212EC01C-84D3-0048-B4E1-7C7F57098B9A}" dt="2025-01-27T11:11:00.750" v="4" actId="27614"/>
          <ac:picMkLst>
            <pc:docMk/>
            <pc:sldMk cId="2506047632" sldId="258"/>
            <ac:picMk id="8" creationId="{938AC226-81BF-D75F-BB69-3A13400F193A}"/>
          </ac:picMkLst>
        </pc:picChg>
        <pc:picChg chg="del">
          <ac:chgData name="Age Wesselius" userId="1a0be2d3-c7e4-4271-9586-cf0e572d88cf" providerId="ADAL" clId="{212EC01C-84D3-0048-B4E1-7C7F57098B9A}" dt="2025-01-27T11:10:06.765" v="0" actId="478"/>
          <ac:picMkLst>
            <pc:docMk/>
            <pc:sldMk cId="2506047632" sldId="258"/>
            <ac:picMk id="9" creationId="{CCD37ECE-A65A-A47E-9AC7-B6812B40A629}"/>
          </ac:picMkLst>
        </pc:picChg>
        <pc:picChg chg="add del mod">
          <ac:chgData name="Age Wesselius" userId="1a0be2d3-c7e4-4271-9586-cf0e572d88cf" providerId="ADAL" clId="{212EC01C-84D3-0048-B4E1-7C7F57098B9A}" dt="2025-01-27T11:10:59.743" v="3" actId="478"/>
          <ac:picMkLst>
            <pc:docMk/>
            <pc:sldMk cId="2506047632" sldId="258"/>
            <ac:picMk id="11" creationId="{5AE4A6AC-8553-CBDE-11D8-0212DF31FE76}"/>
          </ac:picMkLst>
        </pc:picChg>
      </pc:sldChg>
      <pc:sldChg chg="modSp new mod">
        <pc:chgData name="Age Wesselius" userId="1a0be2d3-c7e4-4271-9586-cf0e572d88cf" providerId="ADAL" clId="{212EC01C-84D3-0048-B4E1-7C7F57098B9A}" dt="2025-01-27T11:13:13.495" v="52" actId="20577"/>
        <pc:sldMkLst>
          <pc:docMk/>
          <pc:sldMk cId="343788948" sldId="259"/>
        </pc:sldMkLst>
        <pc:spChg chg="mod">
          <ac:chgData name="Age Wesselius" userId="1a0be2d3-c7e4-4271-9586-cf0e572d88cf" providerId="ADAL" clId="{212EC01C-84D3-0048-B4E1-7C7F57098B9A}" dt="2025-01-27T11:13:13.495" v="52" actId="20577"/>
          <ac:spMkLst>
            <pc:docMk/>
            <pc:sldMk cId="343788948" sldId="259"/>
            <ac:spMk id="2" creationId="{7CDBF164-C7A0-E641-C465-09C98B944BAC}"/>
          </ac:spMkLst>
        </pc:spChg>
        <pc:spChg chg="mod">
          <ac:chgData name="Age Wesselius" userId="1a0be2d3-c7e4-4271-9586-cf0e572d88cf" providerId="ADAL" clId="{212EC01C-84D3-0048-B4E1-7C7F57098B9A}" dt="2025-01-27T11:12:09.068" v="22" actId="14100"/>
          <ac:spMkLst>
            <pc:docMk/>
            <pc:sldMk cId="343788948" sldId="259"/>
            <ac:spMk id="3" creationId="{4DAFB925-46D9-5C1D-2B27-AF3F27E1E440}"/>
          </ac:spMkLst>
        </pc:spChg>
      </pc:sldChg>
      <pc:sldChg chg="modSp new del mod">
        <pc:chgData name="Age Wesselius" userId="1a0be2d3-c7e4-4271-9586-cf0e572d88cf" providerId="ADAL" clId="{212EC01C-84D3-0048-B4E1-7C7F57098B9A}" dt="2025-01-27T11:11:31.563" v="12" actId="2696"/>
        <pc:sldMkLst>
          <pc:docMk/>
          <pc:sldMk cId="2608268505" sldId="259"/>
        </pc:sldMkLst>
        <pc:spChg chg="mod">
          <ac:chgData name="Age Wesselius" userId="1a0be2d3-c7e4-4271-9586-cf0e572d88cf" providerId="ADAL" clId="{212EC01C-84D3-0048-B4E1-7C7F57098B9A}" dt="2025-01-27T11:11:27.659" v="11" actId="20577"/>
          <ac:spMkLst>
            <pc:docMk/>
            <pc:sldMk cId="2608268505" sldId="259"/>
            <ac:spMk id="5" creationId="{1D75DF58-3A63-81D0-8AD6-989A08B10B22}"/>
          </ac:spMkLst>
        </pc:spChg>
      </pc:sldChg>
      <pc:sldChg chg="addSp delSp modSp new mod">
        <pc:chgData name="Age Wesselius" userId="1a0be2d3-c7e4-4271-9586-cf0e572d88cf" providerId="ADAL" clId="{212EC01C-84D3-0048-B4E1-7C7F57098B9A}" dt="2025-01-27T11:13:07.452" v="41" actId="1076"/>
        <pc:sldMkLst>
          <pc:docMk/>
          <pc:sldMk cId="3704130311" sldId="260"/>
        </pc:sldMkLst>
        <pc:spChg chg="del">
          <ac:chgData name="Age Wesselius" userId="1a0be2d3-c7e4-4271-9586-cf0e572d88cf" providerId="ADAL" clId="{212EC01C-84D3-0048-B4E1-7C7F57098B9A}" dt="2025-01-27T11:13:05.477" v="40" actId="478"/>
          <ac:spMkLst>
            <pc:docMk/>
            <pc:sldMk cId="3704130311" sldId="260"/>
            <ac:spMk id="2" creationId="{C4C2DAD8-073C-92F4-F9BE-59C7B764C3A4}"/>
          </ac:spMkLst>
        </pc:spChg>
        <pc:spChg chg="mod">
          <ac:chgData name="Age Wesselius" userId="1a0be2d3-c7e4-4271-9586-cf0e572d88cf" providerId="ADAL" clId="{212EC01C-84D3-0048-B4E1-7C7F57098B9A}" dt="2025-01-27T11:13:03.843" v="39" actId="20577"/>
          <ac:spMkLst>
            <pc:docMk/>
            <pc:sldMk cId="3704130311" sldId="260"/>
            <ac:spMk id="3" creationId="{60F53BB7-1299-6185-B91B-420D28A4BAEB}"/>
          </ac:spMkLst>
        </pc:spChg>
        <pc:picChg chg="add mod">
          <ac:chgData name="Age Wesselius" userId="1a0be2d3-c7e4-4271-9586-cf0e572d88cf" providerId="ADAL" clId="{212EC01C-84D3-0048-B4E1-7C7F57098B9A}" dt="2025-01-27T11:13:07.452" v="41" actId="1076"/>
          <ac:picMkLst>
            <pc:docMk/>
            <pc:sldMk cId="3704130311" sldId="260"/>
            <ac:picMk id="1026" creationId="{5EC74E5F-8AC2-8B12-B6B0-00C3E538482C}"/>
          </ac:picMkLst>
        </pc:picChg>
      </pc:sldChg>
      <pc:sldChg chg="addSp modSp add mod">
        <pc:chgData name="Age Wesselius" userId="1a0be2d3-c7e4-4271-9586-cf0e572d88cf" providerId="ADAL" clId="{212EC01C-84D3-0048-B4E1-7C7F57098B9A}" dt="2025-01-27T11:14:28.662" v="193" actId="20577"/>
        <pc:sldMkLst>
          <pc:docMk/>
          <pc:sldMk cId="2894099584" sldId="261"/>
        </pc:sldMkLst>
        <pc:spChg chg="add mod">
          <ac:chgData name="Age Wesselius" userId="1a0be2d3-c7e4-4271-9586-cf0e572d88cf" providerId="ADAL" clId="{212EC01C-84D3-0048-B4E1-7C7F57098B9A}" dt="2025-01-27T11:14:28.662" v="193" actId="20577"/>
          <ac:spMkLst>
            <pc:docMk/>
            <pc:sldMk cId="2894099584" sldId="261"/>
            <ac:spMk id="2" creationId="{BE64A17E-19C7-4DB0-CE35-F3B43037A0F8}"/>
          </ac:spMkLst>
        </pc:spChg>
        <pc:spChg chg="mod">
          <ac:chgData name="Age Wesselius" userId="1a0be2d3-c7e4-4271-9586-cf0e572d88cf" providerId="ADAL" clId="{212EC01C-84D3-0048-B4E1-7C7F57098B9A}" dt="2025-01-27T11:13:20.019" v="54" actId="1076"/>
          <ac:spMkLst>
            <pc:docMk/>
            <pc:sldMk cId="2894099584" sldId="261"/>
            <ac:spMk id="3" creationId="{94553BEA-D5C4-34EE-6631-DD2DD57CE3B5}"/>
          </ac:spMkLst>
        </pc:spChg>
      </pc:sldChg>
      <pc:sldChg chg="addSp modSp add mod">
        <pc:chgData name="Age Wesselius" userId="1a0be2d3-c7e4-4271-9586-cf0e572d88cf" providerId="ADAL" clId="{212EC01C-84D3-0048-B4E1-7C7F57098B9A}" dt="2025-01-27T11:16:21.110" v="348" actId="1076"/>
        <pc:sldMkLst>
          <pc:docMk/>
          <pc:sldMk cId="276452594" sldId="262"/>
        </pc:sldMkLst>
        <pc:spChg chg="mod">
          <ac:chgData name="Age Wesselius" userId="1a0be2d3-c7e4-4271-9586-cf0e572d88cf" providerId="ADAL" clId="{212EC01C-84D3-0048-B4E1-7C7F57098B9A}" dt="2025-01-27T11:15:40.431" v="340" actId="20577"/>
          <ac:spMkLst>
            <pc:docMk/>
            <pc:sldMk cId="276452594" sldId="262"/>
            <ac:spMk id="2" creationId="{D14E8165-2BF5-C3B0-D6F8-BD416AA33435}"/>
          </ac:spMkLst>
        </pc:spChg>
        <pc:picChg chg="mod">
          <ac:chgData name="Age Wesselius" userId="1a0be2d3-c7e4-4271-9586-cf0e572d88cf" providerId="ADAL" clId="{212EC01C-84D3-0048-B4E1-7C7F57098B9A}" dt="2025-01-27T11:16:17.678" v="346" actId="1076"/>
          <ac:picMkLst>
            <pc:docMk/>
            <pc:sldMk cId="276452594" sldId="262"/>
            <ac:picMk id="1026" creationId="{FB8E5A61-57A3-6F13-3673-F52DFF17DD49}"/>
          </ac:picMkLst>
        </pc:picChg>
        <pc:picChg chg="add mod">
          <ac:chgData name="Age Wesselius" userId="1a0be2d3-c7e4-4271-9586-cf0e572d88cf" providerId="ADAL" clId="{212EC01C-84D3-0048-B4E1-7C7F57098B9A}" dt="2025-01-27T11:16:21.110" v="348" actId="1076"/>
          <ac:picMkLst>
            <pc:docMk/>
            <pc:sldMk cId="276452594" sldId="262"/>
            <ac:picMk id="3074" creationId="{D10E7533-C2CD-ADC5-397B-D7B8B5C41632}"/>
          </ac:picMkLst>
        </pc:picChg>
      </pc:sldChg>
      <pc:sldChg chg="addSp delSp modSp new mod">
        <pc:chgData name="Age Wesselius" userId="1a0be2d3-c7e4-4271-9586-cf0e572d88cf" providerId="ADAL" clId="{212EC01C-84D3-0048-B4E1-7C7F57098B9A}" dt="2025-01-27T13:42:42.209" v="2482" actId="1076"/>
        <pc:sldMkLst>
          <pc:docMk/>
          <pc:sldMk cId="2672850193" sldId="263"/>
        </pc:sldMkLst>
        <pc:spChg chg="add">
          <ac:chgData name="Age Wesselius" userId="1a0be2d3-c7e4-4271-9586-cf0e572d88cf" providerId="ADAL" clId="{212EC01C-84D3-0048-B4E1-7C7F57098B9A}" dt="2025-01-27T11:16:56.250" v="350" actId="22"/>
          <ac:spMkLst>
            <pc:docMk/>
            <pc:sldMk cId="2672850193" sldId="263"/>
            <ac:spMk id="3" creationId="{B4625A77-7D5D-ED29-B781-48763B66245A}"/>
          </ac:spMkLst>
        </pc:spChg>
        <pc:picChg chg="add mod">
          <ac:chgData name="Age Wesselius" userId="1a0be2d3-c7e4-4271-9586-cf0e572d88cf" providerId="ADAL" clId="{212EC01C-84D3-0048-B4E1-7C7F57098B9A}" dt="2025-01-27T13:42:42.209" v="2482" actId="1076"/>
          <ac:picMkLst>
            <pc:docMk/>
            <pc:sldMk cId="2672850193" sldId="263"/>
            <ac:picMk id="5" creationId="{F63778DA-5757-20A3-2372-8ACA86A1C7A0}"/>
          </ac:picMkLst>
        </pc:picChg>
        <pc:picChg chg="add del">
          <ac:chgData name="Age Wesselius" userId="1a0be2d3-c7e4-4271-9586-cf0e572d88cf" providerId="ADAL" clId="{212EC01C-84D3-0048-B4E1-7C7F57098B9A}" dt="2025-01-27T13:42:20.306" v="2475" actId="478"/>
          <ac:picMkLst>
            <pc:docMk/>
            <pc:sldMk cId="2672850193" sldId="263"/>
            <ac:picMk id="4098" creationId="{F4603279-9A74-B1A0-F0A2-A176215D318B}"/>
          </ac:picMkLst>
        </pc:picChg>
      </pc:sldChg>
      <pc:sldChg chg="addSp modSp new mod">
        <pc:chgData name="Age Wesselius" userId="1a0be2d3-c7e4-4271-9586-cf0e572d88cf" providerId="ADAL" clId="{212EC01C-84D3-0048-B4E1-7C7F57098B9A}" dt="2025-01-27T11:27:41.841" v="630" actId="20577"/>
        <pc:sldMkLst>
          <pc:docMk/>
          <pc:sldMk cId="2782331417" sldId="264"/>
        </pc:sldMkLst>
        <pc:spChg chg="mod">
          <ac:chgData name="Age Wesselius" userId="1a0be2d3-c7e4-4271-9586-cf0e572d88cf" providerId="ADAL" clId="{212EC01C-84D3-0048-B4E1-7C7F57098B9A}" dt="2025-01-27T11:27:41.841" v="630" actId="20577"/>
          <ac:spMkLst>
            <pc:docMk/>
            <pc:sldMk cId="2782331417" sldId="264"/>
            <ac:spMk id="2" creationId="{19ED84D6-DB85-764E-FD4F-DDF13B77BBBC}"/>
          </ac:spMkLst>
        </pc:spChg>
        <pc:spChg chg="mod">
          <ac:chgData name="Age Wesselius" userId="1a0be2d3-c7e4-4271-9586-cf0e572d88cf" providerId="ADAL" clId="{212EC01C-84D3-0048-B4E1-7C7F57098B9A}" dt="2025-01-27T11:20:04.731" v="365" actId="20577"/>
          <ac:spMkLst>
            <pc:docMk/>
            <pc:sldMk cId="2782331417" sldId="264"/>
            <ac:spMk id="3" creationId="{CEA6C3E4-6B59-09E1-6B9B-4DD93968E094}"/>
          </ac:spMkLst>
        </pc:spChg>
        <pc:picChg chg="add mod">
          <ac:chgData name="Age Wesselius" userId="1a0be2d3-c7e4-4271-9586-cf0e572d88cf" providerId="ADAL" clId="{212EC01C-84D3-0048-B4E1-7C7F57098B9A}" dt="2025-01-27T11:20:22.088" v="370" actId="1076"/>
          <ac:picMkLst>
            <pc:docMk/>
            <pc:sldMk cId="2782331417" sldId="264"/>
            <ac:picMk id="5" creationId="{16EBBA87-7392-F000-BB6C-D5BFAB38D8C1}"/>
          </ac:picMkLst>
        </pc:picChg>
      </pc:sldChg>
      <pc:sldChg chg="addSp modSp new ord">
        <pc:chgData name="Age Wesselius" userId="1a0be2d3-c7e4-4271-9586-cf0e572d88cf" providerId="ADAL" clId="{212EC01C-84D3-0048-B4E1-7C7F57098B9A}" dt="2025-01-27T13:46:09.096" v="2483" actId="20578"/>
        <pc:sldMkLst>
          <pc:docMk/>
          <pc:sldMk cId="1177076318" sldId="265"/>
        </pc:sldMkLst>
        <pc:picChg chg="add mod">
          <ac:chgData name="Age Wesselius" userId="1a0be2d3-c7e4-4271-9586-cf0e572d88cf" providerId="ADAL" clId="{212EC01C-84D3-0048-B4E1-7C7F57098B9A}" dt="2025-01-27T11:29:23.383" v="654" actId="14100"/>
          <ac:picMkLst>
            <pc:docMk/>
            <pc:sldMk cId="1177076318" sldId="265"/>
            <ac:picMk id="5122" creationId="{A25C1525-2A24-37A0-D9A0-0FF4FC4B4805}"/>
          </ac:picMkLst>
        </pc:picChg>
      </pc:sldChg>
      <pc:sldChg chg="addSp delSp modSp new mod">
        <pc:chgData name="Age Wesselius" userId="1a0be2d3-c7e4-4271-9586-cf0e572d88cf" providerId="ADAL" clId="{212EC01C-84D3-0048-B4E1-7C7F57098B9A}" dt="2025-01-27T11:28:34.585" v="653" actId="1076"/>
        <pc:sldMkLst>
          <pc:docMk/>
          <pc:sldMk cId="4185766205" sldId="266"/>
        </pc:sldMkLst>
        <pc:spChg chg="del">
          <ac:chgData name="Age Wesselius" userId="1a0be2d3-c7e4-4271-9586-cf0e572d88cf" providerId="ADAL" clId="{212EC01C-84D3-0048-B4E1-7C7F57098B9A}" dt="2025-01-27T11:27:59.812" v="642" actId="478"/>
          <ac:spMkLst>
            <pc:docMk/>
            <pc:sldMk cId="4185766205" sldId="266"/>
            <ac:spMk id="2" creationId="{55418848-ECAF-E7B8-4B05-B0E7ED2D8DA6}"/>
          </ac:spMkLst>
        </pc:spChg>
        <pc:spChg chg="mod">
          <ac:chgData name="Age Wesselius" userId="1a0be2d3-c7e4-4271-9586-cf0e572d88cf" providerId="ADAL" clId="{212EC01C-84D3-0048-B4E1-7C7F57098B9A}" dt="2025-01-27T11:27:56.842" v="641" actId="20577"/>
          <ac:spMkLst>
            <pc:docMk/>
            <pc:sldMk cId="4185766205" sldId="266"/>
            <ac:spMk id="3" creationId="{89E2CADF-9BAC-610F-4E59-6C474FC415FB}"/>
          </ac:spMkLst>
        </pc:spChg>
        <pc:spChg chg="del">
          <ac:chgData name="Age Wesselius" userId="1a0be2d3-c7e4-4271-9586-cf0e572d88cf" providerId="ADAL" clId="{212EC01C-84D3-0048-B4E1-7C7F57098B9A}" dt="2025-01-27T11:28:25.399" v="649" actId="478"/>
          <ac:spMkLst>
            <pc:docMk/>
            <pc:sldMk cId="4185766205" sldId="266"/>
            <ac:spMk id="4" creationId="{94F30AAD-F2AB-8913-D4A1-949340F8F267}"/>
          </ac:spMkLst>
        </pc:spChg>
        <pc:picChg chg="add mod">
          <ac:chgData name="Age Wesselius" userId="1a0be2d3-c7e4-4271-9586-cf0e572d88cf" providerId="ADAL" clId="{212EC01C-84D3-0048-B4E1-7C7F57098B9A}" dt="2025-01-27T11:28:33.044" v="652" actId="1076"/>
          <ac:picMkLst>
            <pc:docMk/>
            <pc:sldMk cId="4185766205" sldId="266"/>
            <ac:picMk id="6146" creationId="{75009E97-53C5-AEC7-CD99-38921FB1E237}"/>
          </ac:picMkLst>
        </pc:picChg>
        <pc:picChg chg="add mod">
          <ac:chgData name="Age Wesselius" userId="1a0be2d3-c7e4-4271-9586-cf0e572d88cf" providerId="ADAL" clId="{212EC01C-84D3-0048-B4E1-7C7F57098B9A}" dt="2025-01-27T11:28:34.585" v="653" actId="1076"/>
          <ac:picMkLst>
            <pc:docMk/>
            <pc:sldMk cId="4185766205" sldId="266"/>
            <ac:picMk id="6147" creationId="{2A41A23D-098A-9EAF-7475-CB32DF65549C}"/>
          </ac:picMkLst>
        </pc:picChg>
        <pc:picChg chg="add mod">
          <ac:chgData name="Age Wesselius" userId="1a0be2d3-c7e4-4271-9586-cf0e572d88cf" providerId="ADAL" clId="{212EC01C-84D3-0048-B4E1-7C7F57098B9A}" dt="2025-01-27T11:28:30.398" v="651" actId="1076"/>
          <ac:picMkLst>
            <pc:docMk/>
            <pc:sldMk cId="4185766205" sldId="266"/>
            <ac:picMk id="6148" creationId="{09D1F0EF-754E-AE62-F99E-9F5A18DD7083}"/>
          </ac:picMkLst>
        </pc:picChg>
      </pc:sldChg>
      <pc:sldChg chg="addSp new">
        <pc:chgData name="Age Wesselius" userId="1a0be2d3-c7e4-4271-9586-cf0e572d88cf" providerId="ADAL" clId="{212EC01C-84D3-0048-B4E1-7C7F57098B9A}" dt="2025-01-27T11:29:59.432" v="656"/>
        <pc:sldMkLst>
          <pc:docMk/>
          <pc:sldMk cId="257910597" sldId="267"/>
        </pc:sldMkLst>
        <pc:picChg chg="add">
          <ac:chgData name="Age Wesselius" userId="1a0be2d3-c7e4-4271-9586-cf0e572d88cf" providerId="ADAL" clId="{212EC01C-84D3-0048-B4E1-7C7F57098B9A}" dt="2025-01-27T11:29:59.432" v="656"/>
          <ac:picMkLst>
            <pc:docMk/>
            <pc:sldMk cId="257910597" sldId="267"/>
            <ac:picMk id="7170" creationId="{C484E8B4-D212-4951-F209-E9ECDC90C2DB}"/>
          </ac:picMkLst>
        </pc:picChg>
      </pc:sldChg>
      <pc:sldChg chg="add">
        <pc:chgData name="Age Wesselius" userId="1a0be2d3-c7e4-4271-9586-cf0e572d88cf" providerId="ADAL" clId="{212EC01C-84D3-0048-B4E1-7C7F57098B9A}" dt="2025-01-27T11:30:18.818" v="657"/>
        <pc:sldMkLst>
          <pc:docMk/>
          <pc:sldMk cId="1017191968" sldId="268"/>
        </pc:sldMkLst>
      </pc:sldChg>
      <pc:sldChg chg="addSp delSp modSp new mod">
        <pc:chgData name="Age Wesselius" userId="1a0be2d3-c7e4-4271-9586-cf0e572d88cf" providerId="ADAL" clId="{212EC01C-84D3-0048-B4E1-7C7F57098B9A}" dt="2025-01-27T11:33:04.760" v="884" actId="20577"/>
        <pc:sldMkLst>
          <pc:docMk/>
          <pc:sldMk cId="2267740220" sldId="269"/>
        </pc:sldMkLst>
        <pc:spChg chg="mod">
          <ac:chgData name="Age Wesselius" userId="1a0be2d3-c7e4-4271-9586-cf0e572d88cf" providerId="ADAL" clId="{212EC01C-84D3-0048-B4E1-7C7F57098B9A}" dt="2025-01-27T11:33:04.760" v="884" actId="20577"/>
          <ac:spMkLst>
            <pc:docMk/>
            <pc:sldMk cId="2267740220" sldId="269"/>
            <ac:spMk id="2" creationId="{3CA4A074-8F44-96CF-2F81-D745E50B05E8}"/>
          </ac:spMkLst>
        </pc:spChg>
        <pc:spChg chg="mod">
          <ac:chgData name="Age Wesselius" userId="1a0be2d3-c7e4-4271-9586-cf0e572d88cf" providerId="ADAL" clId="{212EC01C-84D3-0048-B4E1-7C7F57098B9A}" dt="2025-01-27T11:31:49.627" v="845" actId="14100"/>
          <ac:spMkLst>
            <pc:docMk/>
            <pc:sldMk cId="2267740220" sldId="269"/>
            <ac:spMk id="3" creationId="{4C537532-65A6-E5DC-2D57-7808C77067DA}"/>
          </ac:spMkLst>
        </pc:spChg>
        <pc:picChg chg="add mod">
          <ac:chgData name="Age Wesselius" userId="1a0be2d3-c7e4-4271-9586-cf0e572d88cf" providerId="ADAL" clId="{212EC01C-84D3-0048-B4E1-7C7F57098B9A}" dt="2025-01-27T11:32:14.484" v="850" actId="1076"/>
          <ac:picMkLst>
            <pc:docMk/>
            <pc:sldMk cId="2267740220" sldId="269"/>
            <ac:picMk id="4" creationId="{445D1880-903C-AA1D-8C12-B333B8CFCA42}"/>
          </ac:picMkLst>
        </pc:picChg>
        <pc:picChg chg="add del mod">
          <ac:chgData name="Age Wesselius" userId="1a0be2d3-c7e4-4271-9586-cf0e572d88cf" providerId="ADAL" clId="{212EC01C-84D3-0048-B4E1-7C7F57098B9A}" dt="2025-01-27T11:32:17.587" v="852" actId="478"/>
          <ac:picMkLst>
            <pc:docMk/>
            <pc:sldMk cId="2267740220" sldId="269"/>
            <ac:picMk id="8194" creationId="{D1547FE3-2B0A-D37D-C175-D732B9FB165A}"/>
          </ac:picMkLst>
        </pc:picChg>
        <pc:picChg chg="add mod">
          <ac:chgData name="Age Wesselius" userId="1a0be2d3-c7e4-4271-9586-cf0e572d88cf" providerId="ADAL" clId="{212EC01C-84D3-0048-B4E1-7C7F57098B9A}" dt="2025-01-27T11:32:44.217" v="858" actId="14100"/>
          <ac:picMkLst>
            <pc:docMk/>
            <pc:sldMk cId="2267740220" sldId="269"/>
            <ac:picMk id="8196" creationId="{69CB3D3A-A392-2464-1AD6-D608E6C7C642}"/>
          </ac:picMkLst>
        </pc:picChg>
      </pc:sldChg>
      <pc:sldChg chg="addSp delSp modSp new mod">
        <pc:chgData name="Age Wesselius" userId="1a0be2d3-c7e4-4271-9586-cf0e572d88cf" providerId="ADAL" clId="{212EC01C-84D3-0048-B4E1-7C7F57098B9A}" dt="2025-01-27T12:21:08.527" v="2313" actId="20577"/>
        <pc:sldMkLst>
          <pc:docMk/>
          <pc:sldMk cId="606248195" sldId="270"/>
        </pc:sldMkLst>
        <pc:spChg chg="del">
          <ac:chgData name="Age Wesselius" userId="1a0be2d3-c7e4-4271-9586-cf0e572d88cf" providerId="ADAL" clId="{212EC01C-84D3-0048-B4E1-7C7F57098B9A}" dt="2025-01-27T11:33:24.406" v="886" actId="478"/>
          <ac:spMkLst>
            <pc:docMk/>
            <pc:sldMk cId="606248195" sldId="270"/>
            <ac:spMk id="2" creationId="{4D47C5E7-8792-08E4-8FA2-7D30DEFCB1A0}"/>
          </ac:spMkLst>
        </pc:spChg>
        <pc:spChg chg="mod">
          <ac:chgData name="Age Wesselius" userId="1a0be2d3-c7e4-4271-9586-cf0e572d88cf" providerId="ADAL" clId="{212EC01C-84D3-0048-B4E1-7C7F57098B9A}" dt="2025-01-27T11:41:45.341" v="1310" actId="1076"/>
          <ac:spMkLst>
            <pc:docMk/>
            <pc:sldMk cId="606248195" sldId="270"/>
            <ac:spMk id="3" creationId="{B9A0D4EE-CA50-A998-89B5-80F8F89ADBDE}"/>
          </ac:spMkLst>
        </pc:spChg>
        <pc:spChg chg="mod">
          <ac:chgData name="Age Wesselius" userId="1a0be2d3-c7e4-4271-9586-cf0e572d88cf" providerId="ADAL" clId="{212EC01C-84D3-0048-B4E1-7C7F57098B9A}" dt="2025-01-27T12:21:08.527" v="2313" actId="20577"/>
          <ac:spMkLst>
            <pc:docMk/>
            <pc:sldMk cId="606248195" sldId="270"/>
            <ac:spMk id="4" creationId="{3553A14A-6820-1D90-80AD-845F817270F9}"/>
          </ac:spMkLst>
        </pc:spChg>
        <pc:spChg chg="add del mod">
          <ac:chgData name="Age Wesselius" userId="1a0be2d3-c7e4-4271-9586-cf0e572d88cf" providerId="ADAL" clId="{212EC01C-84D3-0048-B4E1-7C7F57098B9A}" dt="2025-01-27T11:39:08.885" v="972" actId="478"/>
          <ac:spMkLst>
            <pc:docMk/>
            <pc:sldMk cId="606248195" sldId="270"/>
            <ac:spMk id="9" creationId="{7C0C016B-9C26-D303-FA80-2F1DE35D2ADA}"/>
          </ac:spMkLst>
        </pc:spChg>
        <pc:spChg chg="add mod">
          <ac:chgData name="Age Wesselius" userId="1a0be2d3-c7e4-4271-9586-cf0e572d88cf" providerId="ADAL" clId="{212EC01C-84D3-0048-B4E1-7C7F57098B9A}" dt="2025-01-27T11:39:45.986" v="983" actId="1076"/>
          <ac:spMkLst>
            <pc:docMk/>
            <pc:sldMk cId="606248195" sldId="270"/>
            <ac:spMk id="10" creationId="{F4F87F01-8B8E-EE87-E4BC-869BDFD705BF}"/>
          </ac:spMkLst>
        </pc:spChg>
        <pc:spChg chg="add mod">
          <ac:chgData name="Age Wesselius" userId="1a0be2d3-c7e4-4271-9586-cf0e572d88cf" providerId="ADAL" clId="{212EC01C-84D3-0048-B4E1-7C7F57098B9A}" dt="2025-01-27T11:39:30.284" v="979" actId="1076"/>
          <ac:spMkLst>
            <pc:docMk/>
            <pc:sldMk cId="606248195" sldId="270"/>
            <ac:spMk id="11" creationId="{B736C3F8-C462-5D91-3063-DD6329AEB802}"/>
          </ac:spMkLst>
        </pc:spChg>
        <pc:picChg chg="add mod">
          <ac:chgData name="Age Wesselius" userId="1a0be2d3-c7e4-4271-9586-cf0e572d88cf" providerId="ADAL" clId="{212EC01C-84D3-0048-B4E1-7C7F57098B9A}" dt="2025-01-27T11:37:55.456" v="914" actId="14100"/>
          <ac:picMkLst>
            <pc:docMk/>
            <pc:sldMk cId="606248195" sldId="270"/>
            <ac:picMk id="6" creationId="{E9790396-37D8-5476-7F51-85BEF22E2ADE}"/>
          </ac:picMkLst>
        </pc:picChg>
        <pc:picChg chg="add mod">
          <ac:chgData name="Age Wesselius" userId="1a0be2d3-c7e4-4271-9586-cf0e572d88cf" providerId="ADAL" clId="{212EC01C-84D3-0048-B4E1-7C7F57098B9A}" dt="2025-01-27T11:39:41.137" v="982" actId="1076"/>
          <ac:picMkLst>
            <pc:docMk/>
            <pc:sldMk cId="606248195" sldId="270"/>
            <ac:picMk id="8" creationId="{0C74D45C-20C4-323F-0F53-81C37AF2793A}"/>
          </ac:picMkLst>
        </pc:picChg>
        <pc:picChg chg="add mod">
          <ac:chgData name="Age Wesselius" userId="1a0be2d3-c7e4-4271-9586-cf0e572d88cf" providerId="ADAL" clId="{212EC01C-84D3-0048-B4E1-7C7F57098B9A}" dt="2025-01-27T11:39:50.273" v="984" actId="1076"/>
          <ac:picMkLst>
            <pc:docMk/>
            <pc:sldMk cId="606248195" sldId="270"/>
            <ac:picMk id="9218" creationId="{A37835CB-D171-8067-9860-C2C7D463B36A}"/>
          </ac:picMkLst>
        </pc:picChg>
        <pc:picChg chg="add mod">
          <ac:chgData name="Age Wesselius" userId="1a0be2d3-c7e4-4271-9586-cf0e572d88cf" providerId="ADAL" clId="{212EC01C-84D3-0048-B4E1-7C7F57098B9A}" dt="2025-01-27T11:39:37.783" v="981" actId="1076"/>
          <ac:picMkLst>
            <pc:docMk/>
            <pc:sldMk cId="606248195" sldId="270"/>
            <ac:picMk id="9220" creationId="{6001547B-92C9-A4FD-A67E-905F9ED06307}"/>
          </ac:picMkLst>
        </pc:picChg>
      </pc:sldChg>
      <pc:sldChg chg="modSp new del mod">
        <pc:chgData name="Age Wesselius" userId="1a0be2d3-c7e4-4271-9586-cf0e572d88cf" providerId="ADAL" clId="{212EC01C-84D3-0048-B4E1-7C7F57098B9A}" dt="2025-01-27T11:48:17.515" v="1361" actId="680"/>
        <pc:sldMkLst>
          <pc:docMk/>
          <pc:sldMk cId="823173678" sldId="271"/>
        </pc:sldMkLst>
        <pc:spChg chg="mod">
          <ac:chgData name="Age Wesselius" userId="1a0be2d3-c7e4-4271-9586-cf0e572d88cf" providerId="ADAL" clId="{212EC01C-84D3-0048-B4E1-7C7F57098B9A}" dt="2025-01-27T11:48:17.033" v="1360" actId="20577"/>
          <ac:spMkLst>
            <pc:docMk/>
            <pc:sldMk cId="823173678" sldId="271"/>
            <ac:spMk id="3" creationId="{90FEC038-4F8F-9076-3BC2-08010A5ABA3F}"/>
          </ac:spMkLst>
        </pc:spChg>
      </pc:sldChg>
      <pc:sldChg chg="addSp delSp modSp new mod">
        <pc:chgData name="Age Wesselius" userId="1a0be2d3-c7e4-4271-9586-cf0e572d88cf" providerId="ADAL" clId="{212EC01C-84D3-0048-B4E1-7C7F57098B9A}" dt="2025-01-27T12:17:47.335" v="2074" actId="1076"/>
        <pc:sldMkLst>
          <pc:docMk/>
          <pc:sldMk cId="1034035355" sldId="271"/>
        </pc:sldMkLst>
        <pc:spChg chg="del">
          <ac:chgData name="Age Wesselius" userId="1a0be2d3-c7e4-4271-9586-cf0e572d88cf" providerId="ADAL" clId="{212EC01C-84D3-0048-B4E1-7C7F57098B9A}" dt="2025-01-27T11:48:55.923" v="1377" actId="478"/>
          <ac:spMkLst>
            <pc:docMk/>
            <pc:sldMk cId="1034035355" sldId="271"/>
            <ac:spMk id="2" creationId="{7C1182E7-0FD8-3E64-F81D-B3105010D340}"/>
          </ac:spMkLst>
        </pc:spChg>
        <pc:spChg chg="mod">
          <ac:chgData name="Age Wesselius" userId="1a0be2d3-c7e4-4271-9586-cf0e572d88cf" providerId="ADAL" clId="{212EC01C-84D3-0048-B4E1-7C7F57098B9A}" dt="2025-01-27T12:17:17.949" v="2036" actId="1076"/>
          <ac:spMkLst>
            <pc:docMk/>
            <pc:sldMk cId="1034035355" sldId="271"/>
            <ac:spMk id="3" creationId="{30593002-F80D-8BEA-F0C4-6617DFB190A5}"/>
          </ac:spMkLst>
        </pc:spChg>
        <pc:spChg chg="mod">
          <ac:chgData name="Age Wesselius" userId="1a0be2d3-c7e4-4271-9586-cf0e572d88cf" providerId="ADAL" clId="{212EC01C-84D3-0048-B4E1-7C7F57098B9A}" dt="2025-01-27T12:17:47.335" v="2074" actId="1076"/>
          <ac:spMkLst>
            <pc:docMk/>
            <pc:sldMk cId="1034035355" sldId="271"/>
            <ac:spMk id="4" creationId="{3E331D37-C0F3-69C6-4075-99A7502F1CB5}"/>
          </ac:spMkLst>
        </pc:spChg>
        <pc:spChg chg="add mod">
          <ac:chgData name="Age Wesselius" userId="1a0be2d3-c7e4-4271-9586-cf0e572d88cf" providerId="ADAL" clId="{212EC01C-84D3-0048-B4E1-7C7F57098B9A}" dt="2025-01-27T11:54:58.496" v="1449" actId="1076"/>
          <ac:spMkLst>
            <pc:docMk/>
            <pc:sldMk cId="1034035355" sldId="271"/>
            <ac:spMk id="6" creationId="{96DB6D77-1EB7-7250-A938-4C43C10D7890}"/>
          </ac:spMkLst>
        </pc:spChg>
        <pc:spChg chg="add mod">
          <ac:chgData name="Age Wesselius" userId="1a0be2d3-c7e4-4271-9586-cf0e572d88cf" providerId="ADAL" clId="{212EC01C-84D3-0048-B4E1-7C7F57098B9A}" dt="2025-01-27T11:52:04.021" v="1445" actId="14100"/>
          <ac:spMkLst>
            <pc:docMk/>
            <pc:sldMk cId="1034035355" sldId="271"/>
            <ac:spMk id="7" creationId="{8F7BAA5D-899E-8A38-A051-583092CE57A8}"/>
          </ac:spMkLst>
        </pc:spChg>
        <pc:picChg chg="add mod">
          <ac:chgData name="Age Wesselius" userId="1a0be2d3-c7e4-4271-9586-cf0e572d88cf" providerId="ADAL" clId="{212EC01C-84D3-0048-B4E1-7C7F57098B9A}" dt="2025-01-27T11:50:39.079" v="1418" actId="14100"/>
          <ac:picMkLst>
            <pc:docMk/>
            <pc:sldMk cId="1034035355" sldId="271"/>
            <ac:picMk id="10242" creationId="{831E3CE4-7097-6A66-7997-8070AC555556}"/>
          </ac:picMkLst>
        </pc:picChg>
      </pc:sldChg>
      <pc:sldChg chg="addSp modSp new mod ord">
        <pc:chgData name="Age Wesselius" userId="1a0be2d3-c7e4-4271-9586-cf0e572d88cf" providerId="ADAL" clId="{212EC01C-84D3-0048-B4E1-7C7F57098B9A}" dt="2025-01-27T13:57:29.467" v="2484" actId="20578"/>
        <pc:sldMkLst>
          <pc:docMk/>
          <pc:sldMk cId="3452417169" sldId="272"/>
        </pc:sldMkLst>
        <pc:spChg chg="mod">
          <ac:chgData name="Age Wesselius" userId="1a0be2d3-c7e4-4271-9586-cf0e572d88cf" providerId="ADAL" clId="{212EC01C-84D3-0048-B4E1-7C7F57098B9A}" dt="2025-01-27T12:05:27.369" v="1629" actId="114"/>
          <ac:spMkLst>
            <pc:docMk/>
            <pc:sldMk cId="3452417169" sldId="272"/>
            <ac:spMk id="2" creationId="{AA576C7D-1105-27D5-EFE6-CA0725892575}"/>
          </ac:spMkLst>
        </pc:spChg>
        <pc:spChg chg="mod">
          <ac:chgData name="Age Wesselius" userId="1a0be2d3-c7e4-4271-9586-cf0e572d88cf" providerId="ADAL" clId="{212EC01C-84D3-0048-B4E1-7C7F57098B9A}" dt="2025-01-27T12:19:06.634" v="2192" actId="20577"/>
          <ac:spMkLst>
            <pc:docMk/>
            <pc:sldMk cId="3452417169" sldId="272"/>
            <ac:spMk id="3" creationId="{D3BBFD72-2B52-FA05-6FC1-1ACA0B85FB0A}"/>
          </ac:spMkLst>
        </pc:spChg>
        <pc:picChg chg="add mod">
          <ac:chgData name="Age Wesselius" userId="1a0be2d3-c7e4-4271-9586-cf0e572d88cf" providerId="ADAL" clId="{212EC01C-84D3-0048-B4E1-7C7F57098B9A}" dt="2025-01-27T12:03:18.586" v="1499" actId="1076"/>
          <ac:picMkLst>
            <pc:docMk/>
            <pc:sldMk cId="3452417169" sldId="272"/>
            <ac:picMk id="11266" creationId="{21A8055F-2F98-BA12-BDA5-CEA3831DC346}"/>
          </ac:picMkLst>
        </pc:picChg>
        <pc:picChg chg="add mod">
          <ac:chgData name="Age Wesselius" userId="1a0be2d3-c7e4-4271-9586-cf0e572d88cf" providerId="ADAL" clId="{212EC01C-84D3-0048-B4E1-7C7F57098B9A}" dt="2025-01-27T12:04:00.209" v="1516" actId="1076"/>
          <ac:picMkLst>
            <pc:docMk/>
            <pc:sldMk cId="3452417169" sldId="272"/>
            <ac:picMk id="11268" creationId="{15C918FD-15AF-5214-E288-2F4C7EA4A30C}"/>
          </ac:picMkLst>
        </pc:picChg>
        <pc:picChg chg="add mod">
          <ac:chgData name="Age Wesselius" userId="1a0be2d3-c7e4-4271-9586-cf0e572d88cf" providerId="ADAL" clId="{212EC01C-84D3-0048-B4E1-7C7F57098B9A}" dt="2025-01-27T12:03:37.270" v="1507" actId="1076"/>
          <ac:picMkLst>
            <pc:docMk/>
            <pc:sldMk cId="3452417169" sldId="272"/>
            <ac:picMk id="11270" creationId="{BB871B44-2CFA-B50C-CB68-9AA139986942}"/>
          </ac:picMkLst>
        </pc:picChg>
        <pc:picChg chg="add mod">
          <ac:chgData name="Age Wesselius" userId="1a0be2d3-c7e4-4271-9586-cf0e572d88cf" providerId="ADAL" clId="{212EC01C-84D3-0048-B4E1-7C7F57098B9A}" dt="2025-01-27T12:03:48.463" v="1511" actId="14100"/>
          <ac:picMkLst>
            <pc:docMk/>
            <pc:sldMk cId="3452417169" sldId="272"/>
            <ac:picMk id="11272" creationId="{F1166ECA-302D-5F75-DF69-70328596803B}"/>
          </ac:picMkLst>
        </pc:picChg>
        <pc:picChg chg="add mod">
          <ac:chgData name="Age Wesselius" userId="1a0be2d3-c7e4-4271-9586-cf0e572d88cf" providerId="ADAL" clId="{212EC01C-84D3-0048-B4E1-7C7F57098B9A}" dt="2025-01-27T12:03:58.767" v="1515" actId="14100"/>
          <ac:picMkLst>
            <pc:docMk/>
            <pc:sldMk cId="3452417169" sldId="272"/>
            <ac:picMk id="11274" creationId="{A1CB228F-9FB6-5473-B21B-66CD64566B09}"/>
          </ac:picMkLst>
        </pc:picChg>
      </pc:sldChg>
      <pc:sldChg chg="addSp modSp new mod">
        <pc:chgData name="Age Wesselius" userId="1a0be2d3-c7e4-4271-9586-cf0e572d88cf" providerId="ADAL" clId="{212EC01C-84D3-0048-B4E1-7C7F57098B9A}" dt="2025-01-27T12:17:11.133" v="2034" actId="20577"/>
        <pc:sldMkLst>
          <pc:docMk/>
          <pc:sldMk cId="3377337296" sldId="273"/>
        </pc:sldMkLst>
        <pc:spChg chg="mod">
          <ac:chgData name="Age Wesselius" userId="1a0be2d3-c7e4-4271-9586-cf0e572d88cf" providerId="ADAL" clId="{212EC01C-84D3-0048-B4E1-7C7F57098B9A}" dt="2025-01-27T12:17:07.059" v="2024" actId="12"/>
          <ac:spMkLst>
            <pc:docMk/>
            <pc:sldMk cId="3377337296" sldId="273"/>
            <ac:spMk id="2" creationId="{C79918A4-2D17-C035-878E-627A65FF61EA}"/>
          </ac:spMkLst>
        </pc:spChg>
        <pc:spChg chg="mod">
          <ac:chgData name="Age Wesselius" userId="1a0be2d3-c7e4-4271-9586-cf0e572d88cf" providerId="ADAL" clId="{212EC01C-84D3-0048-B4E1-7C7F57098B9A}" dt="2025-01-27T12:17:11.133" v="2034" actId="20577"/>
          <ac:spMkLst>
            <pc:docMk/>
            <pc:sldMk cId="3377337296" sldId="273"/>
            <ac:spMk id="3" creationId="{88A92013-1FED-9EF7-3050-A5B3629CCE60}"/>
          </ac:spMkLst>
        </pc:spChg>
        <pc:spChg chg="add mod">
          <ac:chgData name="Age Wesselius" userId="1a0be2d3-c7e4-4271-9586-cf0e572d88cf" providerId="ADAL" clId="{212EC01C-84D3-0048-B4E1-7C7F57098B9A}" dt="2025-01-27T12:16:35.773" v="1982" actId="1076"/>
          <ac:spMkLst>
            <pc:docMk/>
            <pc:sldMk cId="3377337296" sldId="273"/>
            <ac:spMk id="5" creationId="{16EB4046-E2E9-A535-CF80-F982DED9B679}"/>
          </ac:spMkLst>
        </pc:spChg>
        <pc:picChg chg="add mod">
          <ac:chgData name="Age Wesselius" userId="1a0be2d3-c7e4-4271-9586-cf0e572d88cf" providerId="ADAL" clId="{212EC01C-84D3-0048-B4E1-7C7F57098B9A}" dt="2025-01-27T12:12:34.491" v="1956" actId="167"/>
          <ac:picMkLst>
            <pc:docMk/>
            <pc:sldMk cId="3377337296" sldId="273"/>
            <ac:picMk id="4" creationId="{10052989-9501-6543-2214-6C0331F7FEE8}"/>
          </ac:picMkLst>
        </pc:picChg>
      </pc:sldChg>
      <pc:sldChg chg="modSp add mod ord">
        <pc:chgData name="Age Wesselius" userId="1a0be2d3-c7e4-4271-9586-cf0e572d88cf" providerId="ADAL" clId="{212EC01C-84D3-0048-B4E1-7C7F57098B9A}" dt="2025-01-27T13:57:30.901" v="2485" actId="20578"/>
        <pc:sldMkLst>
          <pc:docMk/>
          <pc:sldMk cId="4126030008" sldId="274"/>
        </pc:sldMkLst>
        <pc:spChg chg="mod">
          <ac:chgData name="Age Wesselius" userId="1a0be2d3-c7e4-4271-9586-cf0e572d88cf" providerId="ADAL" clId="{212EC01C-84D3-0048-B4E1-7C7F57098B9A}" dt="2025-01-27T12:20:53.188" v="2282" actId="20577"/>
          <ac:spMkLst>
            <pc:docMk/>
            <pc:sldMk cId="4126030008" sldId="274"/>
            <ac:spMk id="2" creationId="{B90B613B-0A90-5478-A9B3-82985A88128B}"/>
          </ac:spMkLst>
        </pc:spChg>
        <pc:spChg chg="mod">
          <ac:chgData name="Age Wesselius" userId="1a0be2d3-c7e4-4271-9586-cf0e572d88cf" providerId="ADAL" clId="{212EC01C-84D3-0048-B4E1-7C7F57098B9A}" dt="2025-01-27T12:19:44.406" v="2279" actId="1076"/>
          <ac:spMkLst>
            <pc:docMk/>
            <pc:sldMk cId="4126030008" sldId="274"/>
            <ac:spMk id="3" creationId="{FAB7165B-853A-BD6B-5A0E-F01C5A696A4E}"/>
          </ac:spMkLst>
        </pc:spChg>
      </pc:sldChg>
      <pc:sldChg chg="addSp delSp modSp new mod">
        <pc:chgData name="Age Wesselius" userId="1a0be2d3-c7e4-4271-9586-cf0e572d88cf" providerId="ADAL" clId="{212EC01C-84D3-0048-B4E1-7C7F57098B9A}" dt="2025-01-27T12:22:30.255" v="2318" actId="1076"/>
        <pc:sldMkLst>
          <pc:docMk/>
          <pc:sldMk cId="1224103536" sldId="275"/>
        </pc:sldMkLst>
        <pc:spChg chg="del">
          <ac:chgData name="Age Wesselius" userId="1a0be2d3-c7e4-4271-9586-cf0e572d88cf" providerId="ADAL" clId="{212EC01C-84D3-0048-B4E1-7C7F57098B9A}" dt="2025-01-27T12:22:22.701" v="2316" actId="478"/>
          <ac:spMkLst>
            <pc:docMk/>
            <pc:sldMk cId="1224103536" sldId="275"/>
            <ac:spMk id="2" creationId="{2FD40166-95F5-AAB2-7553-E946B2B31C36}"/>
          </ac:spMkLst>
        </pc:spChg>
        <pc:spChg chg="del">
          <ac:chgData name="Age Wesselius" userId="1a0be2d3-c7e4-4271-9586-cf0e572d88cf" providerId="ADAL" clId="{212EC01C-84D3-0048-B4E1-7C7F57098B9A}" dt="2025-01-27T12:22:24.199" v="2317" actId="478"/>
          <ac:spMkLst>
            <pc:docMk/>
            <pc:sldMk cId="1224103536" sldId="275"/>
            <ac:spMk id="3" creationId="{C50952B6-D361-9D29-9C42-192564D12EB8}"/>
          </ac:spMkLst>
        </pc:spChg>
        <pc:picChg chg="add mod">
          <ac:chgData name="Age Wesselius" userId="1a0be2d3-c7e4-4271-9586-cf0e572d88cf" providerId="ADAL" clId="{212EC01C-84D3-0048-B4E1-7C7F57098B9A}" dt="2025-01-27T12:22:30.255" v="2318" actId="1076"/>
          <ac:picMkLst>
            <pc:docMk/>
            <pc:sldMk cId="1224103536" sldId="275"/>
            <ac:picMk id="14338" creationId="{FC7E22F0-1980-2045-B6ED-466C14C0214E}"/>
          </ac:picMkLst>
        </pc:picChg>
      </pc:sldChg>
      <pc:sldChg chg="delSp modSp add del">
        <pc:chgData name="Age Wesselius" userId="1a0be2d3-c7e4-4271-9586-cf0e572d88cf" providerId="ADAL" clId="{212EC01C-84D3-0048-B4E1-7C7F57098B9A}" dt="2025-01-27T12:28:02.544" v="2474" actId="2696"/>
        <pc:sldMkLst>
          <pc:docMk/>
          <pc:sldMk cId="2792449343" sldId="276"/>
        </pc:sldMkLst>
        <pc:picChg chg="del mod">
          <ac:chgData name="Age Wesselius" userId="1a0be2d3-c7e4-4271-9586-cf0e572d88cf" providerId="ADAL" clId="{212EC01C-84D3-0048-B4E1-7C7F57098B9A}" dt="2025-01-27T12:25:52.836" v="2458" actId="478"/>
          <ac:picMkLst>
            <pc:docMk/>
            <pc:sldMk cId="2792449343" sldId="276"/>
            <ac:picMk id="14338" creationId="{9BEDC9B0-D27B-6615-0880-45735BD30FF1}"/>
          </ac:picMkLst>
        </pc:picChg>
      </pc:sldChg>
      <pc:sldChg chg="addSp modSp new mod">
        <pc:chgData name="Age Wesselius" userId="1a0be2d3-c7e4-4271-9586-cf0e572d88cf" providerId="ADAL" clId="{212EC01C-84D3-0048-B4E1-7C7F57098B9A}" dt="2025-01-27T13:59:20.951" v="2593" actId="20577"/>
        <pc:sldMkLst>
          <pc:docMk/>
          <pc:sldMk cId="3608828109" sldId="277"/>
        </pc:sldMkLst>
        <pc:spChg chg="mod">
          <ac:chgData name="Age Wesselius" userId="1a0be2d3-c7e4-4271-9586-cf0e572d88cf" providerId="ADAL" clId="{212EC01C-84D3-0048-B4E1-7C7F57098B9A}" dt="2025-01-27T13:59:20.951" v="2593" actId="20577"/>
          <ac:spMkLst>
            <pc:docMk/>
            <pc:sldMk cId="3608828109" sldId="277"/>
            <ac:spMk id="2" creationId="{6ED45691-FCDD-4933-5D78-661060FE7810}"/>
          </ac:spMkLst>
        </pc:spChg>
        <pc:spChg chg="mod">
          <ac:chgData name="Age Wesselius" userId="1a0be2d3-c7e4-4271-9586-cf0e572d88cf" providerId="ADAL" clId="{212EC01C-84D3-0048-B4E1-7C7F57098B9A}" dt="2025-01-27T12:24:51.716" v="2403" actId="1076"/>
          <ac:spMkLst>
            <pc:docMk/>
            <pc:sldMk cId="3608828109" sldId="277"/>
            <ac:spMk id="3" creationId="{B3057372-1DB7-C83E-A8BE-2C2BFCA1B76D}"/>
          </ac:spMkLst>
        </pc:spChg>
        <pc:picChg chg="add mod">
          <ac:chgData name="Age Wesselius" userId="1a0be2d3-c7e4-4271-9586-cf0e572d88cf" providerId="ADAL" clId="{212EC01C-84D3-0048-B4E1-7C7F57098B9A}" dt="2025-01-27T12:24:49.499" v="2402" actId="14100"/>
          <ac:picMkLst>
            <pc:docMk/>
            <pc:sldMk cId="3608828109" sldId="277"/>
            <ac:picMk id="4" creationId="{B01470C0-94F2-8110-D95B-8927D8ED691F}"/>
          </ac:picMkLst>
        </pc:picChg>
      </pc:sldChg>
      <pc:sldChg chg="addSp delSp modSp new mod">
        <pc:chgData name="Age Wesselius" userId="1a0be2d3-c7e4-4271-9586-cf0e572d88cf" providerId="ADAL" clId="{212EC01C-84D3-0048-B4E1-7C7F57098B9A}" dt="2025-01-27T12:27:48.666" v="2472"/>
        <pc:sldMkLst>
          <pc:docMk/>
          <pc:sldMk cId="3554753608" sldId="278"/>
        </pc:sldMkLst>
        <pc:spChg chg="del">
          <ac:chgData name="Age Wesselius" userId="1a0be2d3-c7e4-4271-9586-cf0e572d88cf" providerId="ADAL" clId="{212EC01C-84D3-0048-B4E1-7C7F57098B9A}" dt="2025-01-27T12:27:48.666" v="2472"/>
          <ac:spMkLst>
            <pc:docMk/>
            <pc:sldMk cId="3554753608" sldId="278"/>
            <ac:spMk id="2" creationId="{E50DC91A-BFF5-7146-8DA4-62C75CD237AF}"/>
          </ac:spMkLst>
        </pc:spChg>
        <pc:spChg chg="mod">
          <ac:chgData name="Age Wesselius" userId="1a0be2d3-c7e4-4271-9586-cf0e572d88cf" providerId="ADAL" clId="{212EC01C-84D3-0048-B4E1-7C7F57098B9A}" dt="2025-01-27T12:27:23.186" v="2469" actId="20577"/>
          <ac:spMkLst>
            <pc:docMk/>
            <pc:sldMk cId="3554753608" sldId="278"/>
            <ac:spMk id="3" creationId="{6CED3327-A858-833E-2CEB-96E2A97EE49F}"/>
          </ac:spMkLst>
        </pc:spChg>
        <pc:spChg chg="mod">
          <ac:chgData name="Age Wesselius" userId="1a0be2d3-c7e4-4271-9586-cf0e572d88cf" providerId="ADAL" clId="{212EC01C-84D3-0048-B4E1-7C7F57098B9A}" dt="2025-01-27T12:27:34.117" v="2471" actId="20577"/>
          <ac:spMkLst>
            <pc:docMk/>
            <pc:sldMk cId="3554753608" sldId="278"/>
            <ac:spMk id="4" creationId="{CB550458-A243-8135-6930-48AF36B68889}"/>
          </ac:spMkLst>
        </pc:spChg>
        <pc:picChg chg="add mod">
          <ac:chgData name="Age Wesselius" userId="1a0be2d3-c7e4-4271-9586-cf0e572d88cf" providerId="ADAL" clId="{212EC01C-84D3-0048-B4E1-7C7F57098B9A}" dt="2025-01-27T12:27:48.666" v="2472"/>
          <ac:picMkLst>
            <pc:docMk/>
            <pc:sldMk cId="3554753608" sldId="278"/>
            <ac:picMk id="17410" creationId="{CE123617-0683-68AB-B03B-0A6A59847A3B}"/>
          </ac:picMkLst>
        </pc:picChg>
      </pc:sldChg>
      <pc:sldChg chg="add">
        <pc:chgData name="Age Wesselius" userId="1a0be2d3-c7e4-4271-9586-cf0e572d88cf" providerId="ADAL" clId="{212EC01C-84D3-0048-B4E1-7C7F57098B9A}" dt="2025-01-27T12:28:00.653" v="2473"/>
        <pc:sldMkLst>
          <pc:docMk/>
          <pc:sldMk cId="2676746147" sldId="279"/>
        </pc:sldMkLst>
      </pc:sldChg>
    </pc:docChg>
  </pc:docChgLst>
  <pc:docChgLst>
    <pc:chgData clId="Web-{EE6D8AF0-0DA5-D682-1914-4A892C95FC40}"/>
    <pc:docChg chg="modSld">
      <pc:chgData name="" userId="" providerId="" clId="Web-{EE6D8AF0-0DA5-D682-1914-4A892C95FC40}" dt="2025-04-22T09:24:43.356" v="1" actId="20577"/>
      <pc:docMkLst>
        <pc:docMk/>
      </pc:docMkLst>
      <pc:sldChg chg="modSp">
        <pc:chgData name="" userId="" providerId="" clId="Web-{EE6D8AF0-0DA5-D682-1914-4A892C95FC40}" dt="2025-04-22T09:24:43.356" v="1" actId="20577"/>
        <pc:sldMkLst>
          <pc:docMk/>
          <pc:sldMk cId="1691343525" sldId="257"/>
        </pc:sldMkLst>
        <pc:spChg chg="mod">
          <ac:chgData name="" userId="" providerId="" clId="Web-{EE6D8AF0-0DA5-D682-1914-4A892C95FC40}" dt="2025-04-22T09:24:43.356" v="1" actId="20577"/>
          <ac:spMkLst>
            <pc:docMk/>
            <pc:sldMk cId="1691343525" sldId="257"/>
            <ac:spMk id="2" creationId="{249B4A5E-DDF6-6DCD-B19A-3970DF8C19D2}"/>
          </ac:spMkLst>
        </pc:spChg>
      </pc:sldChg>
    </pc:docChg>
  </pc:docChgLst>
  <pc:docChgLst>
    <pc:chgData name="Gonneke Poiesz" userId="S::gonneke.poiesz@nhlstenden.com::02a5b54b-f274-4e08-8e3e-cf4966612f1b" providerId="AD" clId="Web-{D8B73344-BC30-6788-0866-1D018F6F549A}"/>
    <pc:docChg chg="modSld">
      <pc:chgData name="Gonneke Poiesz" userId="S::gonneke.poiesz@nhlstenden.com::02a5b54b-f274-4e08-8e3e-cf4966612f1b" providerId="AD" clId="Web-{D8B73344-BC30-6788-0866-1D018F6F549A}" dt="2025-01-28T09:25:35.545" v="2"/>
      <pc:docMkLst>
        <pc:docMk/>
      </pc:docMkLst>
      <pc:sldChg chg="addSp delSp modSp">
        <pc:chgData name="Gonneke Poiesz" userId="S::gonneke.poiesz@nhlstenden.com::02a5b54b-f274-4e08-8e3e-cf4966612f1b" providerId="AD" clId="Web-{D8B73344-BC30-6788-0866-1D018F6F549A}" dt="2025-01-28T09:25:35.545" v="2"/>
        <pc:sldMkLst>
          <pc:docMk/>
          <pc:sldMk cId="606248195" sldId="270"/>
        </pc:sldMkLst>
        <pc:picChg chg="add del mod">
          <ac:chgData name="Gonneke Poiesz" userId="S::gonneke.poiesz@nhlstenden.com::02a5b54b-f274-4e08-8e3e-cf4966612f1b" providerId="AD" clId="Web-{D8B73344-BC30-6788-0866-1D018F6F549A}" dt="2025-01-28T09:25:35.545" v="2"/>
          <ac:picMkLst>
            <pc:docMk/>
            <pc:sldMk cId="606248195" sldId="270"/>
            <ac:picMk id="2" creationId="{AF53FCBC-C682-EAF7-AC49-DAC7CB848B4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D47824BF-8959-46EA-935A-FA704A2268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FC95454-A29B-4A79-B1A1-913602352E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7D90C-24C1-4E50-8AFB-0983413C7629}" type="datetimeFigureOut">
              <a:rPr lang="nl-NL" smtClean="0"/>
              <a:t>22-4-2025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8930068-D1B4-4FBF-9B4A-1DCB8FA62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DEACC4B9-D562-4561-810B-1BB082F739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B1C049-A8A0-42D4-BDE1-73C424150D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341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54CBE-392D-4216-900D-2E195B5F5D3E}" type="datetimeFigureOut">
              <a:rPr lang="nl-NL" smtClean="0"/>
              <a:t>22-4-2025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05F5E-DB88-4186-B834-DABDFDBB706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983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5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7" Type="http://schemas.openxmlformats.org/officeDocument/2006/relationships/image" Target="../media/image5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hthoek 39">
            <a:extLst>
              <a:ext uri="{FF2B5EF4-FFF2-40B4-BE49-F238E27FC236}">
                <a16:creationId xmlns:a16="http://schemas.microsoft.com/office/drawing/2014/main" id="{3D2ED8DA-ECDC-C475-23CD-32BC10040C21}"/>
              </a:ext>
            </a:extLst>
          </p:cNvPr>
          <p:cNvSpPr/>
          <p:nvPr userDrawn="1"/>
        </p:nvSpPr>
        <p:spPr>
          <a:xfrm>
            <a:off x="0" y="0"/>
            <a:ext cx="3013200" cy="39024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2762" y="3101153"/>
            <a:ext cx="6859675" cy="1314450"/>
          </a:xfrm>
        </p:spPr>
        <p:txBody>
          <a:bodyPr anchor="t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80E0450-8FD2-E573-1918-051252E744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79219" y="4310267"/>
            <a:ext cx="2181600" cy="2181600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111FC6D4-531B-DB7A-6820-0A0F6C8E3B27}"/>
              </a:ext>
            </a:extLst>
          </p:cNvPr>
          <p:cNvSpPr/>
          <p:nvPr userDrawn="1"/>
        </p:nvSpPr>
        <p:spPr>
          <a:xfrm>
            <a:off x="595468" y="6303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AEE7608-1D66-48E5-E8A8-5CC473C299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86001" y="3160968"/>
            <a:ext cx="1501200" cy="150120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907D472-FCC1-8DB8-0626-1FC20609913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22000" y="0"/>
            <a:ext cx="2970000" cy="297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2783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7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2723066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8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3476" y="961085"/>
            <a:ext cx="9915524" cy="4860000"/>
          </a:xfrm>
          <a:solidFill>
            <a:schemeClr val="accent1"/>
          </a:solidFill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86858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33878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0321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120321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tekst 30">
            <a:extLst>
              <a:ext uri="{FF2B5EF4-FFF2-40B4-BE49-F238E27FC236}">
                <a16:creationId xmlns:a16="http://schemas.microsoft.com/office/drawing/2014/main" id="{4FB33CC8-B1F0-0785-A0FA-78F664ADA77E}"/>
              </a:ext>
            </a:extLst>
          </p:cNvPr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6312162" y="5157875"/>
            <a:ext cx="1512000" cy="15120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9" name="Tijdelijke aanduiding voor tekst 30">
            <a:extLst>
              <a:ext uri="{FF2B5EF4-FFF2-40B4-BE49-F238E27FC236}">
                <a16:creationId xmlns:a16="http://schemas.microsoft.com/office/drawing/2014/main" id="{C76B863E-8753-6345-9C06-99E45B9277B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939792" y="148675"/>
            <a:ext cx="2102400" cy="21024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53929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1ACD0E30-3B13-C697-8CD0-87C3B11DCC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79914" y="560970"/>
            <a:ext cx="4602621" cy="575944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856" y="579075"/>
            <a:ext cx="5274391" cy="1202592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5856" y="2160395"/>
            <a:ext cx="5274391" cy="416001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4142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tx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20677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f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16" name="Tijdelijke aanduiding voor afbeelding 32">
            <a:extLst>
              <a:ext uri="{FF2B5EF4-FFF2-40B4-BE49-F238E27FC236}">
                <a16:creationId xmlns:a16="http://schemas.microsoft.com/office/drawing/2014/main" id="{8F5B0598-B73B-F587-26D7-73154F95870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17599" y="708455"/>
            <a:ext cx="4602621" cy="5436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3371" y="579075"/>
            <a:ext cx="5274391" cy="1202592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73371" y="2160395"/>
            <a:ext cx="5274391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624442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 en f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afbeelding 32">
            <a:extLst>
              <a:ext uri="{FF2B5EF4-FFF2-40B4-BE49-F238E27FC236}">
                <a16:creationId xmlns:a16="http://schemas.microsoft.com/office/drawing/2014/main" id="{B0E6A873-C82A-E51E-3F20-64AFC62FC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04006" y="0"/>
            <a:ext cx="4587993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B094F0A-C7E4-ECF1-B771-93579F7912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4926658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8">
            <a:extLst>
              <a:ext uri="{FF2B5EF4-FFF2-40B4-BE49-F238E27FC236}">
                <a16:creationId xmlns:a16="http://schemas.microsoft.com/office/drawing/2014/main" id="{6D21419C-2CBE-6E83-5454-F7496559A5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3" y="522513"/>
            <a:ext cx="4926658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95462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f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60AF9132-2407-93BD-19B6-FCC863A2D2A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1131" t="25260"/>
          <a:stretch/>
        </p:blipFill>
        <p:spPr>
          <a:xfrm>
            <a:off x="0" y="0"/>
            <a:ext cx="3779708" cy="4101893"/>
          </a:xfrm>
          <a:prstGeom prst="rect">
            <a:avLst/>
          </a:prstGeom>
        </p:spPr>
      </p:pic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23C72141-83AC-92A3-8902-1764D371DE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79708" y="0"/>
            <a:ext cx="8412292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594517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fot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5" name="Tijdelijke aanduiding voor afbeelding 32">
            <a:extLst>
              <a:ext uri="{FF2B5EF4-FFF2-40B4-BE49-F238E27FC236}">
                <a16:creationId xmlns:a16="http://schemas.microsoft.com/office/drawing/2014/main" id="{2E777C3F-7581-FABB-A1C0-199AAE018A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38238" y="999000"/>
            <a:ext cx="9915524" cy="4860000"/>
          </a:xfrm>
          <a:solidFill>
            <a:schemeClr val="tx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8731749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vide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DC908BA-2C80-8841-C300-127D94ED313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4" name="Tijdelijke aanduiding voor media 5">
            <a:extLst>
              <a:ext uri="{FF2B5EF4-FFF2-40B4-BE49-F238E27FC236}">
                <a16:creationId xmlns:a16="http://schemas.microsoft.com/office/drawing/2014/main" id="{CDE8EB39-5F88-F377-6B56-BB1E3DC6D97A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1138238" y="999000"/>
            <a:ext cx="9915524" cy="4860000"/>
          </a:xfrm>
          <a:solidFill>
            <a:schemeClr val="bg1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als u een video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5097429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F47514F6-8A8E-C4A0-6D29-8DE3E2DEC7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7104" t="38250" b="8239"/>
          <a:stretch/>
        </p:blipFill>
        <p:spPr>
          <a:xfrm>
            <a:off x="-1" y="-1"/>
            <a:ext cx="5497519" cy="6858001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88217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video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2E2DD53E-ABAD-5419-5EDC-15780F0CC9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4277" t="37111" b="9075"/>
          <a:stretch/>
        </p:blipFill>
        <p:spPr>
          <a:xfrm>
            <a:off x="0" y="0"/>
            <a:ext cx="12198972" cy="6858000"/>
          </a:xfrm>
          <a:prstGeom prst="rect">
            <a:avLst/>
          </a:prstGeom>
        </p:spPr>
      </p:pic>
      <p:sp>
        <p:nvSpPr>
          <p:cNvPr id="4" name="Tijdelijke aanduiding voor media 5">
            <a:extLst>
              <a:ext uri="{FF2B5EF4-FFF2-40B4-BE49-F238E27FC236}">
                <a16:creationId xmlns:a16="http://schemas.microsoft.com/office/drawing/2014/main" id="{6D73CA36-F965-C1BE-1FDD-8647B92DFBD9}"/>
              </a:ext>
            </a:extLst>
          </p:cNvPr>
          <p:cNvSpPr>
            <a:spLocks noGrp="1"/>
          </p:cNvSpPr>
          <p:nvPr>
            <p:ph type="media" sz="quarter" idx="15" hasCustomPrompt="1"/>
          </p:nvPr>
        </p:nvSpPr>
        <p:spPr>
          <a:xfrm>
            <a:off x="1138238" y="999000"/>
            <a:ext cx="9915524" cy="4860000"/>
          </a:xfrm>
          <a:solidFill>
            <a:schemeClr val="tx2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121913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/>
              <a:t>Klik op het pictogram als u een video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5087053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073EDBCB-D024-018F-BFA9-8814A99E82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C3E0015B-8D81-C2C2-2B31-0DB953D9E3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8610081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749643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469641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19998" y="6189639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189639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9998681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11998" y="162514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4160416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4880414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600412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630242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1411998" y="4566835"/>
            <a:ext cx="719998" cy="719998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1411998" y="5286833"/>
            <a:ext cx="719998" cy="719998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258182" y="162514"/>
            <a:ext cx="719998" cy="71999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6160437"/>
            <a:ext cx="719998" cy="71999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6">
            <a:extLst>
              <a:ext uri="{FF2B5EF4-FFF2-40B4-BE49-F238E27FC236}">
                <a16:creationId xmlns:a16="http://schemas.microsoft.com/office/drawing/2014/main" id="{3E6018E5-F6F3-9F26-9667-C155F70131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10692000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B8B0DC2B-06E1-F2E7-ABB4-ABF0003B7E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10692000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4906231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13600" y="34296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51432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71360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290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D73F8AC-9284-BCE8-6E7D-5A0B4E375D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06524" y="2160395"/>
            <a:ext cx="7905473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92DCE5B6-1E7F-BDEC-16BB-EBC6EF8E73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6524" y="522513"/>
            <a:ext cx="7905473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581325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47840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764800" y="12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1047840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44A006E8-6870-ECE1-8622-159D485D159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2160395"/>
            <a:ext cx="9600795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33F305D-2D88-10ED-BEF7-37B076800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9998" y="522513"/>
            <a:ext cx="7923070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0718838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171480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34296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6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5144400"/>
            <a:ext cx="1713600" cy="1713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7D44D228-33E3-5746-87B7-491915747A1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2BB833EB-DA1A-03D1-4350-5E64D9F23C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40945998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leen teks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B009BF15-37B8-153D-42ED-DD30E1C6C2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478400" y="0"/>
            <a:ext cx="1713600" cy="171360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A9F9A5A-A1B2-F8C8-CB71-D679DF4AAE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0" y="1716000"/>
            <a:ext cx="1713600" cy="171360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FB14366B-F828-0FEB-9647-B3305A8A9D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5144400"/>
            <a:ext cx="1713600" cy="1713600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108ED976-1837-CC54-4968-2C1340D34490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3430800"/>
            <a:ext cx="1713600" cy="171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ekst 6">
            <a:extLst>
              <a:ext uri="{FF2B5EF4-FFF2-40B4-BE49-F238E27FC236}">
                <a16:creationId xmlns:a16="http://schemas.microsoft.com/office/drawing/2014/main" id="{BC680217-7A95-6A9D-00F5-0385ECF032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2160395"/>
            <a:ext cx="9216524" cy="4160015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089061B-C8AC-EA3A-67B0-4C05C92C30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95474" y="522513"/>
            <a:ext cx="9216524" cy="1408654"/>
          </a:xfrm>
        </p:spPr>
        <p:txBody>
          <a:bodyPr/>
          <a:lstStyle/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150875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achtergrond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7DE5548F-961A-6A70-5D27-A1D02930DD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3466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4C9532D0-4EC0-0D13-456E-1994F2E730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1129" r="5315" b="46667"/>
          <a:stretch/>
        </p:blipFill>
        <p:spPr>
          <a:xfrm>
            <a:off x="0" y="0"/>
            <a:ext cx="5600699" cy="6858000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674CF724-D228-79DA-D2C2-2E75E76D2BD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04803" y="2173384"/>
            <a:ext cx="6377397" cy="2607701"/>
          </a:xfrm>
        </p:spPr>
        <p:txBody>
          <a:bodyPr anchor="ctr" anchorCtr="0">
            <a:normAutofit/>
          </a:bodyPr>
          <a:lstStyle>
            <a:lvl1pPr algn="l">
              <a:defRPr sz="4400"/>
            </a:lvl1pPr>
          </a:lstStyle>
          <a:p>
            <a:r>
              <a:rPr lang="nl-NL"/>
              <a:t>[titel]</a:t>
            </a:r>
          </a:p>
        </p:txBody>
      </p:sp>
      <p:sp>
        <p:nvSpPr>
          <p:cNvPr id="18" name="object 7">
            <a:extLst>
              <a:ext uri="{FF2B5EF4-FFF2-40B4-BE49-F238E27FC236}">
                <a16:creationId xmlns:a16="http://schemas.microsoft.com/office/drawing/2014/main" id="{CA412B42-7296-B578-4707-3A5FEA3D71EC}"/>
              </a:ext>
            </a:extLst>
          </p:cNvPr>
          <p:cNvSpPr/>
          <p:nvPr userDrawn="1"/>
        </p:nvSpPr>
        <p:spPr>
          <a:xfrm>
            <a:off x="9714068" y="554146"/>
            <a:ext cx="2164063" cy="1320001"/>
          </a:xfrm>
          <a:custGeom>
            <a:avLst/>
            <a:gdLst/>
            <a:ahLst/>
            <a:cxnLst/>
            <a:rect l="l" t="t" r="r" b="b"/>
            <a:pathLst>
              <a:path w="3568700" h="2176780">
                <a:moveTo>
                  <a:pt x="876795" y="1548980"/>
                </a:moveTo>
                <a:lnTo>
                  <a:pt x="870127" y="1508366"/>
                </a:lnTo>
                <a:lnTo>
                  <a:pt x="850265" y="1475282"/>
                </a:lnTo>
                <a:lnTo>
                  <a:pt x="815962" y="1446466"/>
                </a:lnTo>
                <a:lnTo>
                  <a:pt x="767346" y="1419618"/>
                </a:lnTo>
                <a:lnTo>
                  <a:pt x="714984" y="1395577"/>
                </a:lnTo>
                <a:lnTo>
                  <a:pt x="698334" y="1387221"/>
                </a:lnTo>
                <a:lnTo>
                  <a:pt x="663790" y="1365237"/>
                </a:lnTo>
                <a:lnTo>
                  <a:pt x="647509" y="1325346"/>
                </a:lnTo>
                <a:lnTo>
                  <a:pt x="648906" y="1311402"/>
                </a:lnTo>
                <a:lnTo>
                  <a:pt x="681126" y="1273263"/>
                </a:lnTo>
                <a:lnTo>
                  <a:pt x="722363" y="1264666"/>
                </a:lnTo>
                <a:lnTo>
                  <a:pt x="751395" y="1268120"/>
                </a:lnTo>
                <a:lnTo>
                  <a:pt x="777671" y="1278432"/>
                </a:lnTo>
                <a:lnTo>
                  <a:pt x="801128" y="1295565"/>
                </a:lnTo>
                <a:lnTo>
                  <a:pt x="821664" y="1319479"/>
                </a:lnTo>
                <a:lnTo>
                  <a:pt x="867727" y="1283995"/>
                </a:lnTo>
                <a:lnTo>
                  <a:pt x="842556" y="1252791"/>
                </a:lnTo>
                <a:lnTo>
                  <a:pt x="809485" y="1228013"/>
                </a:lnTo>
                <a:lnTo>
                  <a:pt x="768350" y="1211211"/>
                </a:lnTo>
                <a:lnTo>
                  <a:pt x="722363" y="1205572"/>
                </a:lnTo>
                <a:lnTo>
                  <a:pt x="693242" y="1207719"/>
                </a:lnTo>
                <a:lnTo>
                  <a:pt x="642073" y="1224800"/>
                </a:lnTo>
                <a:lnTo>
                  <a:pt x="602322" y="1257871"/>
                </a:lnTo>
                <a:lnTo>
                  <a:pt x="581799" y="1302207"/>
                </a:lnTo>
                <a:lnTo>
                  <a:pt x="579221" y="1328178"/>
                </a:lnTo>
                <a:lnTo>
                  <a:pt x="580948" y="1349070"/>
                </a:lnTo>
                <a:lnTo>
                  <a:pt x="594753" y="1385595"/>
                </a:lnTo>
                <a:lnTo>
                  <a:pt x="622249" y="1415567"/>
                </a:lnTo>
                <a:lnTo>
                  <a:pt x="661835" y="1442059"/>
                </a:lnTo>
                <a:lnTo>
                  <a:pt x="737514" y="1478064"/>
                </a:lnTo>
                <a:lnTo>
                  <a:pt x="754964" y="1486535"/>
                </a:lnTo>
                <a:lnTo>
                  <a:pt x="791235" y="1509839"/>
                </a:lnTo>
                <a:lnTo>
                  <a:pt x="808520" y="1551813"/>
                </a:lnTo>
                <a:lnTo>
                  <a:pt x="807021" y="1566824"/>
                </a:lnTo>
                <a:lnTo>
                  <a:pt x="784682" y="1602422"/>
                </a:lnTo>
                <a:lnTo>
                  <a:pt x="741603" y="1619821"/>
                </a:lnTo>
                <a:lnTo>
                  <a:pt x="723773" y="1620989"/>
                </a:lnTo>
                <a:lnTo>
                  <a:pt x="689432" y="1616417"/>
                </a:lnTo>
                <a:lnTo>
                  <a:pt x="657364" y="1602765"/>
                </a:lnTo>
                <a:lnTo>
                  <a:pt x="627672" y="1580070"/>
                </a:lnTo>
                <a:lnTo>
                  <a:pt x="600456" y="1548409"/>
                </a:lnTo>
                <a:lnTo>
                  <a:pt x="553593" y="1584020"/>
                </a:lnTo>
                <a:lnTo>
                  <a:pt x="584060" y="1623555"/>
                </a:lnTo>
                <a:lnTo>
                  <a:pt x="623201" y="1653743"/>
                </a:lnTo>
                <a:lnTo>
                  <a:pt x="671068" y="1673466"/>
                </a:lnTo>
                <a:lnTo>
                  <a:pt x="724484" y="1680083"/>
                </a:lnTo>
                <a:lnTo>
                  <a:pt x="756170" y="1677797"/>
                </a:lnTo>
                <a:lnTo>
                  <a:pt x="811047" y="1659661"/>
                </a:lnTo>
                <a:lnTo>
                  <a:pt x="852678" y="1624482"/>
                </a:lnTo>
                <a:lnTo>
                  <a:pt x="874102" y="1576959"/>
                </a:lnTo>
                <a:lnTo>
                  <a:pt x="876795" y="1548980"/>
                </a:lnTo>
                <a:close/>
              </a:path>
              <a:path w="3568700" h="2176780">
                <a:moveTo>
                  <a:pt x="962444" y="504698"/>
                </a:moveTo>
                <a:lnTo>
                  <a:pt x="895565" y="504698"/>
                </a:lnTo>
                <a:lnTo>
                  <a:pt x="895565" y="826363"/>
                </a:lnTo>
                <a:lnTo>
                  <a:pt x="605866" y="496925"/>
                </a:lnTo>
                <a:lnTo>
                  <a:pt x="585597" y="496925"/>
                </a:lnTo>
                <a:lnTo>
                  <a:pt x="585597" y="963650"/>
                </a:lnTo>
                <a:lnTo>
                  <a:pt x="652462" y="963650"/>
                </a:lnTo>
                <a:lnTo>
                  <a:pt x="652462" y="641286"/>
                </a:lnTo>
                <a:lnTo>
                  <a:pt x="942860" y="971435"/>
                </a:lnTo>
                <a:lnTo>
                  <a:pt x="962444" y="971435"/>
                </a:lnTo>
                <a:lnTo>
                  <a:pt x="962444" y="504698"/>
                </a:lnTo>
                <a:close/>
              </a:path>
              <a:path w="3568700" h="2176780">
                <a:moveTo>
                  <a:pt x="1315542" y="1213827"/>
                </a:moveTo>
                <a:lnTo>
                  <a:pt x="933754" y="1213827"/>
                </a:lnTo>
                <a:lnTo>
                  <a:pt x="933754" y="1272247"/>
                </a:lnTo>
                <a:lnTo>
                  <a:pt x="1090866" y="1272247"/>
                </a:lnTo>
                <a:lnTo>
                  <a:pt x="1090866" y="1672297"/>
                </a:lnTo>
                <a:lnTo>
                  <a:pt x="1157732" y="1672297"/>
                </a:lnTo>
                <a:lnTo>
                  <a:pt x="1157732" y="1272247"/>
                </a:lnTo>
                <a:lnTo>
                  <a:pt x="1315542" y="1272247"/>
                </a:lnTo>
                <a:lnTo>
                  <a:pt x="1315542" y="1213827"/>
                </a:lnTo>
                <a:close/>
              </a:path>
              <a:path w="3568700" h="2176780">
                <a:moveTo>
                  <a:pt x="1465567" y="505180"/>
                </a:moveTo>
                <a:lnTo>
                  <a:pt x="1398701" y="505180"/>
                </a:lnTo>
                <a:lnTo>
                  <a:pt x="1398701" y="690600"/>
                </a:lnTo>
                <a:lnTo>
                  <a:pt x="1155598" y="690600"/>
                </a:lnTo>
                <a:lnTo>
                  <a:pt x="1155598" y="505180"/>
                </a:lnTo>
                <a:lnTo>
                  <a:pt x="1088732" y="505180"/>
                </a:lnTo>
                <a:lnTo>
                  <a:pt x="1088732" y="690600"/>
                </a:lnTo>
                <a:lnTo>
                  <a:pt x="1088732" y="750290"/>
                </a:lnTo>
                <a:lnTo>
                  <a:pt x="1088732" y="963650"/>
                </a:lnTo>
                <a:lnTo>
                  <a:pt x="1155598" y="963650"/>
                </a:lnTo>
                <a:lnTo>
                  <a:pt x="1155598" y="750290"/>
                </a:lnTo>
                <a:lnTo>
                  <a:pt x="1398701" y="750290"/>
                </a:lnTo>
                <a:lnTo>
                  <a:pt x="1398701" y="963650"/>
                </a:lnTo>
                <a:lnTo>
                  <a:pt x="1465567" y="963650"/>
                </a:lnTo>
                <a:lnTo>
                  <a:pt x="1465567" y="750290"/>
                </a:lnTo>
                <a:lnTo>
                  <a:pt x="1465567" y="690600"/>
                </a:lnTo>
                <a:lnTo>
                  <a:pt x="1465567" y="505180"/>
                </a:lnTo>
                <a:close/>
              </a:path>
              <a:path w="3568700" h="2176780">
                <a:moveTo>
                  <a:pt x="1701190" y="1612607"/>
                </a:moveTo>
                <a:lnTo>
                  <a:pt x="1460588" y="1612607"/>
                </a:lnTo>
                <a:lnTo>
                  <a:pt x="1460588" y="1457667"/>
                </a:lnTo>
                <a:lnTo>
                  <a:pt x="1635379" y="1457667"/>
                </a:lnTo>
                <a:lnTo>
                  <a:pt x="1635379" y="1400517"/>
                </a:lnTo>
                <a:lnTo>
                  <a:pt x="1460588" y="1400517"/>
                </a:lnTo>
                <a:lnTo>
                  <a:pt x="1460588" y="1272247"/>
                </a:lnTo>
                <a:lnTo>
                  <a:pt x="1692706" y="1272247"/>
                </a:lnTo>
                <a:lnTo>
                  <a:pt x="1692706" y="1213827"/>
                </a:lnTo>
                <a:lnTo>
                  <a:pt x="1393710" y="1213827"/>
                </a:lnTo>
                <a:lnTo>
                  <a:pt x="1393710" y="1272247"/>
                </a:lnTo>
                <a:lnTo>
                  <a:pt x="1393710" y="1400517"/>
                </a:lnTo>
                <a:lnTo>
                  <a:pt x="1393710" y="1457667"/>
                </a:lnTo>
                <a:lnTo>
                  <a:pt x="1393710" y="1612607"/>
                </a:lnTo>
                <a:lnTo>
                  <a:pt x="1393710" y="1672297"/>
                </a:lnTo>
                <a:lnTo>
                  <a:pt x="1701190" y="1672297"/>
                </a:lnTo>
                <a:lnTo>
                  <a:pt x="1701190" y="1612607"/>
                </a:lnTo>
                <a:close/>
              </a:path>
              <a:path w="3568700" h="2176780">
                <a:moveTo>
                  <a:pt x="2176157" y="0"/>
                </a:moveTo>
                <a:lnTo>
                  <a:pt x="0" y="0"/>
                </a:lnTo>
                <a:lnTo>
                  <a:pt x="0" y="2176157"/>
                </a:lnTo>
                <a:lnTo>
                  <a:pt x="2176157" y="2176157"/>
                </a:lnTo>
                <a:lnTo>
                  <a:pt x="2176157" y="1213358"/>
                </a:lnTo>
                <a:lnTo>
                  <a:pt x="2104491" y="1213358"/>
                </a:lnTo>
                <a:lnTo>
                  <a:pt x="2104491" y="1532915"/>
                </a:lnTo>
                <a:lnTo>
                  <a:pt x="1816633" y="1205560"/>
                </a:lnTo>
                <a:lnTo>
                  <a:pt x="1796351" y="1205560"/>
                </a:lnTo>
                <a:lnTo>
                  <a:pt x="1796351" y="1672297"/>
                </a:lnTo>
                <a:lnTo>
                  <a:pt x="1863229" y="1672297"/>
                </a:lnTo>
                <a:lnTo>
                  <a:pt x="1863229" y="1349933"/>
                </a:lnTo>
                <a:lnTo>
                  <a:pt x="2104491" y="1624203"/>
                </a:lnTo>
                <a:lnTo>
                  <a:pt x="2104491" y="2104478"/>
                </a:lnTo>
                <a:lnTo>
                  <a:pt x="71666" y="2104478"/>
                </a:lnTo>
                <a:lnTo>
                  <a:pt x="71666" y="71666"/>
                </a:lnTo>
                <a:lnTo>
                  <a:pt x="2104491" y="71666"/>
                </a:lnTo>
                <a:lnTo>
                  <a:pt x="2104491" y="904163"/>
                </a:lnTo>
                <a:lnTo>
                  <a:pt x="2100414" y="904544"/>
                </a:lnTo>
                <a:lnTo>
                  <a:pt x="1658747" y="904544"/>
                </a:lnTo>
                <a:lnTo>
                  <a:pt x="1658747" y="504710"/>
                </a:lnTo>
                <a:lnTo>
                  <a:pt x="1591868" y="504710"/>
                </a:lnTo>
                <a:lnTo>
                  <a:pt x="1591868" y="963637"/>
                </a:lnTo>
                <a:lnTo>
                  <a:pt x="2176157" y="963193"/>
                </a:lnTo>
                <a:lnTo>
                  <a:pt x="2176157" y="0"/>
                </a:lnTo>
                <a:close/>
              </a:path>
              <a:path w="3568700" h="2176780">
                <a:moveTo>
                  <a:pt x="2691904" y="1442123"/>
                </a:moveTo>
                <a:lnTo>
                  <a:pt x="2687624" y="1393545"/>
                </a:lnTo>
                <a:lnTo>
                  <a:pt x="2674810" y="1349679"/>
                </a:lnTo>
                <a:lnTo>
                  <a:pt x="2653538" y="1310678"/>
                </a:lnTo>
                <a:lnTo>
                  <a:pt x="2623845" y="1276680"/>
                </a:lnTo>
                <a:lnTo>
                  <a:pt x="2622905" y="1275981"/>
                </a:lnTo>
                <a:lnTo>
                  <a:pt x="2622905" y="1442123"/>
                </a:lnTo>
                <a:lnTo>
                  <a:pt x="2619806" y="1477987"/>
                </a:lnTo>
                <a:lnTo>
                  <a:pt x="2595080" y="1539709"/>
                </a:lnTo>
                <a:lnTo>
                  <a:pt x="2546820" y="1586217"/>
                </a:lnTo>
                <a:lnTo>
                  <a:pt x="2480526" y="1610194"/>
                </a:lnTo>
                <a:lnTo>
                  <a:pt x="2441194" y="1613204"/>
                </a:lnTo>
                <a:lnTo>
                  <a:pt x="2366365" y="1613204"/>
                </a:lnTo>
                <a:lnTo>
                  <a:pt x="2366365" y="1273162"/>
                </a:lnTo>
                <a:lnTo>
                  <a:pt x="2441194" y="1273162"/>
                </a:lnTo>
                <a:lnTo>
                  <a:pt x="2480792" y="1276057"/>
                </a:lnTo>
                <a:lnTo>
                  <a:pt x="2547239" y="1299108"/>
                </a:lnTo>
                <a:lnTo>
                  <a:pt x="2595257" y="1344155"/>
                </a:lnTo>
                <a:lnTo>
                  <a:pt x="2619819" y="1405737"/>
                </a:lnTo>
                <a:lnTo>
                  <a:pt x="2622905" y="1442123"/>
                </a:lnTo>
                <a:lnTo>
                  <a:pt x="2622905" y="1275981"/>
                </a:lnTo>
                <a:lnTo>
                  <a:pt x="2586939" y="1249057"/>
                </a:lnTo>
                <a:lnTo>
                  <a:pt x="2544216" y="1229271"/>
                </a:lnTo>
                <a:lnTo>
                  <a:pt x="2495816" y="1217345"/>
                </a:lnTo>
                <a:lnTo>
                  <a:pt x="2441905" y="1213370"/>
                </a:lnTo>
                <a:lnTo>
                  <a:pt x="2299487" y="1213370"/>
                </a:lnTo>
                <a:lnTo>
                  <a:pt x="2299487" y="1672297"/>
                </a:lnTo>
                <a:lnTo>
                  <a:pt x="2441905" y="1672297"/>
                </a:lnTo>
                <a:lnTo>
                  <a:pt x="2495524" y="1668246"/>
                </a:lnTo>
                <a:lnTo>
                  <a:pt x="2543759" y="1656130"/>
                </a:lnTo>
                <a:lnTo>
                  <a:pt x="2586469" y="1636001"/>
                </a:lnTo>
                <a:lnTo>
                  <a:pt x="2616517" y="1613204"/>
                </a:lnTo>
                <a:lnTo>
                  <a:pt x="2623477" y="1607934"/>
                </a:lnTo>
                <a:lnTo>
                  <a:pt x="2653322" y="1573517"/>
                </a:lnTo>
                <a:lnTo>
                  <a:pt x="2674709" y="1534312"/>
                </a:lnTo>
                <a:lnTo>
                  <a:pt x="2687599" y="1490459"/>
                </a:lnTo>
                <a:lnTo>
                  <a:pt x="2691904" y="1442123"/>
                </a:lnTo>
                <a:close/>
              </a:path>
              <a:path w="3568700" h="2176780">
                <a:moveTo>
                  <a:pt x="3096666" y="1612607"/>
                </a:moveTo>
                <a:lnTo>
                  <a:pt x="2856039" y="1612607"/>
                </a:lnTo>
                <a:lnTo>
                  <a:pt x="2856039" y="1457667"/>
                </a:lnTo>
                <a:lnTo>
                  <a:pt x="3030829" y="1457667"/>
                </a:lnTo>
                <a:lnTo>
                  <a:pt x="3030829" y="1400517"/>
                </a:lnTo>
                <a:lnTo>
                  <a:pt x="2856039" y="1400517"/>
                </a:lnTo>
                <a:lnTo>
                  <a:pt x="2856039" y="1272247"/>
                </a:lnTo>
                <a:lnTo>
                  <a:pt x="3088157" y="1272247"/>
                </a:lnTo>
                <a:lnTo>
                  <a:pt x="3088157" y="1213827"/>
                </a:lnTo>
                <a:lnTo>
                  <a:pt x="2789161" y="1213827"/>
                </a:lnTo>
                <a:lnTo>
                  <a:pt x="2789161" y="1272247"/>
                </a:lnTo>
                <a:lnTo>
                  <a:pt x="2789161" y="1400517"/>
                </a:lnTo>
                <a:lnTo>
                  <a:pt x="2789161" y="1457667"/>
                </a:lnTo>
                <a:lnTo>
                  <a:pt x="2789161" y="1612607"/>
                </a:lnTo>
                <a:lnTo>
                  <a:pt x="2789161" y="1672297"/>
                </a:lnTo>
                <a:lnTo>
                  <a:pt x="3096666" y="1672297"/>
                </a:lnTo>
                <a:lnTo>
                  <a:pt x="3096666" y="1612607"/>
                </a:lnTo>
                <a:close/>
              </a:path>
              <a:path w="3568700" h="2176780">
                <a:moveTo>
                  <a:pt x="3568649" y="1213370"/>
                </a:moveTo>
                <a:lnTo>
                  <a:pt x="3501783" y="1213370"/>
                </a:lnTo>
                <a:lnTo>
                  <a:pt x="3501783" y="1535010"/>
                </a:lnTo>
                <a:lnTo>
                  <a:pt x="3212071" y="1205572"/>
                </a:lnTo>
                <a:lnTo>
                  <a:pt x="3191814" y="1205572"/>
                </a:lnTo>
                <a:lnTo>
                  <a:pt x="3191814" y="1672285"/>
                </a:lnTo>
                <a:lnTo>
                  <a:pt x="3258680" y="1672285"/>
                </a:lnTo>
                <a:lnTo>
                  <a:pt x="3258680" y="1349933"/>
                </a:lnTo>
                <a:lnTo>
                  <a:pt x="3549091" y="1680083"/>
                </a:lnTo>
                <a:lnTo>
                  <a:pt x="3568649" y="1680083"/>
                </a:lnTo>
                <a:lnTo>
                  <a:pt x="3568649" y="12133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4700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l-NL"/>
              <a:t>[titel]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ADDFD3F-586F-C511-9D1E-7F21A270079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5935583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9248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Titel">
            <a:extLst>
              <a:ext uri="{FF2B5EF4-FFF2-40B4-BE49-F238E27FC236}">
                <a16:creationId xmlns:a16="http://schemas.microsoft.com/office/drawing/2014/main" id="{9832AF1D-3B01-4FCA-BD0E-9FC69B177B89}"/>
              </a:ext>
            </a:extLst>
          </p:cNvPr>
          <p:cNvSpPr txBox="1"/>
          <p:nvPr userDrawn="1"/>
        </p:nvSpPr>
        <p:spPr>
          <a:xfrm>
            <a:off x="1080002" y="540003"/>
            <a:ext cx="2121117" cy="615425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defTabSz="1177226">
              <a:lnSpc>
                <a:spcPct val="100000"/>
              </a:lnSpc>
              <a:spcBef>
                <a:spcPct val="0"/>
              </a:spcBef>
              <a:buNone/>
              <a:defRPr sz="4000" b="1" cap="none" baseline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nl-NL" sz="3999">
                <a:latin typeface="Calibri Light" panose="020F0302020204030204" pitchFamily="34" charset="0"/>
                <a:cs typeface="Calibri Light" panose="020F0302020204030204" pitchFamily="34" charset="0"/>
              </a:rPr>
              <a:t>Tips</a:t>
            </a:r>
          </a:p>
        </p:txBody>
      </p:sp>
      <p:grpSp>
        <p:nvGrpSpPr>
          <p:cNvPr id="122" name="Tip Nieuwe dia">
            <a:extLst>
              <a:ext uri="{FF2B5EF4-FFF2-40B4-BE49-F238E27FC236}">
                <a16:creationId xmlns:a16="http://schemas.microsoft.com/office/drawing/2014/main" id="{2F3A47AE-5DF6-4111-8B0C-0399D4275924}"/>
              </a:ext>
            </a:extLst>
          </p:cNvPr>
          <p:cNvGrpSpPr/>
          <p:nvPr userDrawn="1"/>
        </p:nvGrpSpPr>
        <p:grpSpPr>
          <a:xfrm>
            <a:off x="1114089" y="1391510"/>
            <a:ext cx="2304000" cy="2723826"/>
            <a:chOff x="-2545133" y="2057057"/>
            <a:chExt cx="2304000" cy="2723826"/>
          </a:xfrm>
        </p:grpSpPr>
        <p:sp>
          <p:nvSpPr>
            <p:cNvPr id="123" name="Tip tekst">
              <a:extLst>
                <a:ext uri="{FF2B5EF4-FFF2-40B4-BE49-F238E27FC236}">
                  <a16:creationId xmlns:a16="http://schemas.microsoft.com/office/drawing/2014/main" id="{76D67B95-38B3-4D3A-AEA9-4A12D55E48B7}"/>
                </a:ext>
              </a:extLst>
            </p:cNvPr>
            <p:cNvSpPr txBox="1"/>
            <p:nvPr userDrawn="1"/>
          </p:nvSpPr>
          <p:spPr>
            <a:xfrm>
              <a:off x="-2545133" y="2057057"/>
              <a:ext cx="2304000" cy="242374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Nieuwe</a:t>
              </a:r>
              <a:r>
                <a:rPr lang="nl-NL" sz="1050" b="1" baseline="0" noProof="1">
                  <a:solidFill>
                    <a:schemeClr val="tx2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dia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het tekstje onder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het pictogram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Nieuwe dia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="1" baseline="0" noProof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Andere indeling voor huidige dia</a:t>
              </a:r>
            </a:p>
            <a:p>
              <a:pPr>
                <a:lnSpc>
                  <a:spcPct val="100000"/>
                </a:lnSpc>
              </a:pPr>
              <a:endParaRPr lang="nl-NL" sz="1050" b="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Indeling</a:t>
              </a:r>
              <a:r>
                <a:rPr lang="nl-NL" sz="1050" b="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</p:txBody>
        </p:sp>
        <p:pic>
          <p:nvPicPr>
            <p:cNvPr id="124" name="Icon Nieuwe dia">
              <a:extLst>
                <a:ext uri="{FF2B5EF4-FFF2-40B4-BE49-F238E27FC236}">
                  <a16:creationId xmlns:a16="http://schemas.microsoft.com/office/drawing/2014/main" id="{7514B464-40D9-4395-B242-8B1A8E5A6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03707" y="2776092"/>
              <a:ext cx="495369" cy="762106"/>
            </a:xfrm>
            <a:prstGeom prst="rect">
              <a:avLst/>
            </a:prstGeom>
          </p:spPr>
        </p:pic>
        <p:sp>
          <p:nvSpPr>
            <p:cNvPr id="125" name="Pijl">
              <a:extLst>
                <a:ext uri="{FF2B5EF4-FFF2-40B4-BE49-F238E27FC236}">
                  <a16:creationId xmlns:a16="http://schemas.microsoft.com/office/drawing/2014/main" id="{764757AD-2B56-4485-A16B-AA17D099C223}"/>
                </a:ext>
              </a:extLst>
            </p:cNvPr>
            <p:cNvSpPr/>
            <p:nvPr userDrawn="1"/>
          </p:nvSpPr>
          <p:spPr>
            <a:xfrm>
              <a:off x="-1498911" y="3213945"/>
              <a:ext cx="606634" cy="181070"/>
            </a:xfrm>
            <a:prstGeom prst="left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1100">
                <a:solidFill>
                  <a:schemeClr val="tx1"/>
                </a:solidFill>
              </a:endParaRPr>
            </a:p>
          </p:txBody>
        </p:sp>
        <p:pic>
          <p:nvPicPr>
            <p:cNvPr id="126" name="Icon Indeling">
              <a:extLst>
                <a:ext uri="{FF2B5EF4-FFF2-40B4-BE49-F238E27FC236}">
                  <a16:creationId xmlns:a16="http://schemas.microsoft.com/office/drawing/2014/main" id="{087A846B-EA89-4B54-A854-EC14B13707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-2052470" y="4552251"/>
              <a:ext cx="838317" cy="228632"/>
            </a:xfrm>
            <a:prstGeom prst="rect">
              <a:avLst/>
            </a:prstGeom>
          </p:spPr>
        </p:pic>
        <p:cxnSp>
          <p:nvCxnSpPr>
            <p:cNvPr id="127" name="Lijn">
              <a:extLst>
                <a:ext uri="{FF2B5EF4-FFF2-40B4-BE49-F238E27FC236}">
                  <a16:creationId xmlns:a16="http://schemas.microsoft.com/office/drawing/2014/main" id="{EEEAE59C-FEF7-4ADA-9FDC-3CE8BDF07E7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224955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Lijn">
              <a:extLst>
                <a:ext uri="{FF2B5EF4-FFF2-40B4-BE49-F238E27FC236}">
                  <a16:creationId xmlns:a16="http://schemas.microsoft.com/office/drawing/2014/main" id="{DCE5BD24-CCFA-4DB5-A414-B10E7DB9B62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45133" y="418687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9" name="Tip Tekst opmaken">
            <a:extLst>
              <a:ext uri="{FF2B5EF4-FFF2-40B4-BE49-F238E27FC236}">
                <a16:creationId xmlns:a16="http://schemas.microsoft.com/office/drawing/2014/main" id="{72553A87-E6DE-4AC8-ADFF-F96D4DE43FE9}"/>
              </a:ext>
            </a:extLst>
          </p:cNvPr>
          <p:cNvGrpSpPr/>
          <p:nvPr userDrawn="1"/>
        </p:nvGrpSpPr>
        <p:grpSpPr>
          <a:xfrm>
            <a:off x="3908090" y="1391508"/>
            <a:ext cx="2304000" cy="4074985"/>
            <a:chOff x="-2564091" y="1731373"/>
            <a:chExt cx="2304000" cy="4074985"/>
          </a:xfrm>
        </p:grpSpPr>
        <p:sp>
          <p:nvSpPr>
            <p:cNvPr id="130" name="Tip tekst">
              <a:extLst>
                <a:ext uri="{FF2B5EF4-FFF2-40B4-BE49-F238E27FC236}">
                  <a16:creationId xmlns:a16="http://schemas.microsoft.com/office/drawing/2014/main" id="{D7BB2FFC-8DBF-407F-8DB2-3AA87503BAF7}"/>
                </a:ext>
              </a:extLst>
            </p:cNvPr>
            <p:cNvSpPr txBox="1"/>
            <p:nvPr userDrawn="1"/>
          </p:nvSpPr>
          <p:spPr>
            <a:xfrm>
              <a:off x="-2564091" y="1731373"/>
              <a:ext cx="2304000" cy="387798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Tekst opmaken</a:t>
              </a:r>
            </a:p>
            <a:p>
              <a:pPr>
                <a:lnSpc>
                  <a:spcPct val="100000"/>
                </a:lnSpc>
              </a:pPr>
              <a:endParaRPr lang="nl-NL" sz="1050" cap="all" baseline="0" noProof="1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tekstkaders zijn vijf stijlen ingesteld: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kiest een stijl door </a:t>
              </a:r>
              <a:r>
                <a:rPr lang="nl-NL" sz="1050" i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aan het begin van een alinea 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te drukken: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volgende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Met </a:t>
              </a:r>
              <a:r>
                <a:rPr lang="nl-NL" sz="1050" b="1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</a:t>
              </a: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kies je de </a:t>
              </a:r>
              <a:r>
                <a:rPr lang="nl-NL" sz="1050" u="sng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vorige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stijl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Je kunt meerdere ‘sprongen’ tegelijk voor- of achteruit maken als je b.v. van stijl 1 naar stijl 4 wilt gaan. Je drukt dan aan het begin van een alinea meerdere keren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[Tab]</a:t>
              </a:r>
              <a:r>
                <a:rPr lang="nl-NL" sz="105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of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[Shift]+[Tab].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8294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1" i="1" u="none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Tip</a:t>
              </a:r>
              <a:r>
                <a:rPr lang="nl-NL" sz="1050" b="1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</a:t>
              </a:r>
              <a:r>
                <a:rPr lang="nl-NL" sz="1050" b="0" i="1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in plaats van de Tab-toets kun je ook deze knoppen gebruiken (op de Start-tab):</a:t>
              </a:r>
            </a:p>
          </p:txBody>
        </p:sp>
        <p:pic>
          <p:nvPicPr>
            <p:cNvPr id="131" name="Icon Inspringen">
              <a:extLst>
                <a:ext uri="{FF2B5EF4-FFF2-40B4-BE49-F238E27FC236}">
                  <a16:creationId xmlns:a16="http://schemas.microsoft.com/office/drawing/2014/main" id="{CF43F927-00B0-4D5B-B697-0D4CC3EA58D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63475" y="5628215"/>
              <a:ext cx="419158" cy="178143"/>
            </a:xfrm>
            <a:prstGeom prst="rect">
              <a:avLst/>
            </a:prstGeom>
          </p:spPr>
        </p:pic>
        <p:cxnSp>
          <p:nvCxnSpPr>
            <p:cNvPr id="132" name="Lijn">
              <a:extLst>
                <a:ext uri="{FF2B5EF4-FFF2-40B4-BE49-F238E27FC236}">
                  <a16:creationId xmlns:a16="http://schemas.microsoft.com/office/drawing/2014/main" id="{55783685-606D-41B5-B8A6-C63AC95E38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2564091" y="1923866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Screenprint stijlen">
              <a:extLst>
                <a:ext uri="{FF2B5EF4-FFF2-40B4-BE49-F238E27FC236}">
                  <a16:creationId xmlns:a16="http://schemas.microsoft.com/office/drawing/2014/main" id="{86BD6095-FD1D-4D21-8E99-06BCB4E7C8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2426666" y="2262433"/>
              <a:ext cx="1620215" cy="875520"/>
            </a:xfrm>
            <a:prstGeom prst="rect">
              <a:avLst/>
            </a:prstGeom>
          </p:spPr>
        </p:pic>
      </p:grpSp>
      <p:grpSp>
        <p:nvGrpSpPr>
          <p:cNvPr id="134" name="Tip Foto instellen">
            <a:extLst>
              <a:ext uri="{FF2B5EF4-FFF2-40B4-BE49-F238E27FC236}">
                <a16:creationId xmlns:a16="http://schemas.microsoft.com/office/drawing/2014/main" id="{36DEFC1B-2E82-48C4-A6CC-F2001A75A195}"/>
              </a:ext>
            </a:extLst>
          </p:cNvPr>
          <p:cNvGrpSpPr/>
          <p:nvPr userDrawn="1"/>
        </p:nvGrpSpPr>
        <p:grpSpPr>
          <a:xfrm>
            <a:off x="6641622" y="1391508"/>
            <a:ext cx="2304000" cy="5009064"/>
            <a:chOff x="6633481" y="1391507"/>
            <a:chExt cx="2304000" cy="5009064"/>
          </a:xfrm>
        </p:grpSpPr>
        <p:sp>
          <p:nvSpPr>
            <p:cNvPr id="135" name="Tip tekst">
              <a:extLst>
                <a:ext uri="{FF2B5EF4-FFF2-40B4-BE49-F238E27FC236}">
                  <a16:creationId xmlns:a16="http://schemas.microsoft.com/office/drawing/2014/main" id="{DAFF4126-7BC9-40F2-A4AD-0897615BC5FC}"/>
                </a:ext>
              </a:extLst>
            </p:cNvPr>
            <p:cNvSpPr txBox="1"/>
            <p:nvPr userDrawn="1"/>
          </p:nvSpPr>
          <p:spPr>
            <a:xfrm>
              <a:off x="6633481" y="1391507"/>
              <a:ext cx="2304000" cy="50090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algn="l" defTabSz="531979" rtl="0" eaLnBrk="1" latinLnBrk="0" hangingPunct="1">
                <a:lnSpc>
                  <a:spcPct val="100000"/>
                </a:lnSpc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Foto instellen</a:t>
              </a:r>
            </a:p>
            <a:p>
              <a:pPr marL="0" algn="l" defTabSz="531979" rtl="0" eaLnBrk="1" latinLnBrk="0" hangingPunct="1">
                <a:lnSpc>
                  <a:spcPct val="100000"/>
                </a:lnSpc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Een fotokader wordt altijd vanuit het midden van de gekozen foto gevuld. </a:t>
              </a:r>
            </a:p>
            <a:p>
              <a:pPr>
                <a:lnSpc>
                  <a:spcPct val="100000"/>
                </a:lnSpc>
              </a:pPr>
              <a:endParaRPr lang="nl-NL" sz="1050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>
                <a:lnSpc>
                  <a:spcPct val="100000"/>
                </a:lnSpc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je een ander gedeelte van de foto wilt zien, gebruik je de functie ‘bijsnijden’: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Bijsnijden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Nu kun je de foto bewegen en daarmee het gewenste deel in beeld schuiven. Ook kun je de foto vergroten/ verkleinen door met de ronde witte greepjes in de hoeken te slepen.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naast het kader om de bijsnijden-functie te verlaten.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r>
                <a:rPr lang="nl-NL" sz="1050" b="1" kern="1200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Andere foto kiezen</a:t>
              </a:r>
            </a:p>
            <a:p>
              <a:pPr marL="0" indent="0" algn="l" defTabSz="531979" rtl="0" eaLnBrk="1" latinLnBrk="0" hangingPunct="1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kern="1200" cap="none" baseline="0" noProof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de foto.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Druk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[Delete]</a:t>
              </a: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82940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1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Kies een nieuwe foto volgens de aanwijzingen.</a:t>
              </a:r>
            </a:p>
          </p:txBody>
        </p:sp>
        <p:cxnSp>
          <p:nvCxnSpPr>
            <p:cNvPr id="136" name="Lijn">
              <a:extLst>
                <a:ext uri="{FF2B5EF4-FFF2-40B4-BE49-F238E27FC236}">
                  <a16:creationId xmlns:a16="http://schemas.microsoft.com/office/drawing/2014/main" id="{A8E43A82-FA65-4B50-9828-C4740E9E741A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Lijn">
              <a:extLst>
                <a:ext uri="{FF2B5EF4-FFF2-40B4-BE49-F238E27FC236}">
                  <a16:creationId xmlns:a16="http://schemas.microsoft.com/office/drawing/2014/main" id="{0150E791-AE56-48CE-BD8B-44B868408D7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6633481" y="5127989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8" name="Icon Bijsnijden" descr="Afbeelding met tafel&#10;&#10;Automatisch gegenereerde beschrijving">
              <a:extLst>
                <a:ext uri="{FF2B5EF4-FFF2-40B4-BE49-F238E27FC236}">
                  <a16:creationId xmlns:a16="http://schemas.microsoft.com/office/drawing/2014/main" id="{4B64F629-3218-474E-A1F5-909319BB8D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96542" y="2948859"/>
              <a:ext cx="562053" cy="724001"/>
            </a:xfrm>
            <a:prstGeom prst="rect">
              <a:avLst/>
            </a:prstGeom>
          </p:spPr>
        </p:pic>
        <p:pic>
          <p:nvPicPr>
            <p:cNvPr id="139" name="Icon Opnieuw instellen">
              <a:extLst>
                <a:ext uri="{FF2B5EF4-FFF2-40B4-BE49-F238E27FC236}">
                  <a16:creationId xmlns:a16="http://schemas.microsoft.com/office/drawing/2014/main" id="{ECEAD7ED-CCA4-47A3-9804-4095FAD53D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32014" y="5743449"/>
              <a:ext cx="1181265" cy="257211"/>
            </a:xfrm>
            <a:prstGeom prst="rect">
              <a:avLst/>
            </a:prstGeom>
          </p:spPr>
        </p:pic>
      </p:grpSp>
      <p:grpSp>
        <p:nvGrpSpPr>
          <p:cNvPr id="140" name="Tip Dia herstellen">
            <a:extLst>
              <a:ext uri="{FF2B5EF4-FFF2-40B4-BE49-F238E27FC236}">
                <a16:creationId xmlns:a16="http://schemas.microsoft.com/office/drawing/2014/main" id="{50F5CC48-804D-426E-8495-1935FB72D7E5}"/>
              </a:ext>
            </a:extLst>
          </p:cNvPr>
          <p:cNvGrpSpPr/>
          <p:nvPr userDrawn="1"/>
        </p:nvGrpSpPr>
        <p:grpSpPr>
          <a:xfrm>
            <a:off x="9375155" y="1391510"/>
            <a:ext cx="2304000" cy="4201150"/>
            <a:chOff x="9375155" y="1391507"/>
            <a:chExt cx="2304000" cy="4201150"/>
          </a:xfrm>
        </p:grpSpPr>
        <p:sp>
          <p:nvSpPr>
            <p:cNvPr id="141" name="Tip tekst">
              <a:extLst>
                <a:ext uri="{FF2B5EF4-FFF2-40B4-BE49-F238E27FC236}">
                  <a16:creationId xmlns:a16="http://schemas.microsoft.com/office/drawing/2014/main" id="{F03604F6-D217-4100-8DC7-447C5DF07B76}"/>
                </a:ext>
              </a:extLst>
            </p:cNvPr>
            <p:cNvSpPr txBox="1"/>
            <p:nvPr userDrawn="1"/>
          </p:nvSpPr>
          <p:spPr>
            <a:xfrm>
              <a:off x="9375155" y="1391507"/>
              <a:ext cx="2304000" cy="420115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nl-NL" sz="1050" b="1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Dia herstellen</a:t>
              </a:r>
            </a:p>
            <a:p>
              <a:pPr>
                <a:lnSpc>
                  <a:spcPct val="100000"/>
                </a:lnSpc>
              </a:pPr>
              <a:endParaRPr lang="nl-NL" sz="1050" b="0" cap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Als de dia-elementen niet (meer) op de juiste manier (over elkaar) liggen kun je de dia-indeling herstellen: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1:</a:t>
              </a: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Verwijder eerst de bijsnijdingen van foto’s op deze dia (anders raken ze in STAP 2 verloren):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Klik op de foto. </a:t>
              </a:r>
            </a:p>
            <a:p>
              <a:pPr marL="143991" marR="0" lvl="1" indent="-143991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Afbeeldingsopmaak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 klik op </a:t>
              </a:r>
              <a:r>
                <a:rPr lang="nl-NL" sz="1050" b="1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Afbeeldingen comprimeren</a:t>
              </a:r>
              <a:r>
                <a:rPr lang="nl-NL" sz="1050" b="0" i="0" u="none" kern="1200" baseline="0" noProof="1">
                  <a:solidFill>
                    <a:schemeClr val="tx1"/>
                  </a:solidFill>
                  <a:latin typeface="Calibri Light" panose="020F0302020204030204" pitchFamily="34" charset="0"/>
                  <a:ea typeface="+mn-ea"/>
                  <a:cs typeface="Calibri Light" panose="020F0302020204030204" pitchFamily="34" charset="0"/>
                </a:rPr>
                <a:t>: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Selecteer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Bijgesneden gebieden van afbeeldingen verwijderen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en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Standaardresolutie gebruiken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143991" marR="0" lvl="0" indent="-143991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5000"/>
                <a:buFont typeface="Calibri" panose="020B0604020202020204" pitchFamily="34" charset="0"/>
                <a:buChar char="•"/>
                <a:tabLst/>
                <a:defRPr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Sluit af met een 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OK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.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53197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r>
                <a:rPr lang="nl-NL" sz="1050" b="0" i="0" u="sng" cap="all" baseline="0" noProof="1">
                  <a:solidFill>
                    <a:schemeClr val="accent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Stap 2:</a:t>
              </a:r>
            </a:p>
            <a:p>
              <a:pPr marL="143991" indent="-143991">
                <a:lnSpc>
                  <a:spcPct val="100000"/>
                </a:lnSpc>
                <a:buSzPct val="85000"/>
                <a:buFont typeface="Calibri" panose="020B0604020202020204" pitchFamily="34" charset="0"/>
                <a:buChar char="•"/>
              </a:pP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 tab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Start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 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klik op </a:t>
              </a:r>
              <a:r>
                <a:rPr lang="nl-NL" sz="1050" b="1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Opnieuw instellen</a:t>
              </a:r>
              <a:r>
                <a:rPr lang="nl-NL" sz="1050" b="0" i="0" u="none" baseline="0" noProof="1">
                  <a:solidFill>
                    <a:schemeClr val="tx1"/>
                  </a:solidFill>
                  <a:latin typeface="Calibri Light" panose="020F0302020204030204" pitchFamily="34" charset="0"/>
                  <a:cs typeface="Calibri Light" panose="020F0302020204030204" pitchFamily="34" charset="0"/>
                </a:rPr>
                <a:t>:</a:t>
              </a: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indent="0">
                <a:lnSpc>
                  <a:spcPct val="100000"/>
                </a:lnSpc>
                <a:buFont typeface="Calibri" panose="020B0604020202020204" pitchFamily="34" charset="0"/>
                <a:buNone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marL="0" marR="0" lvl="0" indent="0" algn="l" defTabSz="137795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alibri" panose="020B0604020202020204" pitchFamily="34" charset="0"/>
                <a:buNone/>
                <a:tabLst/>
                <a:defRPr/>
              </a:pPr>
              <a:endParaRPr lang="nl-NL" sz="1050" b="0" i="0" u="none" baseline="0" noProof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cxnSp>
          <p:nvCxnSpPr>
            <p:cNvPr id="142" name="Lijn">
              <a:extLst>
                <a:ext uri="{FF2B5EF4-FFF2-40B4-BE49-F238E27FC236}">
                  <a16:creationId xmlns:a16="http://schemas.microsoft.com/office/drawing/2014/main" id="{ECE3DE52-C3EA-4DC1-B3F9-EEA3DBCEEEF4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9375155" y="1584000"/>
              <a:ext cx="23040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3" name="Icon Afbeeldingen comprimeren">
              <a:extLst>
                <a:ext uri="{FF2B5EF4-FFF2-40B4-BE49-F238E27FC236}">
                  <a16:creationId xmlns:a16="http://schemas.microsoft.com/office/drawing/2014/main" id="{242BF795-21CD-4CB0-B783-A5078CF86B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/>
          </p:blipFill>
          <p:spPr>
            <a:xfrm>
              <a:off x="9511434" y="3464874"/>
              <a:ext cx="1705213" cy="228632"/>
            </a:xfrm>
            <a:prstGeom prst="rect">
              <a:avLst/>
            </a:prstGeom>
          </p:spPr>
        </p:pic>
        <p:pic>
          <p:nvPicPr>
            <p:cNvPr id="144" name="Icon Opnieuw instellen">
              <a:extLst>
                <a:ext uri="{FF2B5EF4-FFF2-40B4-BE49-F238E27FC236}">
                  <a16:creationId xmlns:a16="http://schemas.microsoft.com/office/drawing/2014/main" id="{0F159EE5-0DB6-44B4-B1E3-B600765D8F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78170" y="4937066"/>
              <a:ext cx="1181265" cy="257211"/>
            </a:xfrm>
            <a:prstGeom prst="rect">
              <a:avLst/>
            </a:prstGeom>
          </p:spPr>
        </p:pic>
      </p:grpSp>
      <p:sp>
        <p:nvSpPr>
          <p:cNvPr id="145" name="Tijdelijke aanduiding voor datum 1">
            <a:extLst>
              <a:ext uri="{FF2B5EF4-FFF2-40B4-BE49-F238E27FC236}">
                <a16:creationId xmlns:a16="http://schemas.microsoft.com/office/drawing/2014/main" id="{3FFF70E0-9C62-42C0-999D-79C01874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-84432" y="6695008"/>
            <a:ext cx="36000" cy="3077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8B37950E-F7D9-49D4-8201-0A96F5749215}" type="datetime4">
              <a:rPr lang="nl-NL" smtClean="0"/>
              <a:t>22 april 2025</a:t>
            </a:fld>
            <a:endParaRPr lang="nl-NL"/>
          </a:p>
        </p:txBody>
      </p:sp>
      <p:sp>
        <p:nvSpPr>
          <p:cNvPr id="146" name="Tijdelijke aanduiding voor voettekst 2">
            <a:extLst>
              <a:ext uri="{FF2B5EF4-FFF2-40B4-BE49-F238E27FC236}">
                <a16:creationId xmlns:a16="http://schemas.microsoft.com/office/drawing/2014/main" id="{C970C9C0-2814-41BA-938D-B4F9E5E4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4432" y="6695010"/>
            <a:ext cx="36000" cy="90794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r>
              <a:rPr lang="nl-NL"/>
              <a:t>Titel van de presentatie via &gt;Invoegen &gt;Koptekst en voettekst</a:t>
            </a:r>
          </a:p>
        </p:txBody>
      </p:sp>
      <p:sp>
        <p:nvSpPr>
          <p:cNvPr id="147" name="Tijdelijke aanduiding voor dianummer 3">
            <a:extLst>
              <a:ext uri="{FF2B5EF4-FFF2-40B4-BE49-F238E27FC236}">
                <a16:creationId xmlns:a16="http://schemas.microsoft.com/office/drawing/2014/main" id="{0B7FD4F4-2E28-41DA-B738-FB098BA4F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84432" y="6695008"/>
            <a:ext cx="36000" cy="169277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100">
                <a:solidFill>
                  <a:srgbClr val="E6E6E6"/>
                </a:solidFill>
              </a:defRPr>
            </a:lvl1pPr>
          </a:lstStyle>
          <a:p>
            <a:fld id="{B8626174-7854-4699-ADD6-1A80D8049B55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148" name="Titel 4">
            <a:extLst>
              <a:ext uri="{FF2B5EF4-FFF2-40B4-BE49-F238E27FC236}">
                <a16:creationId xmlns:a16="http://schemas.microsoft.com/office/drawing/2014/main" id="{D1AB2F9D-80F5-47D5-B03F-079A6920C3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90" y="-228203"/>
            <a:ext cx="360000" cy="153888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82031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accent1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16417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4572000" cy="6858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32000" y="1006475"/>
            <a:ext cx="7876110" cy="4862513"/>
          </a:xfrm>
          <a:solidFill>
            <a:schemeClr val="tx2"/>
          </a:solidFill>
        </p:spPr>
        <p:txBody>
          <a:bodyPr lIns="540000" tIns="1512000" rIns="360000" bIns="10800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08001" y="1615799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3" name="Tijdelijke aanduiding voor tekst 30">
            <a:extLst>
              <a:ext uri="{FF2B5EF4-FFF2-40B4-BE49-F238E27FC236}">
                <a16:creationId xmlns:a16="http://schemas.microsoft.com/office/drawing/2014/main" id="{6DA164C7-A72E-D18F-522D-4E96389D227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5213" y="4568825"/>
            <a:ext cx="2102400" cy="2102400"/>
          </a:xfr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183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CBA2F801-B560-95A6-D2AB-603F2ACDB0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accent1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1" name="Tijdelijke aanduiding voor tekst 30">
            <a:extLst>
              <a:ext uri="{FF2B5EF4-FFF2-40B4-BE49-F238E27FC236}">
                <a16:creationId xmlns:a16="http://schemas.microsoft.com/office/drawing/2014/main" id="{70246C87-88F4-7B25-3716-289A3B8244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1727122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F6510A04-718B-3D5A-E557-1A7ADD02C9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4202982"/>
            <a:ext cx="2160000" cy="2160000"/>
          </a:xfrm>
          <a:prstGeom prst="rect">
            <a:avLst/>
          </a:prstGeom>
        </p:spPr>
      </p:pic>
      <p:sp>
        <p:nvSpPr>
          <p:cNvPr id="33" name="Tijdelijke aanduiding voor afbeelding 32">
            <a:extLst>
              <a:ext uri="{FF2B5EF4-FFF2-40B4-BE49-F238E27FC236}">
                <a16:creationId xmlns:a16="http://schemas.microsoft.com/office/drawing/2014/main" id="{3B28B713-7492-15AC-AB8B-4EBC17879EB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"/>
            <a:ext cx="12193200" cy="3204000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4648137B-716B-7836-F11C-229DA617D5A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52000" y="2488676"/>
            <a:ext cx="8136000" cy="4369324"/>
          </a:xfrm>
          <a:solidFill>
            <a:schemeClr val="tx2"/>
          </a:solidFill>
        </p:spPr>
        <p:txBody>
          <a:bodyPr lIns="648000" tIns="1512000" rIns="648000" bIns="108000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0BCA0C-8D73-7AB3-924F-7B4DEAA15C1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0000" y="3090446"/>
            <a:ext cx="6862866" cy="677108"/>
          </a:xfrm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  <p:sp>
        <p:nvSpPr>
          <p:cNvPr id="4" name="Tijdelijke aanduiding voor tekst 30">
            <a:extLst>
              <a:ext uri="{FF2B5EF4-FFF2-40B4-BE49-F238E27FC236}">
                <a16:creationId xmlns:a16="http://schemas.microsoft.com/office/drawing/2014/main" id="{0B380E33-452E-66AA-6887-1507911E2F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956771" y="4575204"/>
            <a:ext cx="2088000" cy="2088000"/>
          </a:xfr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lnSpc>
                <a:spcPct val="0"/>
              </a:lnSpc>
              <a:buNone/>
              <a:defRPr sz="1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2177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5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/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2370780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dia 6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E26EC627-2C8E-5754-3C8C-8EA8B14E13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020175" y="0"/>
            <a:ext cx="3171825" cy="31718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284E3BD-E396-52E7-D71B-D42FE4FEA3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053512" y="3171825"/>
            <a:ext cx="3105150" cy="310515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B900ADF-C83B-8575-BD0B-B07C3605675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0" y="3686175"/>
            <a:ext cx="3171825" cy="317182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48D3F7-FE6B-73E7-7AD5-95674C46C5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65714" y="961085"/>
            <a:ext cx="5645021" cy="4935830"/>
          </a:xfrm>
        </p:spPr>
        <p:txBody>
          <a:bodyPr tIns="576000" anchor="ctr" anchorCtr="0">
            <a:noAutofit/>
          </a:bodyPr>
          <a:lstStyle>
            <a:lvl1pPr algn="ctr">
              <a:lnSpc>
                <a:spcPct val="70000"/>
              </a:lnSpc>
              <a:defRPr sz="10000">
                <a:solidFill>
                  <a:schemeClr val="bg1"/>
                </a:solidFill>
              </a:defRPr>
            </a:lvl1pPr>
          </a:lstStyle>
          <a:p>
            <a:r>
              <a:rPr lang="nl-NL"/>
              <a:t>[titel]</a:t>
            </a:r>
          </a:p>
        </p:txBody>
      </p:sp>
    </p:spTree>
    <p:extLst>
      <p:ext uri="{BB962C8B-B14F-4D97-AF65-F5344CB8AC3E}">
        <p14:creationId xmlns:p14="http://schemas.microsoft.com/office/powerpoint/2010/main" val="37454650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wolk, tekst, hemel, water&#10;&#10;Automatisch gegenereerde beschrijving" hidden="1">
            <a:extLst>
              <a:ext uri="{FF2B5EF4-FFF2-40B4-BE49-F238E27FC236}">
                <a16:creationId xmlns:a16="http://schemas.microsoft.com/office/drawing/2014/main" id="{7739904D-03D5-C10D-8808-4D0FE8383C80}"/>
              </a:ext>
            </a:extLst>
          </p:cNvPr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jdelijke aanduiding voor titel 1">
            <a:extLst>
              <a:ext uri="{FF2B5EF4-FFF2-40B4-BE49-F238E27FC236}">
                <a16:creationId xmlns:a16="http://schemas.microsoft.com/office/drawing/2014/main" id="{935A2F0B-803E-0E9C-ABC0-EE43198B7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140865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10" name="Tijdelijke aanduiding voor tekst 2">
            <a:extLst>
              <a:ext uri="{FF2B5EF4-FFF2-40B4-BE49-F238E27FC236}">
                <a16:creationId xmlns:a16="http://schemas.microsoft.com/office/drawing/2014/main" id="{DD830C86-F36B-6364-6B04-27CCC58AE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2421649"/>
            <a:ext cx="10692000" cy="38786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  <a:p>
            <a:pPr lvl="5"/>
            <a:r>
              <a:rPr lang="nl-NL"/>
              <a:t>Zesde niveau (herhaling vanaf hier)</a:t>
            </a:r>
          </a:p>
          <a:p>
            <a:pPr lvl="6"/>
            <a:r>
              <a:rPr lang="nl-NL"/>
              <a:t>Zevende niveau</a:t>
            </a:r>
          </a:p>
          <a:p>
            <a:pPr lvl="7"/>
            <a:r>
              <a:rPr lang="nl-NL"/>
              <a:t>Achtste niveau</a:t>
            </a:r>
          </a:p>
          <a:p>
            <a:pPr lvl="8"/>
            <a:r>
              <a:rPr lang="nl-NL"/>
              <a:t>Negende niveau</a:t>
            </a:r>
          </a:p>
        </p:txBody>
      </p:sp>
    </p:spTree>
    <p:extLst>
      <p:ext uri="{BB962C8B-B14F-4D97-AF65-F5344CB8AC3E}">
        <p14:creationId xmlns:p14="http://schemas.microsoft.com/office/powerpoint/2010/main" val="1427278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721" r:id="rId2"/>
    <p:sldLayoutId id="2147483770" r:id="rId3"/>
    <p:sldLayoutId id="2147483723" r:id="rId4"/>
    <p:sldLayoutId id="2147483724" r:id="rId5"/>
    <p:sldLayoutId id="2147483725" r:id="rId6"/>
    <p:sldLayoutId id="2147483726" r:id="rId7"/>
    <p:sldLayoutId id="2147483748" r:id="rId8"/>
    <p:sldLayoutId id="2147483762" r:id="rId9"/>
    <p:sldLayoutId id="2147483763" r:id="rId10"/>
    <p:sldLayoutId id="2147483755" r:id="rId11"/>
    <p:sldLayoutId id="2147483752" r:id="rId12"/>
    <p:sldLayoutId id="2147483771" r:id="rId13"/>
    <p:sldLayoutId id="2147483744" r:id="rId14"/>
    <p:sldLayoutId id="2147483772" r:id="rId15"/>
    <p:sldLayoutId id="2147483764" r:id="rId16"/>
    <p:sldLayoutId id="2147483766" r:id="rId17"/>
    <p:sldLayoutId id="2147483774" r:id="rId18"/>
    <p:sldLayoutId id="2147483776" r:id="rId19"/>
    <p:sldLayoutId id="2147483775" r:id="rId20"/>
    <p:sldLayoutId id="2147483756" r:id="rId21"/>
    <p:sldLayoutId id="2147483777" r:id="rId22"/>
    <p:sldLayoutId id="2147483778" r:id="rId23"/>
    <p:sldLayoutId id="2147483779" r:id="rId24"/>
    <p:sldLayoutId id="2147483765" r:id="rId25"/>
    <p:sldLayoutId id="2147483767" r:id="rId26"/>
    <p:sldLayoutId id="2147483768" r:id="rId27"/>
    <p:sldLayoutId id="2147483769" r:id="rId28"/>
    <p:sldLayoutId id="2147483773" r:id="rId29"/>
    <p:sldLayoutId id="2147483662" r:id="rId30"/>
    <p:sldLayoutId id="2147483667" r:id="rId31"/>
  </p:sldLayoutIdLst>
  <p:txStyles>
    <p:titleStyle>
      <a:lvl1pPr algn="l" defTabSz="1219139" rtl="0" eaLnBrk="1" latinLnBrk="0" hangingPunct="1">
        <a:lnSpc>
          <a:spcPct val="100000"/>
        </a:lnSpc>
        <a:spcBef>
          <a:spcPct val="0"/>
        </a:spcBef>
        <a:buNone/>
        <a:defRPr sz="324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Wingdings" panose="05000000000000000000" pitchFamily="2" charset="2"/>
        <a:buChar char="§"/>
        <a:defRPr sz="203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bg1"/>
        </a:buClr>
        <a:buSzPct val="25000"/>
        <a:buFont typeface="Plus Jakarta Sans" pitchFamily="2" charset="0"/>
        <a:buChar char="′"/>
        <a:defRPr sz="203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0" indent="-216000" algn="l" defTabSz="1219139" rtl="0" eaLnBrk="1" latinLnBrk="0" hangingPunct="1">
        <a:lnSpc>
          <a:spcPct val="107000"/>
        </a:lnSpc>
        <a:spcBef>
          <a:spcPts val="0"/>
        </a:spcBef>
        <a:buFont typeface="Arial" panose="020B0604020202020204" pitchFamily="34" charset="0"/>
        <a:buChar char="•"/>
        <a:defRPr sz="2030" kern="1200">
          <a:solidFill>
            <a:schemeClr val="tx1"/>
          </a:solidFill>
          <a:latin typeface="+mn-lt"/>
          <a:ea typeface="+mn-ea"/>
          <a:cs typeface="+mn-cs"/>
        </a:defRPr>
      </a:lvl6pPr>
      <a:lvl7pPr marL="432000" indent="-216000" algn="l" defTabSz="1219139" rtl="0" eaLnBrk="1" latinLnBrk="0" hangingPunct="1">
        <a:lnSpc>
          <a:spcPct val="107000"/>
        </a:lnSpc>
        <a:spcBef>
          <a:spcPts val="0"/>
        </a:spcBef>
        <a:buFont typeface="Cera PRO" panose="00000500000000000000" pitchFamily="50" charset="0"/>
        <a:buChar char="-"/>
        <a:defRPr sz="2030" kern="1200">
          <a:solidFill>
            <a:schemeClr val="tx1"/>
          </a:solidFill>
          <a:latin typeface="+mn-lt"/>
          <a:ea typeface="+mn-ea"/>
          <a:cs typeface="+mn-cs"/>
        </a:defRPr>
      </a:lvl7pPr>
      <a:lvl8pPr marL="648000" indent="-216000" algn="l" defTabSz="1219139" rtl="0" eaLnBrk="1" latinLnBrk="0" hangingPunct="1">
        <a:lnSpc>
          <a:spcPct val="107000"/>
        </a:lnSpc>
        <a:spcBef>
          <a:spcPts val="0"/>
        </a:spcBef>
        <a:buSzPct val="80000"/>
        <a:buFont typeface="Cera PRO" panose="00000500000000000000" pitchFamily="50" charset="0"/>
        <a:buChar char="▪"/>
        <a:defRPr sz="203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1219139" rtl="0" eaLnBrk="1" latinLnBrk="0" hangingPunct="1">
        <a:lnSpc>
          <a:spcPct val="107000"/>
        </a:lnSpc>
        <a:spcBef>
          <a:spcPts val="0"/>
        </a:spcBef>
        <a:buClr>
          <a:schemeClr val="tx1"/>
        </a:buClr>
        <a:buSzPct val="25000"/>
        <a:buFont typeface="Plus Jakarta Sans" pitchFamily="2" charset="0"/>
        <a:buChar char="′"/>
        <a:defRPr sz="20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7526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b="0" kern="1200">
          <a:solidFill>
            <a:schemeClr val="tx2"/>
          </a:solidFill>
          <a:latin typeface="+mn-lt"/>
          <a:ea typeface="+mn-ea"/>
          <a:cs typeface="+mn-cs"/>
        </a:defRPr>
      </a:lvl5pPr>
      <a:lvl6pPr marL="360000" indent="-36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72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360000" algn="l" defTabSz="914400" rtl="0" eaLnBrk="1" latinLnBrk="0" hangingPunct="1">
        <a:lnSpc>
          <a:spcPct val="100000"/>
        </a:lnSpc>
        <a:spcBef>
          <a:spcPts val="0"/>
        </a:spcBef>
        <a:buFont typeface="Calibri" panose="020F0502020204030204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00000"/>
        </a:lnSpc>
        <a:spcBef>
          <a:spcPts val="0"/>
        </a:spcBef>
        <a:buClr>
          <a:schemeClr val="bg1"/>
        </a:buClr>
        <a:buSzPct val="25000"/>
        <a:buFont typeface="Calibri" panose="020F0502020204030204" pitchFamily="34" charset="0"/>
        <a:buChar char="'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" Target="slide15.xml"/><Relationship Id="rId7" Type="http://schemas.openxmlformats.org/officeDocument/2006/relationships/image" Target="../media/image34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3.jpeg"/><Relationship Id="rId5" Type="http://schemas.openxmlformats.org/officeDocument/2006/relationships/hyperlink" Target="https://tinyurl.com/33y32kk9" TargetMode="External"/><Relationship Id="rId4" Type="http://schemas.openxmlformats.org/officeDocument/2006/relationships/slide" Target="slide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hyperlink" Target="https://tinyurl.com/33y32kk9" TargetMode="Externa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33y32kk9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tinyurl.com/33y32kk9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33y32kk9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vernieuwenderwijs.nl/kenmerken-krachtig-curriculum/" TargetMode="Externa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B4A5E-DDF6-6DCD-B19A-3970DF8C19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Ontwerpen van onderwijs</a:t>
            </a:r>
            <a:br>
              <a:rPr lang="nl-NL" dirty="0"/>
            </a:br>
            <a:r>
              <a:rPr lang="nl-NL" dirty="0"/>
              <a:t>Module 6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0D0D6828-2C81-86E4-E58A-28EA615DCB0F}"/>
              </a:ext>
            </a:extLst>
          </p:cNvPr>
          <p:cNvSpPr txBox="1"/>
          <p:nvPr/>
        </p:nvSpPr>
        <p:spPr>
          <a:xfrm>
            <a:off x="4170260" y="4783121"/>
            <a:ext cx="6247236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i="1"/>
              <a:t>Naar een betekenisvol curriculum/</a:t>
            </a:r>
          </a:p>
          <a:p>
            <a:r>
              <a:rPr lang="nl-NL" i="1"/>
              <a:t>doorgaande leerlijn</a:t>
            </a:r>
          </a:p>
        </p:txBody>
      </p:sp>
    </p:spTree>
    <p:extLst>
      <p:ext uri="{BB962C8B-B14F-4D97-AF65-F5344CB8AC3E}">
        <p14:creationId xmlns:p14="http://schemas.microsoft.com/office/powerpoint/2010/main" val="1691343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Using constructive alignment in your education | Radboud University">
            <a:extLst>
              <a:ext uri="{FF2B5EF4-FFF2-40B4-BE49-F238E27FC236}">
                <a16:creationId xmlns:a16="http://schemas.microsoft.com/office/drawing/2014/main" id="{A25C1525-2A24-37A0-D9A0-0FF4FC4B48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279" y="928688"/>
            <a:ext cx="9220921" cy="5453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07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388CF0-2F97-A7A2-2E4B-4C2AB522C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98327B0-8351-FD01-346B-3B5BECBAC1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54642" y="1523959"/>
            <a:ext cx="10157356" cy="416001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l-NL" sz="2000"/>
              <a:t>Je weet wat de begrippen socialisatie, kwalificatie en </a:t>
            </a:r>
            <a:r>
              <a:rPr lang="nl-NL" sz="2000" err="1"/>
              <a:t>subjectivicatie</a:t>
            </a:r>
            <a:r>
              <a:rPr lang="nl-NL" sz="2000"/>
              <a:t> betekenen​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Je hebt inzicht in hoe het zit met de verhouding tussen deze 3 elementen in jouw onderwijs​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Je hebt inzicht welke plek jouw onderwijs heeft in het grote geheel (leerplan/curriculum) van de opleiding/school​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PDG: ​Je hebt inzichten hoe een “curriculum” wordt ontwikkeld op basis van theorieën​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DEP: ​Je hebt inzicht in de doorgaande leerlijn van je onderwijs​.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7BBF919-8CBE-4ECB-532E-F1C5785F7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636436"/>
          </a:xfrm>
        </p:spPr>
        <p:txBody>
          <a:bodyPr/>
          <a:lstStyle/>
          <a:p>
            <a:r>
              <a:rPr lang="nl-NL"/>
              <a:t>Doelen</a:t>
            </a:r>
          </a:p>
        </p:txBody>
      </p:sp>
    </p:spTree>
    <p:extLst>
      <p:ext uri="{BB962C8B-B14F-4D97-AF65-F5344CB8AC3E}">
        <p14:creationId xmlns:p14="http://schemas.microsoft.com/office/powerpoint/2010/main" val="10171919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Afbeelding met tafel&#10;&#10;Automatisch gegenereerde beschrijving">
            <a:extLst>
              <a:ext uri="{FF2B5EF4-FFF2-40B4-BE49-F238E27FC236}">
                <a16:creationId xmlns:a16="http://schemas.microsoft.com/office/drawing/2014/main" id="{C484E8B4-D212-4951-F209-E9ECDC90C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1363"/>
            <a:ext cx="12192000" cy="537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10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3CA4A074-8F44-96CF-2F81-D745E50B05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1671639"/>
            <a:ext cx="10692000" cy="4648772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Maak een </a:t>
            </a:r>
            <a:r>
              <a:rPr lang="nl-NL" err="1"/>
              <a:t>mindmap</a:t>
            </a:r>
            <a:r>
              <a:rPr lang="nl-NL"/>
              <a:t> met welke invloeden er zijn in jouw school/opleiding/onderwijs op elk niveau. Voeg de meegebrachte krantenknipsels hier aan toe.</a:t>
            </a:r>
            <a:br>
              <a:rPr lang="nl-NL"/>
            </a:br>
            <a:r>
              <a:rPr lang="nl-NL"/>
              <a:t>(10 minuten; zelfstandig)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C537532-65A6-E5DC-2D57-7808C7706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67662"/>
            <a:ext cx="10692000" cy="1082235"/>
          </a:xfrm>
        </p:spPr>
        <p:txBody>
          <a:bodyPr/>
          <a:lstStyle/>
          <a:p>
            <a:r>
              <a:rPr lang="nl-NL"/>
              <a:t>Invloeden in jouw onderwijs</a:t>
            </a:r>
          </a:p>
        </p:txBody>
      </p:sp>
      <p:pic>
        <p:nvPicPr>
          <p:cNvPr id="4" name="Picture 2" descr="Afbeelding met tafel&#10;&#10;Automatisch gegenereerde beschrijving">
            <a:extLst>
              <a:ext uri="{FF2B5EF4-FFF2-40B4-BE49-F238E27FC236}">
                <a16:creationId xmlns:a16="http://schemas.microsoft.com/office/drawing/2014/main" id="{445D1880-903C-AA1D-8C12-B333B8CFC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2787622"/>
            <a:ext cx="9232280" cy="407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Mindmap Conceptontwerp Met Takken En Twijgen, Mindmap, Structuur, Mind  Mapping Afbeelding PNG Met Transparante Achtergrond Gratis">
            <a:extLst>
              <a:ext uri="{FF2B5EF4-FFF2-40B4-BE49-F238E27FC236}">
                <a16:creationId xmlns:a16="http://schemas.microsoft.com/office/drawing/2014/main" id="{69CB3D3A-A392-2464-1AD6-D608E6C7C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3834" y="1957388"/>
            <a:ext cx="5343523" cy="5343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740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diagram, cirkel, lijn, Parallel&#10;&#10;Door AI gegenereerde inhoud is mogelijk onjuist.">
            <a:extLst>
              <a:ext uri="{FF2B5EF4-FFF2-40B4-BE49-F238E27FC236}">
                <a16:creationId xmlns:a16="http://schemas.microsoft.com/office/drawing/2014/main" id="{0C74D45C-20C4-323F-0F53-81C37AF27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892829" y="1709993"/>
            <a:ext cx="3071403" cy="4472241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B9A0D4EE-CA50-A998-89B5-80F8F89A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922" y="354479"/>
            <a:ext cx="5274391" cy="578213"/>
          </a:xfrm>
        </p:spPr>
        <p:txBody>
          <a:bodyPr>
            <a:normAutofit fontScale="90000"/>
          </a:bodyPr>
          <a:lstStyle/>
          <a:p>
            <a:r>
              <a:rPr lang="nl-NL"/>
              <a:t>PDG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553A14A-6820-1D90-80AD-845F817270F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9970" y="1150350"/>
            <a:ext cx="5274391" cy="5521913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l-NL" sz="1800"/>
              <a:t>Onderzoek een methode naar keuze:</a:t>
            </a:r>
          </a:p>
          <a:p>
            <a:pPr marL="0" indent="0">
              <a:buNone/>
            </a:pPr>
            <a:endParaRPr lang="nl-NL" sz="1800"/>
          </a:p>
          <a:p>
            <a:pPr marL="215900" indent="-215900">
              <a:buFontTx/>
              <a:buChar char="-"/>
            </a:pPr>
            <a:r>
              <a:rPr lang="nl-NL" sz="1800"/>
              <a:t>Hoe werkt deze methode voor</a:t>
            </a:r>
            <a:br>
              <a:rPr lang="nl-NL" sz="1800"/>
            </a:br>
            <a:r>
              <a:rPr lang="nl-NL" sz="1800"/>
              <a:t>het ontwerpen van een curriculum?</a:t>
            </a:r>
          </a:p>
          <a:p>
            <a:pPr marL="215900" indent="-215900">
              <a:buFontTx/>
              <a:buChar char="-"/>
            </a:pPr>
            <a:endParaRPr lang="nl-NL" sz="1800"/>
          </a:p>
          <a:p>
            <a:pPr marL="215900" indent="-215900">
              <a:buFontTx/>
              <a:buChar char="-"/>
            </a:pPr>
            <a:r>
              <a:rPr lang="nl-NL" sz="1800"/>
              <a:t>Presenteer aan anderen je bevindingen (met een voorbeeld)</a:t>
            </a:r>
          </a:p>
          <a:p>
            <a:pPr marL="0" indent="0">
              <a:buNone/>
            </a:pPr>
            <a:endParaRPr lang="nl-NL" sz="1800"/>
          </a:p>
          <a:p>
            <a:pPr marL="0" indent="0">
              <a:buNone/>
            </a:pPr>
            <a:r>
              <a:rPr lang="nl-NL" sz="1800"/>
              <a:t>30 minuten onderzoek; 20 minuten presenteren</a:t>
            </a:r>
          </a:p>
          <a:p>
            <a:pPr marL="0" indent="0">
              <a:buNone/>
            </a:pPr>
            <a:endParaRPr lang="nl-NL" sz="1800"/>
          </a:p>
          <a:p>
            <a:pPr marL="0" indent="0">
              <a:buNone/>
            </a:pPr>
            <a:r>
              <a:rPr lang="nl-NL" sz="1800"/>
              <a:t>Klaar?</a:t>
            </a:r>
          </a:p>
          <a:p>
            <a:pPr marL="0" indent="0">
              <a:buNone/>
            </a:pPr>
            <a:r>
              <a:rPr lang="nl-NL" sz="1800">
                <a:hlinkClick r:id="rId3" action="ppaction://hlinksldjump"/>
              </a:rPr>
              <a:t>Optie 1: </a:t>
            </a:r>
            <a:r>
              <a:rPr lang="nl-NL" sz="1800"/>
              <a:t>Het proces van betrekken en verankeren van het curriculum</a:t>
            </a:r>
          </a:p>
          <a:p>
            <a:pPr marL="0" indent="0">
              <a:buNone/>
            </a:pPr>
            <a:r>
              <a:rPr lang="nl-NL" sz="1800">
                <a:hlinkClick r:id="rId4" action="ppaction://hlinksldjump"/>
              </a:rPr>
              <a:t>Optie 2</a:t>
            </a:r>
            <a:r>
              <a:rPr lang="nl-NL" sz="1800"/>
              <a:t>: Analyse spinnenweb &amp; werkvormen</a:t>
            </a:r>
          </a:p>
          <a:p>
            <a:pPr marL="0" indent="0">
              <a:buNone/>
            </a:pPr>
            <a:endParaRPr lang="nl-NL" sz="1800"/>
          </a:p>
          <a:p>
            <a:pPr marL="0" indent="0">
              <a:buNone/>
            </a:pPr>
            <a:r>
              <a:rPr lang="nl-NL" sz="1800"/>
              <a:t>Materiaal op </a:t>
            </a:r>
            <a:r>
              <a:rPr lang="nl-NL" sz="1800" err="1"/>
              <a:t>Innovationlab</a:t>
            </a:r>
            <a:r>
              <a:rPr lang="nl-NL" sz="1800"/>
              <a:t> (Module 12)</a:t>
            </a:r>
            <a:br>
              <a:rPr lang="nl-NL" sz="1800"/>
            </a:br>
            <a:r>
              <a:rPr lang="nl-NL" sz="1800">
                <a:hlinkClick r:id="rId5"/>
              </a:rPr>
              <a:t>https://tinyurl.com/33y32kk9</a:t>
            </a:r>
            <a:r>
              <a:rPr lang="nl-NL" sz="1800"/>
              <a:t> </a:t>
            </a:r>
            <a:br>
              <a:rPr lang="nl-NL" sz="1800"/>
            </a:br>
            <a:endParaRPr lang="nl-NL" sz="180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A37835CB-D171-8067-9860-C2C7D463B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70" y="-34629"/>
            <a:ext cx="4538662" cy="2047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6001547B-92C9-A4FD-A67E-905F9ED06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670" y="4953500"/>
            <a:ext cx="4049373" cy="190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fbeelding 5" descr="Afbeelding met cirkel, kunst&#10;&#10;Door AI gegenereerde inhoud is mogelijk onjuist.">
            <a:extLst>
              <a:ext uri="{FF2B5EF4-FFF2-40B4-BE49-F238E27FC236}">
                <a16:creationId xmlns:a16="http://schemas.microsoft.com/office/drawing/2014/main" id="{E9790396-37D8-5476-7F51-85BEF22E2A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813" y="-13961"/>
            <a:ext cx="3488730" cy="7045866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F4F87F01-8B8E-EE87-E4BC-869BDFD705BF}"/>
              </a:ext>
            </a:extLst>
          </p:cNvPr>
          <p:cNvSpPr txBox="1"/>
          <p:nvPr/>
        </p:nvSpPr>
        <p:spPr>
          <a:xfrm>
            <a:off x="5254039" y="2564590"/>
            <a:ext cx="3135625" cy="461665"/>
          </a:xfrm>
          <a:prstGeom prst="rect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/>
              <a:t>Leerbogen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B736C3F8-C462-5D91-3063-DD6329AEB802}"/>
              </a:ext>
            </a:extLst>
          </p:cNvPr>
          <p:cNvSpPr txBox="1"/>
          <p:nvPr/>
        </p:nvSpPr>
        <p:spPr>
          <a:xfrm rot="20294359">
            <a:off x="8984676" y="1062223"/>
            <a:ext cx="3135625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l-NL"/>
              <a:t>Design Thinking</a:t>
            </a:r>
          </a:p>
        </p:txBody>
      </p:sp>
    </p:spTree>
    <p:extLst>
      <p:ext uri="{BB962C8B-B14F-4D97-AF65-F5344CB8AC3E}">
        <p14:creationId xmlns:p14="http://schemas.microsoft.com/office/powerpoint/2010/main" val="606248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AA576C7D-1105-27D5-EFE6-CA07258925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95474" y="1800226"/>
            <a:ext cx="9216524" cy="4160015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Hieronder zie je vijf  methoden.​ Onderzoek een methode en voer de werkvorm (kort of lang) uit die hoort bij deze methode​.</a:t>
            </a:r>
          </a:p>
          <a:p>
            <a:pPr marL="0" indent="0">
              <a:buNone/>
            </a:pPr>
            <a:r>
              <a:rPr lang="nl-NL" sz="1800"/>
              <a:t>Kijk hiervoor in de curriculumwaaier (</a:t>
            </a:r>
            <a:r>
              <a:rPr lang="nl-NL" sz="1800" i="1"/>
              <a:t>Module 12, </a:t>
            </a:r>
            <a:r>
              <a:rPr lang="nl-NL" sz="1600" i="1">
                <a:hlinkClick r:id="rId2"/>
              </a:rPr>
              <a:t>https://tinyurl.com/33y32kk9</a:t>
            </a:r>
            <a:r>
              <a:rPr lang="nl-NL" sz="1600" i="1"/>
              <a:t>)</a:t>
            </a:r>
            <a:endParaRPr lang="nl-NL" sz="1800" i="1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3BBFD72-2B52-FA05-6FC1-1ACA0B85F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474" y="161126"/>
            <a:ext cx="9216524" cy="1408654"/>
          </a:xfrm>
        </p:spPr>
        <p:txBody>
          <a:bodyPr/>
          <a:lstStyle/>
          <a:p>
            <a:r>
              <a:rPr lang="nl-NL"/>
              <a:t>PDG Optie 1 : Het proces van betrekken en verankeren van het curriculum</a:t>
            </a: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21A8055F-2F98-BA12-BDA5-CEA3831DC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9507"/>
            <a:ext cx="4022725" cy="1878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>
            <a:extLst>
              <a:ext uri="{FF2B5EF4-FFF2-40B4-BE49-F238E27FC236}">
                <a16:creationId xmlns:a16="http://schemas.microsoft.com/office/drawing/2014/main" id="{15C918FD-15AF-5214-E288-2F4C7EA4A3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919" y="4862230"/>
            <a:ext cx="3354388" cy="199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>
            <a:extLst>
              <a:ext uri="{FF2B5EF4-FFF2-40B4-BE49-F238E27FC236}">
                <a16:creationId xmlns:a16="http://schemas.microsoft.com/office/drawing/2014/main" id="{BB871B44-2CFA-B50C-CB68-9AA139986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6082" y="4750279"/>
            <a:ext cx="3980888" cy="1990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>
            <a:extLst>
              <a:ext uri="{FF2B5EF4-FFF2-40B4-BE49-F238E27FC236}">
                <a16:creationId xmlns:a16="http://schemas.microsoft.com/office/drawing/2014/main" id="{F1166ECA-302D-5F75-DF69-703285968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290" y="2971799"/>
            <a:ext cx="3933680" cy="177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>
            <a:extLst>
              <a:ext uri="{FF2B5EF4-FFF2-40B4-BE49-F238E27FC236}">
                <a16:creationId xmlns:a16="http://schemas.microsoft.com/office/drawing/2014/main" id="{A1CB228F-9FB6-5473-B21B-66CD64566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37" y="3083751"/>
            <a:ext cx="3747819" cy="1778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417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BB5DC-26AF-6D93-8820-8DCC13637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urriculaire spinnenweb van Van den Akker | WilfredRubens.com over leren en  ICT">
            <a:extLst>
              <a:ext uri="{FF2B5EF4-FFF2-40B4-BE49-F238E27FC236}">
                <a16:creationId xmlns:a16="http://schemas.microsoft.com/office/drawing/2014/main" id="{29D3F4E9-8AD0-7048-6CED-FD14B791B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2" y="522513"/>
            <a:ext cx="5950834" cy="385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B90B613B-0A90-5478-A9B3-82985A8812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7167" y="1273924"/>
            <a:ext cx="5168833" cy="5061563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l-NL" sz="2000"/>
              <a:t>Analyseer het spinnenweb op (een gedeelte van) het curriculum waar jij betrokken bij bent. </a:t>
            </a:r>
            <a:br>
              <a:rPr lang="nl-NL" sz="2000"/>
            </a:br>
            <a:endParaRPr lang="nl-NL"/>
          </a:p>
          <a:p>
            <a:pPr marL="215900" indent="-215900"/>
            <a:r>
              <a:rPr lang="nl-NL" sz="2000"/>
              <a:t>Wat is sterk in het onderwijsontwerp?</a:t>
            </a:r>
          </a:p>
          <a:p>
            <a:pPr marL="215900" indent="-215900"/>
            <a:r>
              <a:rPr lang="nl-NL" sz="2000"/>
              <a:t>Wat zou je willen verbeteren</a:t>
            </a:r>
          </a:p>
          <a:p>
            <a:pPr marL="215900" indent="-215900"/>
            <a:endParaRPr lang="nl-NL"/>
          </a:p>
          <a:p>
            <a:pPr marL="215900" indent="-215900"/>
            <a:r>
              <a:rPr lang="nl-NL" sz="2000"/>
              <a:t>Wat kun jij wanneer inzetten om de leeractiviteiten en het leren van leerlingen/studenten te versterken?</a:t>
            </a:r>
          </a:p>
          <a:p>
            <a:pPr marL="215900" indent="-215900"/>
            <a:r>
              <a:rPr lang="nl-NL" sz="2000"/>
              <a:t>Waarom zet je juist </a:t>
            </a:r>
            <a:r>
              <a:rPr lang="nl-NL" sz="2000" i="1"/>
              <a:t>dat</a:t>
            </a:r>
            <a:r>
              <a:rPr lang="nl-NL" sz="2000"/>
              <a:t> in?</a:t>
            </a:r>
          </a:p>
          <a:p>
            <a:pPr marL="215900" indent="-215900"/>
            <a:endParaRPr lang="nl-NL"/>
          </a:p>
          <a:p>
            <a:pPr marL="0" indent="0">
              <a:buNone/>
            </a:pPr>
            <a:r>
              <a:rPr lang="nl-NL" sz="2000" i="1"/>
              <a:t>Hulpmiddelen: Curriculumkit &amp; Pocketdidactiek (app)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AB7165B-853A-BD6B-5A0E-F01C5A696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67" y="77375"/>
            <a:ext cx="10692000" cy="961035"/>
          </a:xfrm>
        </p:spPr>
        <p:txBody>
          <a:bodyPr/>
          <a:lstStyle/>
          <a:p>
            <a:r>
              <a:rPr lang="nl-NL"/>
              <a:t>PDG Optie 2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43F6B422-1AD6-C8CC-1AE2-7BBA0300A97F}"/>
              </a:ext>
            </a:extLst>
          </p:cNvPr>
          <p:cNvSpPr txBox="1"/>
          <p:nvPr/>
        </p:nvSpPr>
        <p:spPr>
          <a:xfrm>
            <a:off x="6034088" y="5182463"/>
            <a:ext cx="6157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/>
              <a:t>Materiaal op </a:t>
            </a:r>
            <a:r>
              <a:rPr lang="nl-NL" sz="2000" err="1"/>
              <a:t>Innovationlab</a:t>
            </a:r>
            <a:r>
              <a:rPr lang="nl-NL" sz="2000"/>
              <a:t> (Module 12)</a:t>
            </a:r>
            <a:br>
              <a:rPr lang="nl-NL" sz="2000"/>
            </a:br>
            <a:r>
              <a:rPr lang="nl-NL" sz="2000">
                <a:hlinkClick r:id="rId3"/>
              </a:rPr>
              <a:t>https://tinyurl.com/33y32kk9</a:t>
            </a:r>
            <a:r>
              <a:rPr lang="nl-NL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26030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8F7BAA5D-899E-8A38-A051-583092CE57A8}"/>
              </a:ext>
            </a:extLst>
          </p:cNvPr>
          <p:cNvSpPr/>
          <p:nvPr/>
        </p:nvSpPr>
        <p:spPr>
          <a:xfrm>
            <a:off x="4800600" y="4642548"/>
            <a:ext cx="7391400" cy="22154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242" name="Picture 2" descr="Curriculaire spinnenweb van Van den Akker | WilfredRubens.com over leren en  ICT">
            <a:extLst>
              <a:ext uri="{FF2B5EF4-FFF2-40B4-BE49-F238E27FC236}">
                <a16:creationId xmlns:a16="http://schemas.microsoft.com/office/drawing/2014/main" id="{831E3CE4-7097-6A66-7997-8070AC555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679" y="0"/>
            <a:ext cx="7565321" cy="49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0593002-F80D-8BEA-F0C4-6617DFB19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519" y="0"/>
            <a:ext cx="5274391" cy="1202592"/>
          </a:xfrm>
        </p:spPr>
        <p:txBody>
          <a:bodyPr/>
          <a:lstStyle/>
          <a:p>
            <a:r>
              <a:rPr lang="nl-NL"/>
              <a:t>DEP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E331D37-C0F3-69C6-4075-99A7502F1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1519" y="1393923"/>
            <a:ext cx="4633394" cy="5649815"/>
          </a:xfrm>
        </p:spPr>
        <p:txBody>
          <a:bodyPr/>
          <a:lstStyle/>
          <a:p>
            <a:pPr marL="0" indent="0">
              <a:buNone/>
            </a:pPr>
            <a:r>
              <a:rPr lang="nl-NL" sz="1800" u="sng"/>
              <a:t>MBO: </a:t>
            </a:r>
            <a:r>
              <a:rPr lang="nl-NL" sz="1800"/>
              <a:t>Neem de leerlijn uit het KD waar jij bij betrokken bent.​</a:t>
            </a:r>
            <a:br>
              <a:rPr lang="nl-NL" sz="1800"/>
            </a:br>
            <a:br>
              <a:rPr lang="nl-NL" sz="1800"/>
            </a:br>
            <a:r>
              <a:rPr lang="nl-NL" sz="1800" u="sng"/>
              <a:t>VO/PO:</a:t>
            </a:r>
            <a:r>
              <a:rPr lang="nl-NL" sz="1800"/>
              <a:t> Zoek op SLO naar een leerlijn waar jij bij betrokken bent.</a:t>
            </a:r>
          </a:p>
          <a:p>
            <a:pPr marL="0" indent="0">
              <a:buNone/>
            </a:pPr>
            <a:endParaRPr lang="nl-NL" sz="1800"/>
          </a:p>
          <a:p>
            <a:r>
              <a:rPr lang="nl-NL" sz="1800"/>
              <a:t>Selecteer het onderdeel dat op dit moment aan de orde is.  ​</a:t>
            </a:r>
          </a:p>
          <a:p>
            <a:endParaRPr lang="nl-NL" sz="1800"/>
          </a:p>
          <a:p>
            <a:r>
              <a:rPr lang="nl-NL" sz="1800"/>
              <a:t>Doorloop het spinnenweb op microniveau (de oranje bolletjes) ​</a:t>
            </a:r>
          </a:p>
          <a:p>
            <a:endParaRPr lang="nl-NL" sz="1800"/>
          </a:p>
          <a:p>
            <a:r>
              <a:rPr lang="nl-NL" sz="1800"/>
              <a:t>​Geef specifiek aan waar jouw verantwoordelijkheid ligt en waar die van de docent of leerkracht</a:t>
            </a:r>
          </a:p>
          <a:p>
            <a:pPr marL="0" indent="0">
              <a:buNone/>
            </a:pPr>
            <a:endParaRPr lang="nl-NL" sz="1800"/>
          </a:p>
          <a:p>
            <a:pPr marL="0" indent="0">
              <a:buNone/>
            </a:pPr>
            <a:r>
              <a:rPr lang="nl-NL" sz="1800"/>
              <a:t>Klaar? </a:t>
            </a:r>
            <a:r>
              <a:rPr lang="nl-NL" sz="1800">
                <a:hlinkClick r:id="rId3" action="ppaction://hlinksldjump"/>
              </a:rPr>
              <a:t>Vervolg…</a:t>
            </a:r>
            <a:endParaRPr lang="nl-NL" sz="180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96DB6D77-1EB7-7250-A938-4C43C10D7890}"/>
              </a:ext>
            </a:extLst>
          </p:cNvPr>
          <p:cNvSpPr txBox="1"/>
          <p:nvPr/>
        </p:nvSpPr>
        <p:spPr>
          <a:xfrm>
            <a:off x="5652569" y="5525363"/>
            <a:ext cx="6157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/>
              <a:t>Materiaal op </a:t>
            </a:r>
            <a:r>
              <a:rPr lang="nl-NL" sz="2000" err="1"/>
              <a:t>Innovationlab</a:t>
            </a:r>
            <a:r>
              <a:rPr lang="nl-NL" sz="2000"/>
              <a:t> (Module 12)</a:t>
            </a:r>
            <a:br>
              <a:rPr lang="nl-NL" sz="2000"/>
            </a:br>
            <a:r>
              <a:rPr lang="nl-NL" sz="2000">
                <a:hlinkClick r:id="rId4"/>
              </a:rPr>
              <a:t>https://tinyurl.com/33y32kk9</a:t>
            </a:r>
            <a:r>
              <a:rPr lang="nl-NL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340353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urriculaire spinnenweb van Van den Akker | WilfredRubens.com over leren en  ICT">
            <a:extLst>
              <a:ext uri="{FF2B5EF4-FFF2-40B4-BE49-F238E27FC236}">
                <a16:creationId xmlns:a16="http://schemas.microsoft.com/office/drawing/2014/main" id="{10052989-9501-6543-2214-6C0331F7FE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012" y="522513"/>
            <a:ext cx="5950834" cy="385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C79918A4-2D17-C035-878E-627A65FF61E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27167" y="1719062"/>
            <a:ext cx="5168833" cy="4616425"/>
          </a:xfrm>
        </p:spPr>
        <p:txBody>
          <a:bodyPr/>
          <a:lstStyle/>
          <a:p>
            <a:pPr marL="0" indent="0">
              <a:buNone/>
            </a:pPr>
            <a:r>
              <a:rPr lang="nl-NL"/>
              <a:t>Vanuit de analyse van het web;</a:t>
            </a:r>
          </a:p>
          <a:p>
            <a:r>
              <a:rPr lang="nl-NL"/>
              <a:t>Wat is sterk in het onderwijsontwerp?</a:t>
            </a:r>
          </a:p>
          <a:p>
            <a:r>
              <a:rPr lang="nl-NL"/>
              <a:t>Wat zou je willen verbeteren</a:t>
            </a:r>
          </a:p>
          <a:p>
            <a:endParaRPr lang="nl-NL"/>
          </a:p>
          <a:p>
            <a:pPr marL="0" indent="0">
              <a:buNone/>
            </a:pPr>
            <a:r>
              <a:rPr lang="nl-NL"/>
              <a:t>Focus op leeractiviteiten: </a:t>
            </a:r>
          </a:p>
          <a:p>
            <a:r>
              <a:rPr lang="nl-NL"/>
              <a:t>Wat kun jij wanneer inzetten om de leeractiviteiten en het leren van leerlingen/studenten te versterken?</a:t>
            </a:r>
          </a:p>
          <a:p>
            <a:r>
              <a:rPr lang="nl-NL"/>
              <a:t>Waarom zet je juist </a:t>
            </a:r>
            <a:r>
              <a:rPr lang="nl-NL" i="1"/>
              <a:t>dat</a:t>
            </a:r>
            <a:r>
              <a:rPr lang="nl-NL"/>
              <a:t> in?</a:t>
            </a:r>
          </a:p>
          <a:p>
            <a:endParaRPr lang="nl-NL"/>
          </a:p>
          <a:p>
            <a:pPr marL="0" indent="0">
              <a:buNone/>
            </a:pPr>
            <a:r>
              <a:rPr lang="nl-NL" i="1"/>
              <a:t>Hulpmiddelen: Curriculumkit &amp; Pocketdidactiek (app)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8A92013-1FED-9EF7-3050-A5B3629CC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167" y="379638"/>
            <a:ext cx="10692000" cy="961035"/>
          </a:xfrm>
        </p:spPr>
        <p:txBody>
          <a:bodyPr/>
          <a:lstStyle/>
          <a:p>
            <a:r>
              <a:rPr lang="nl-NL"/>
              <a:t>DEP (vervolg)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6EB4046-E2E9-A535-CF80-F982DED9B679}"/>
              </a:ext>
            </a:extLst>
          </p:cNvPr>
          <p:cNvSpPr txBox="1"/>
          <p:nvPr/>
        </p:nvSpPr>
        <p:spPr>
          <a:xfrm>
            <a:off x="6034088" y="5182463"/>
            <a:ext cx="61579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000"/>
              <a:t>Materiaal op </a:t>
            </a:r>
            <a:r>
              <a:rPr lang="nl-NL" sz="2000" err="1"/>
              <a:t>Innovationlab</a:t>
            </a:r>
            <a:r>
              <a:rPr lang="nl-NL" sz="2000"/>
              <a:t> (Module 12)</a:t>
            </a:r>
            <a:br>
              <a:rPr lang="nl-NL" sz="2000"/>
            </a:br>
            <a:r>
              <a:rPr lang="nl-NL" sz="2000">
                <a:hlinkClick r:id="rId3"/>
              </a:rPr>
              <a:t>https://tinyurl.com/33y32kk9</a:t>
            </a:r>
            <a:r>
              <a:rPr lang="nl-NL" sz="20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7337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FC7E22F0-1980-2045-B6ED-466C14C02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37" y="0"/>
            <a:ext cx="97409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4103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 descr="Afbeelding met overdekt, speelgoed, Schaalmodel&#10;&#10;Door AI gegenereerde inhoud is mogelijk onjuist.">
            <a:extLst>
              <a:ext uri="{FF2B5EF4-FFF2-40B4-BE49-F238E27FC236}">
                <a16:creationId xmlns:a16="http://schemas.microsoft.com/office/drawing/2014/main" id="{938AC226-81BF-D75F-BB69-3A13400F193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85" b="32485"/>
          <a:stretch>
            <a:fillRect/>
          </a:stretch>
        </p:blipFill>
        <p:spPr/>
      </p:pic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67B64A-6F94-A24F-305F-4B0AF05118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648000" tIns="1512000" rIns="648000" bIns="108000" rtlCol="0" anchor="t">
            <a:noAutofit/>
          </a:bodyPr>
          <a:lstStyle/>
          <a:p>
            <a:r>
              <a:rPr lang="nl-NL" sz="2000" dirty="0"/>
              <a:t>9:00 – 12:00: </a:t>
            </a:r>
            <a:r>
              <a:rPr lang="nl-NL" sz="2000"/>
              <a:t>Check-in</a:t>
            </a:r>
            <a:r>
              <a:rPr lang="nl-NL" sz="2000" dirty="0"/>
              <a:t> &amp; Workshop</a:t>
            </a:r>
            <a:endParaRPr lang="nl-NL" dirty="0"/>
          </a:p>
          <a:p>
            <a:endParaRPr lang="nl-NL" sz="2000"/>
          </a:p>
          <a:p>
            <a:r>
              <a:rPr lang="nl-NL" sz="2000"/>
              <a:t>13:00 – 14:20: Leerplaats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/>
              <a:t>14:30 – 16:00: Oefenplaats</a:t>
            </a:r>
          </a:p>
          <a:p>
            <a:endParaRPr lang="nl-NL" sz="2000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0DB954F-37FE-08C8-25FA-8FF9103B75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5F6ACAE-C98B-4B52-60E3-AE9B352AC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Programma</a:t>
            </a:r>
          </a:p>
        </p:txBody>
      </p:sp>
    </p:spTree>
    <p:extLst>
      <p:ext uri="{BB962C8B-B14F-4D97-AF65-F5344CB8AC3E}">
        <p14:creationId xmlns:p14="http://schemas.microsoft.com/office/powerpoint/2010/main" val="2506047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ED45691-FCDD-4933-5D78-661060FE78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9998" y="1628775"/>
            <a:ext cx="10692000" cy="4691635"/>
          </a:xfrm>
        </p:spPr>
        <p:txBody>
          <a:bodyPr/>
          <a:lstStyle/>
          <a:p>
            <a:pPr marL="0" indent="0">
              <a:buNone/>
            </a:pPr>
            <a:r>
              <a:rPr lang="nl-NL">
                <a:hlinkClick r:id="rId2"/>
              </a:rPr>
              <a:t>https://vernieuwenderwijs.nl/kenmerken-krachtig-curriculum/</a:t>
            </a:r>
            <a:r>
              <a:rPr lang="nl-NL"/>
              <a:t> </a:t>
            </a:r>
          </a:p>
          <a:p>
            <a:endParaRPr lang="nl-NL"/>
          </a:p>
          <a:p>
            <a:pPr marL="0" indent="0">
              <a:buNone/>
            </a:pPr>
            <a:r>
              <a:rPr lang="nl-NL"/>
              <a:t>Vanuit jouw onderwijs;</a:t>
            </a:r>
          </a:p>
          <a:p>
            <a:pPr marL="0" indent="0">
              <a:buNone/>
            </a:pPr>
            <a:r>
              <a:rPr lang="nl-NL"/>
              <a:t>In groepen; 15 minuten.</a:t>
            </a:r>
          </a:p>
          <a:p>
            <a:pPr marL="0" indent="0">
              <a:buNone/>
            </a:pPr>
            <a:endParaRPr lang="nl-NL"/>
          </a:p>
          <a:p>
            <a:r>
              <a:rPr lang="nl-NL"/>
              <a:t>Waar ben je trots op (is een succes!)​</a:t>
            </a:r>
          </a:p>
          <a:p>
            <a:r>
              <a:rPr lang="nl-NL"/>
              <a:t>Waar wil je mee aan de slag (en hoe!)</a:t>
            </a:r>
            <a:br>
              <a:rPr lang="nl-NL"/>
            </a:br>
            <a:endParaRPr lang="nl-NL"/>
          </a:p>
          <a:p>
            <a:r>
              <a:rPr lang="nl-NL"/>
              <a:t>Welke onderwerpen van vandaag en </a:t>
            </a:r>
            <a:br>
              <a:rPr lang="nl-NL"/>
            </a:br>
            <a:r>
              <a:rPr lang="nl-NL"/>
              <a:t>uit de modulelijn zijn hierbij behulpzaam?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3057372-1DB7-C83E-A8BE-2C2BFCA1B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0"/>
            <a:ext cx="10692000" cy="1408654"/>
          </a:xfrm>
        </p:spPr>
        <p:txBody>
          <a:bodyPr/>
          <a:lstStyle/>
          <a:p>
            <a:r>
              <a:rPr lang="nl-NL"/>
              <a:t>7 Kenmerken van een krachtig curriculum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01470C0-94F2-8110-D95B-8927D8ED6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951" y="2820991"/>
            <a:ext cx="5734050" cy="403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828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02E91-3A19-D4B1-64FA-8E10814A5A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CD586C7-E87F-6323-0B35-0A98C628B9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54642" y="1523959"/>
            <a:ext cx="10157356" cy="416001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l-NL" sz="2000"/>
              <a:t>Je weet wat de begrippen socialisatie, kwalificatie en </a:t>
            </a:r>
            <a:r>
              <a:rPr lang="nl-NL" sz="2000" err="1"/>
              <a:t>subjectivicatie</a:t>
            </a:r>
            <a:r>
              <a:rPr lang="nl-NL" sz="2000"/>
              <a:t> betekenen​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Je hebt inzicht in hoe het zit met de verhouding tussen deze 3 elementen in jouw onderwijs​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Je hebt inzicht welke plek jouw onderwijs heeft in het grote geheel (leerplan/curriculum) van de opleiding/school​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PDG: ​Je hebt inzichten hoe een “curriculum” wordt ontwikkeld op basis van theorieën​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DEP: ​Je hebt inzicht in de doorgaande leerlijn van je onderwijs​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CC9D11E-0818-8F2C-FD8C-65351C714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636436"/>
          </a:xfrm>
        </p:spPr>
        <p:txBody>
          <a:bodyPr/>
          <a:lstStyle/>
          <a:p>
            <a:r>
              <a:rPr lang="nl-NL"/>
              <a:t>Doelen</a:t>
            </a:r>
          </a:p>
        </p:txBody>
      </p:sp>
    </p:spTree>
    <p:extLst>
      <p:ext uri="{BB962C8B-B14F-4D97-AF65-F5344CB8AC3E}">
        <p14:creationId xmlns:p14="http://schemas.microsoft.com/office/powerpoint/2010/main" val="2676746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CED3327-A858-833E-2CEB-96E2A97EE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Evaluatie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B550458-A243-8135-6930-48AF36B6888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215900" indent="-215900"/>
            <a:r>
              <a:rPr lang="nl-NL" sz="2000"/>
              <a:t>Duim: Wat ging goed?</a:t>
            </a:r>
          </a:p>
          <a:p>
            <a:pPr marL="215900" indent="-215900"/>
            <a:r>
              <a:rPr lang="nl-NL" sz="2000"/>
              <a:t>Wijsvinger: Wat neem je mee naar je werkomgeving?</a:t>
            </a:r>
          </a:p>
          <a:p>
            <a:pPr marL="215900" indent="-215900"/>
            <a:r>
              <a:rPr lang="nl-NL" sz="2000"/>
              <a:t>Middelvinger: Wat vond je lastig of uitdagend?</a:t>
            </a:r>
          </a:p>
          <a:p>
            <a:pPr marL="215900" indent="-215900"/>
            <a:r>
              <a:rPr lang="nl-NL" sz="2000"/>
              <a:t>Ringvinger: Wat heeft je geraakt of geïnspireerd?</a:t>
            </a:r>
          </a:p>
          <a:p>
            <a:pPr marL="215900" indent="-215900"/>
            <a:r>
              <a:rPr lang="nl-NL" sz="2000"/>
              <a:t>Pink: Wat is een (kleine) actie die je direct kunt ondernemen?</a:t>
            </a:r>
          </a:p>
        </p:txBody>
      </p:sp>
      <p:pic>
        <p:nvPicPr>
          <p:cNvPr id="17410" name="Picture 2" descr="Grabbing Hand Clipart Images – Browse 1,412 Stock Photos, Vectors, and  Video | Adobe Stock">
            <a:extLst>
              <a:ext uri="{FF2B5EF4-FFF2-40B4-BE49-F238E27FC236}">
                <a16:creationId xmlns:a16="http://schemas.microsoft.com/office/drawing/2014/main" id="{CE123617-0683-68AB-B03B-0A6A59847A3B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47" r="1004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753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7CDBF164-C7A0-E641-C465-09C98B944B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54642" y="1523959"/>
            <a:ext cx="10157356" cy="416001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nl-NL" sz="2000"/>
              <a:t>Je weet wat de begrippen socialisatie, kwalificatie en </a:t>
            </a:r>
            <a:r>
              <a:rPr lang="nl-NL" sz="2000" err="1"/>
              <a:t>subjectivicatie</a:t>
            </a:r>
            <a:r>
              <a:rPr lang="nl-NL" sz="2000"/>
              <a:t> betekenen​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Je hebt inzicht in hoe het zit met de verhouding tussen deze 3 elementen in jouw onderwijs​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Je hebt inzicht welke plek jouw onderwijs heeft in het grote geheel (leerplan/curriculum) van de opleiding/school​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PDG: ​Je hebt inzichten hoe een “curriculum” wordt ontwikkeld op basis van theorieën​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DEP: ​Je hebt inzicht in de doorgaande leerlijn van je onderwijs​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r>
              <a:rPr lang="nl-NL" sz="2000"/>
              <a:t>​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DAFB925-46D9-5C1D-2B27-AF3F27E1E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998" y="522513"/>
            <a:ext cx="10692000" cy="636436"/>
          </a:xfrm>
        </p:spPr>
        <p:txBody>
          <a:bodyPr/>
          <a:lstStyle/>
          <a:p>
            <a:r>
              <a:rPr lang="nl-NL"/>
              <a:t>Doelen</a:t>
            </a:r>
          </a:p>
        </p:txBody>
      </p:sp>
    </p:spTree>
    <p:extLst>
      <p:ext uri="{BB962C8B-B14F-4D97-AF65-F5344CB8AC3E}">
        <p14:creationId xmlns:p14="http://schemas.microsoft.com/office/powerpoint/2010/main" val="343788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0F53BB7-1299-6185-B91B-420D28A4B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err="1"/>
              <a:t>Biesta</a:t>
            </a:r>
            <a:endParaRPr lang="nl-NL"/>
          </a:p>
        </p:txBody>
      </p:sp>
      <p:pic>
        <p:nvPicPr>
          <p:cNvPr id="4" name="Afbeelding 3" descr="Kwalificatie, socialisatie en subjectificatie in de praktijk">
            <a:extLst>
              <a:ext uri="{FF2B5EF4-FFF2-40B4-BE49-F238E27FC236}">
                <a16:creationId xmlns:a16="http://schemas.microsoft.com/office/drawing/2014/main" id="{FEC32635-ACE2-9DD9-2E3F-0832208000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46" r="8219" b="-444"/>
          <a:stretch/>
        </p:blipFill>
        <p:spPr>
          <a:xfrm>
            <a:off x="3531432" y="727492"/>
            <a:ext cx="7764685" cy="539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30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F1F3F-3B7E-DC47-1550-3661E8468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Kwalificatie, socialisatie en subjectificatie in de praktijk">
            <a:extLst>
              <a:ext uri="{FF2B5EF4-FFF2-40B4-BE49-F238E27FC236}">
                <a16:creationId xmlns:a16="http://schemas.microsoft.com/office/drawing/2014/main" id="{D67C7BEF-0F55-11AC-526A-6FCACFA44A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46" r="8219" b="-444"/>
          <a:stretch/>
        </p:blipFill>
        <p:spPr>
          <a:xfrm>
            <a:off x="3931170" y="746229"/>
            <a:ext cx="7720963" cy="5360540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4553BEA-D5C4-34EE-6631-DD2DD57CE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000" y="362695"/>
            <a:ext cx="10692000" cy="1408654"/>
          </a:xfrm>
        </p:spPr>
        <p:txBody>
          <a:bodyPr/>
          <a:lstStyle/>
          <a:p>
            <a:r>
              <a:rPr lang="nl-NL" err="1"/>
              <a:t>Biesta</a:t>
            </a:r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E64A17E-19C7-4DB0-CE35-F3B43037A0F8}"/>
              </a:ext>
            </a:extLst>
          </p:cNvPr>
          <p:cNvSpPr txBox="1"/>
          <p:nvPr/>
        </p:nvSpPr>
        <p:spPr>
          <a:xfrm>
            <a:off x="750000" y="2232837"/>
            <a:ext cx="401910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10 minuten</a:t>
            </a:r>
            <a:br>
              <a:rPr lang="nl-NL"/>
            </a:br>
            <a:r>
              <a:rPr lang="nl-NL"/>
              <a:t>Voor jezelf</a:t>
            </a:r>
          </a:p>
          <a:p>
            <a:endParaRPr lang="nl-NL"/>
          </a:p>
          <a:p>
            <a:r>
              <a:rPr lang="nl-NL" i="1"/>
              <a:t>1. Wat</a:t>
            </a:r>
            <a:r>
              <a:rPr lang="nl-NL"/>
              <a:t> heb jij geleerd op deze drie gebieden gedurende jouw opleidingstraject?</a:t>
            </a:r>
          </a:p>
          <a:p>
            <a:endParaRPr lang="nl-NL"/>
          </a:p>
          <a:p>
            <a:r>
              <a:rPr lang="nl-NL"/>
              <a:t>(Noteren)</a:t>
            </a:r>
          </a:p>
        </p:txBody>
      </p:sp>
    </p:spTree>
    <p:extLst>
      <p:ext uri="{BB962C8B-B14F-4D97-AF65-F5344CB8AC3E}">
        <p14:creationId xmlns:p14="http://schemas.microsoft.com/office/powerpoint/2010/main" val="2894099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EDA41-3DE3-B7A4-28D8-4D4D62039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Kwalificatie, socialisatie en subjectificatie in de praktijk">
            <a:extLst>
              <a:ext uri="{FF2B5EF4-FFF2-40B4-BE49-F238E27FC236}">
                <a16:creationId xmlns:a16="http://schemas.microsoft.com/office/drawing/2014/main" id="{00A55BC9-CECD-ADE7-2D85-6F002B6972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046" r="8219" b="-444"/>
          <a:stretch/>
        </p:blipFill>
        <p:spPr>
          <a:xfrm>
            <a:off x="6098498" y="2967"/>
            <a:ext cx="5950441" cy="4132137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DA6572E1-E470-2B89-B448-2CBEB33A4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000" y="362695"/>
            <a:ext cx="10692000" cy="1408654"/>
          </a:xfrm>
        </p:spPr>
        <p:txBody>
          <a:bodyPr/>
          <a:lstStyle/>
          <a:p>
            <a:r>
              <a:rPr lang="nl-NL" err="1"/>
              <a:t>Biesta</a:t>
            </a:r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14E8165-2BF5-C3B0-D6F8-BD416AA33435}"/>
              </a:ext>
            </a:extLst>
          </p:cNvPr>
          <p:cNvSpPr txBox="1"/>
          <p:nvPr/>
        </p:nvSpPr>
        <p:spPr>
          <a:xfrm>
            <a:off x="675572" y="2053863"/>
            <a:ext cx="56720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/>
              <a:t>Gezamenlijk </a:t>
            </a:r>
            <a:r>
              <a:rPr lang="nl-NL" err="1"/>
              <a:t>definieren</a:t>
            </a:r>
            <a:endParaRPr lang="nl-NL"/>
          </a:p>
          <a:p>
            <a:endParaRPr lang="nl-NL"/>
          </a:p>
          <a:p>
            <a:r>
              <a:rPr lang="nl-NL" i="1"/>
              <a:t>2. Waar </a:t>
            </a:r>
            <a:r>
              <a:rPr lang="nl-NL"/>
              <a:t>heb jij dat geleerd?</a:t>
            </a:r>
          </a:p>
          <a:p>
            <a:endParaRPr lang="nl-NL" i="1"/>
          </a:p>
          <a:p>
            <a:r>
              <a:rPr lang="nl-NL" i="1"/>
              <a:t>3. Hoe </a:t>
            </a:r>
            <a:r>
              <a:rPr lang="nl-NL"/>
              <a:t>heb jij dat geleerd?</a:t>
            </a:r>
          </a:p>
          <a:p>
            <a:endParaRPr lang="nl-NL"/>
          </a:p>
          <a:p>
            <a:r>
              <a:rPr lang="nl-NL"/>
              <a:t>4. </a:t>
            </a:r>
            <a:r>
              <a:rPr lang="nl-NL" i="1"/>
              <a:t>Wanneer </a:t>
            </a:r>
            <a:r>
              <a:rPr lang="nl-NL"/>
              <a:t>heb jij dat geleerd?</a:t>
            </a:r>
          </a:p>
          <a:p>
            <a:endParaRPr lang="nl-NL"/>
          </a:p>
          <a:p>
            <a:r>
              <a:rPr lang="nl-NL"/>
              <a:t>(Noteren)</a:t>
            </a:r>
          </a:p>
          <a:p>
            <a:r>
              <a:rPr lang="nl-NL"/>
              <a:t>Bij 4 -&gt; Maak een tijdlijn</a:t>
            </a:r>
          </a:p>
        </p:txBody>
      </p:sp>
      <p:pic>
        <p:nvPicPr>
          <p:cNvPr id="3074" name="Picture 2" descr="Tijdlijn - Gratis vector clipart afbeeldingen op creazilla.com">
            <a:extLst>
              <a:ext uri="{FF2B5EF4-FFF2-40B4-BE49-F238E27FC236}">
                <a16:creationId xmlns:a16="http://schemas.microsoft.com/office/drawing/2014/main" id="{D10E7533-C2CD-ADC5-397B-D7B8B5C41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637" y="3611065"/>
            <a:ext cx="3444949" cy="295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452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B4625A77-7D5D-ED29-B781-48763B66245A}"/>
              </a:ext>
            </a:extLst>
          </p:cNvPr>
          <p:cNvSpPr txBox="1"/>
          <p:nvPr/>
        </p:nvSpPr>
        <p:spPr>
          <a:xfrm>
            <a:off x="3048886" y="3198168"/>
            <a:ext cx="60977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b="0" i="0">
                <a:solidFill>
                  <a:srgbClr val="000000"/>
                </a:solidFill>
                <a:effectLst/>
                <a:latin typeface="Times"/>
              </a:rPr>
              <a:t> </a:t>
            </a:r>
            <a:endParaRPr lang="nl-NL"/>
          </a:p>
        </p:txBody>
      </p:sp>
      <p:pic>
        <p:nvPicPr>
          <p:cNvPr id="5" name="Afbeelding 4" descr="Afbeelding met diagram, cirkel, lijn, Parallel&#10;&#10;Door AI gegenereerde inhoud is mogelijk onjuist.">
            <a:extLst>
              <a:ext uri="{FF2B5EF4-FFF2-40B4-BE49-F238E27FC236}">
                <a16:creationId xmlns:a16="http://schemas.microsoft.com/office/drawing/2014/main" id="{F63778DA-5757-20A3-2372-8ACA86A1C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527854" y="-537131"/>
            <a:ext cx="5620229" cy="818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850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diagram, cirkel, lijn, Parallel&#10;&#10;Door AI gegenereerde inhoud is mogelijk onjuist.">
            <a:extLst>
              <a:ext uri="{FF2B5EF4-FFF2-40B4-BE49-F238E27FC236}">
                <a16:creationId xmlns:a16="http://schemas.microsoft.com/office/drawing/2014/main" id="{46B2369F-6BA1-F556-415F-3B6619BF1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42637" y="2026556"/>
            <a:ext cx="3209822" cy="4599054"/>
          </a:xfrm>
          <a:prstGeom prst="rect">
            <a:avLst/>
          </a:prstGeom>
        </p:spPr>
      </p:pic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19ED84D6-DB85-764E-FD4F-DDF13B77BB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l-NL"/>
              <a:t>Welke leerbogen zie jij in jouw tijdlijn en welk inzicht geeft dit in jouw ontwikkeling als onderwijsprofessional?</a:t>
            </a:r>
          </a:p>
          <a:p>
            <a:endParaRPr lang="nl-NL"/>
          </a:p>
          <a:p>
            <a:r>
              <a:rPr lang="nl-NL"/>
              <a:t>Welk inzicht geeft </a:t>
            </a:r>
            <a:r>
              <a:rPr lang="nl-NL" i="1"/>
              <a:t>dit </a:t>
            </a:r>
            <a:r>
              <a:rPr lang="nl-NL"/>
              <a:t>jullie in het ‘ontwerpen van onderwijs’?</a:t>
            </a:r>
          </a:p>
          <a:p>
            <a:endParaRPr lang="nl-NL"/>
          </a:p>
          <a:p>
            <a:endParaRPr lang="nl-NL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EA6C3E4-6B59-09E1-6B9B-4DD93968E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Leerbogen</a:t>
            </a:r>
          </a:p>
        </p:txBody>
      </p:sp>
    </p:spTree>
    <p:extLst>
      <p:ext uri="{BB962C8B-B14F-4D97-AF65-F5344CB8AC3E}">
        <p14:creationId xmlns:p14="http://schemas.microsoft.com/office/powerpoint/2010/main" val="2782331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9E2CADF-9BAC-610F-4E59-6C474FC4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Workshop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75009E97-53C5-AEC7-CD99-38921FB1E2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431" y="3462910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>
            <a:extLst>
              <a:ext uri="{FF2B5EF4-FFF2-40B4-BE49-F238E27FC236}">
                <a16:creationId xmlns:a16="http://schemas.microsoft.com/office/drawing/2014/main" id="{2A41A23D-098A-9EAF-7475-CB32DF655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262" y="3421425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09D1F0EF-754E-AE62-F99E-9F5A18DD7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38" y="1392548"/>
            <a:ext cx="4927862" cy="492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5766205"/>
      </p:ext>
    </p:extLst>
  </p:cSld>
  <p:clrMapOvr>
    <a:masterClrMapping/>
  </p:clrMapOvr>
</p:sld>
</file>

<file path=ppt/theme/theme1.xml><?xml version="1.0" encoding="utf-8"?>
<a:theme xmlns:a="http://schemas.openxmlformats.org/drawingml/2006/main" name="NHL Stenden Academie Educati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D531884B-761A-BE40-B3B5-38A6DF9DAF66}" vid="{469A12FF-95D6-B74D-9AA9-EDCFC8B43C35}"/>
    </a:ext>
  </a:extLst>
</a:theme>
</file>

<file path=ppt/theme/theme2.xml><?xml version="1.0" encoding="utf-8"?>
<a:theme xmlns:a="http://schemas.openxmlformats.org/drawingml/2006/main" name="Tips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D531884B-761A-BE40-B3B5-38A6DF9DAF66}" vid="{2E6D6A3F-7B45-924C-B029-CC87C44E564D}"/>
    </a:ext>
  </a:extLst>
</a:theme>
</file>

<file path=ppt/theme/theme3.xml><?xml version="1.0" encoding="utf-8"?>
<a:theme xmlns:a="http://schemas.openxmlformats.org/drawingml/2006/main" name="Office Theme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Educatie 2024">
      <a:dk1>
        <a:srgbClr val="000000"/>
      </a:dk1>
      <a:lt1>
        <a:sysClr val="window" lastClr="FFFFFF"/>
      </a:lt1>
      <a:dk2>
        <a:srgbClr val="FFC800"/>
      </a:dk2>
      <a:lt2>
        <a:srgbClr val="FFFFFF"/>
      </a:lt2>
      <a:accent1>
        <a:srgbClr val="005AA7"/>
      </a:accent1>
      <a:accent2>
        <a:srgbClr val="00A7A2"/>
      </a:accent2>
      <a:accent3>
        <a:srgbClr val="E52329"/>
      </a:accent3>
      <a:accent4>
        <a:srgbClr val="FF8CB2"/>
      </a:accent4>
      <a:accent5>
        <a:srgbClr val="C4AFF2"/>
      </a:accent5>
      <a:accent6>
        <a:srgbClr val="7C2A8F"/>
      </a:accent6>
      <a:hlink>
        <a:srgbClr val="005AA7"/>
      </a:hlink>
      <a:folHlink>
        <a:srgbClr val="005AA7"/>
      </a:folHlink>
    </a:clrScheme>
    <a:fontScheme name="NHL Stenden 2021">
      <a:majorFont>
        <a:latin typeface="Cera PRO"/>
        <a:ea typeface=""/>
        <a:cs typeface=""/>
      </a:majorFont>
      <a:minorFont>
        <a:latin typeface="Cera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f1d824-bbdd-43e2-8fc2-159d913d6b41">
      <Terms xmlns="http://schemas.microsoft.com/office/infopath/2007/PartnerControls"/>
    </lcf76f155ced4ddcb4097134ff3c332f>
    <TaxCatchAll xmlns="0e44ce12-adc8-45fd-b7f3-ce57b2ea230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D574A56817D846B40E6BBB8F086ED4" ma:contentTypeVersion="19" ma:contentTypeDescription="Create a new document." ma:contentTypeScope="" ma:versionID="69f3f42647a5fcf84a4314b3fb58e146">
  <xsd:schema xmlns:xsd="http://www.w3.org/2001/XMLSchema" xmlns:xs="http://www.w3.org/2001/XMLSchema" xmlns:p="http://schemas.microsoft.com/office/2006/metadata/properties" xmlns:ns2="c5f1d824-bbdd-43e2-8fc2-159d913d6b41" xmlns:ns3="0e44ce12-adc8-45fd-b7f3-ce57b2ea230b" targetNamespace="http://schemas.microsoft.com/office/2006/metadata/properties" ma:root="true" ma:fieldsID="6230335bfef93d748477ab3c7fdbe671" ns2:_="" ns3:_="">
    <xsd:import namespace="c5f1d824-bbdd-43e2-8fc2-159d913d6b41"/>
    <xsd:import namespace="0e44ce12-adc8-45fd-b7f3-ce57b2ea230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f1d824-bbdd-43e2-8fc2-159d913d6b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02e4e3a-1431-4321-a2fb-937b74f0027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44ce12-adc8-45fd-b7f3-ce57b2ea230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56754f8-4fac-46c0-8680-7e287a74b84c}" ma:internalName="TaxCatchAll" ma:showField="CatchAllData" ma:web="0e44ce12-adc8-45fd-b7f3-ce57b2ea230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304F44-00C5-463E-980B-CEDFCFC7F334}">
  <ds:schemaRefs>
    <ds:schemaRef ds:uri="0e44ce12-adc8-45fd-b7f3-ce57b2ea230b"/>
    <ds:schemaRef ds:uri="c5f1d824-bbdd-43e2-8fc2-159d913d6b4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F0F16480-66D5-4FE2-9FF6-BF89466A5C2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A565C7-616C-419E-8460-B300033CC5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f1d824-bbdd-43e2-8fc2-159d913d6b41"/>
    <ds:schemaRef ds:uri="0e44ce12-adc8-45fd-b7f3-ce57b2ea23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NHL Stenden Academie Educatie</Template>
  <Application>Microsoft Office PowerPoint</Application>
  <PresentationFormat>Breedbeeld</PresentationFormat>
  <Slides>22</Slides>
  <Notes>0</Notes>
  <HiddenSlides>0</HiddenSlides>
  <ScaleCrop>false</ScaleCrop>
  <HeadingPairs>
    <vt:vector size="4" baseType="variant">
      <vt:variant>
        <vt:lpstr>Thema</vt:lpstr>
      </vt:variant>
      <vt:variant>
        <vt:i4>2</vt:i4>
      </vt:variant>
      <vt:variant>
        <vt:lpstr>Diatitels</vt:lpstr>
      </vt:variant>
      <vt:variant>
        <vt:i4>22</vt:i4>
      </vt:variant>
    </vt:vector>
  </HeadingPairs>
  <TitlesOfParts>
    <vt:vector size="24" baseType="lpstr">
      <vt:lpstr>NHL Stenden Academie Educatie</vt:lpstr>
      <vt:lpstr>Tips</vt:lpstr>
      <vt:lpstr>Ontwerpen van onderwijs Module 6</vt:lpstr>
      <vt:lpstr>Programma</vt:lpstr>
      <vt:lpstr>Doelen</vt:lpstr>
      <vt:lpstr>Biesta</vt:lpstr>
      <vt:lpstr>Biesta</vt:lpstr>
      <vt:lpstr>Biesta</vt:lpstr>
      <vt:lpstr>PowerPoint-presentatie</vt:lpstr>
      <vt:lpstr>Leerbogen</vt:lpstr>
      <vt:lpstr>Workshop</vt:lpstr>
      <vt:lpstr>PowerPoint-presentatie</vt:lpstr>
      <vt:lpstr>Doelen</vt:lpstr>
      <vt:lpstr>PowerPoint-presentatie</vt:lpstr>
      <vt:lpstr>Invloeden in jouw onderwijs</vt:lpstr>
      <vt:lpstr>PDG</vt:lpstr>
      <vt:lpstr>PDG Optie 1 : Het proces van betrekken en verankeren van het curriculum</vt:lpstr>
      <vt:lpstr>PDG Optie 2</vt:lpstr>
      <vt:lpstr>DEP</vt:lpstr>
      <vt:lpstr>DEP (vervolg)</vt:lpstr>
      <vt:lpstr>PowerPoint-presentatie</vt:lpstr>
      <vt:lpstr>7 Kenmerken van een krachtig curriculum</vt:lpstr>
      <vt:lpstr>Doelen</vt:lpstr>
      <vt:lpstr>Evaluatie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Age Wesselius</dc:creator>
  <dc:description/>
  <cp:revision>10</cp:revision>
  <cp:lastPrinted>1601-01-01T00:00:00Z</cp:lastPrinted>
  <dcterms:created xsi:type="dcterms:W3CDTF">2025-01-27T11:03:03Z</dcterms:created>
  <dcterms:modified xsi:type="dcterms:W3CDTF">2025-04-22T09:25:01Z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0x010100C4D574A56817D846B40E6BBB8F086ED4</vt:lpwstr>
  </property>
  <property fmtid="{D5CDD505-2E9C-101B-9397-08002B2CF9AE}" pid="3" name="MediaServiceImageTags">
    <vt:lpwstr/>
  </property>
</Properties>
</file>