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0" r:id="rId4"/>
    <p:sldMasterId id="2147483727" r:id="rId5"/>
  </p:sldMasterIdLst>
  <p:notesMasterIdLst>
    <p:notesMasterId r:id="rId29"/>
  </p:notesMasterIdLst>
  <p:sldIdLst>
    <p:sldId id="270" r:id="rId6"/>
    <p:sldId id="275" r:id="rId7"/>
    <p:sldId id="274" r:id="rId8"/>
    <p:sldId id="284" r:id="rId9"/>
    <p:sldId id="282" r:id="rId10"/>
    <p:sldId id="307" r:id="rId11"/>
    <p:sldId id="314" r:id="rId12"/>
    <p:sldId id="290" r:id="rId13"/>
    <p:sldId id="315" r:id="rId14"/>
    <p:sldId id="321" r:id="rId15"/>
    <p:sldId id="330" r:id="rId16"/>
    <p:sldId id="323" r:id="rId17"/>
    <p:sldId id="332" r:id="rId18"/>
    <p:sldId id="331" r:id="rId19"/>
    <p:sldId id="317" r:id="rId20"/>
    <p:sldId id="316" r:id="rId21"/>
    <p:sldId id="326" r:id="rId22"/>
    <p:sldId id="277" r:id="rId23"/>
    <p:sldId id="328" r:id="rId24"/>
    <p:sldId id="327" r:id="rId25"/>
    <p:sldId id="333" r:id="rId26"/>
    <p:sldId id="273" r:id="rId27"/>
    <p:sldId id="322" r:id="rId28"/>
  </p:sldIdLst>
  <p:sldSz cx="12192000" cy="6858000"/>
  <p:notesSz cx="6797675" cy="9926638"/>
  <p:embeddedFontLst>
    <p:embeddedFont>
      <p:font typeface="Cera PRO" panose="020B0604020202020204" charset="0"/>
      <p:regular r:id="rId30"/>
      <p:bold r:id="rId31"/>
      <p:italic r:id="rId32"/>
      <p:boldItalic r:id="rId33"/>
    </p:embeddedFont>
    <p:embeddedFont>
      <p:font typeface="Corbel" panose="020B0503020204020204" pitchFamily="34" charset="0"/>
      <p:regular r:id="rId34"/>
      <p:bold r:id="rId35"/>
      <p:italic r:id="rId36"/>
      <p:boldItalic r:id="rId37"/>
    </p:embeddedFont>
    <p:embeddedFont>
      <p:font typeface="Noto Sans" panose="020B0604020202020204" charset="0"/>
      <p:regular r:id="rId38"/>
      <p:bold r:id="rId39"/>
      <p:italic r:id="rId40"/>
      <p:boldItalic r:id="rId41"/>
    </p:embeddedFont>
    <p:embeddedFont>
      <p:font typeface="Plus Jakarta Sans" panose="020B0604020202020204" charset="0"/>
      <p:regular r:id="rId42"/>
      <p:bold r:id="rId43"/>
      <p:italic r:id="rId44"/>
      <p:boldItalic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1" roundtripDataSignature="AMtx7mg2SUsuerMkHs288rqgbJgQ5Usq3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B2E8F"/>
    <a:srgbClr val="0B5C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95ACCA-C804-4E68-AB6B-B9D6CB03AA6E}" v="74" dt="2025-01-17T08:10:30.0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font" Target="fonts/font10.fntdata"/><Relationship Id="rId21" Type="http://schemas.openxmlformats.org/officeDocument/2006/relationships/slide" Target="slides/slide16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55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notesMaster" Target="notesMasters/notesMaster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font" Target="fonts/font16.fntdata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font" Target="fonts/font7.fntdata"/><Relationship Id="rId57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56" Type="http://schemas.microsoft.com/office/2016/11/relationships/changesInfo" Target="changesInfos/changesInfo1.xml"/><Relationship Id="rId8" Type="http://schemas.openxmlformats.org/officeDocument/2006/relationships/slide" Target="slides/slide3.xml"/><Relationship Id="rId51" Type="http://customschemas.google.com/relationships/presentationmetadata" Target="metadata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20" Type="http://schemas.openxmlformats.org/officeDocument/2006/relationships/slide" Target="slides/slide15.xml"/><Relationship Id="rId41" Type="http://schemas.openxmlformats.org/officeDocument/2006/relationships/font" Target="fonts/font12.fntdata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rjam van der Klei" userId="S::mirjam.van.der.klei@nhlstenden.com::ef0f4cc7-b6df-4c33-abb4-fac63f3e8ffb" providerId="AD" clId="Web-{CAB4F7A3-B3EA-9FC8-EBC4-DE488E8E4C73}"/>
    <pc:docChg chg="addSld delSld modSld sldOrd">
      <pc:chgData name="Mirjam van der Klei" userId="S::mirjam.van.der.klei@nhlstenden.com::ef0f4cc7-b6df-4c33-abb4-fac63f3e8ffb" providerId="AD" clId="Web-{CAB4F7A3-B3EA-9FC8-EBC4-DE488E8E4C73}" dt="2025-01-07T16:10:42.107" v="1853" actId="20577"/>
      <pc:docMkLst>
        <pc:docMk/>
      </pc:docMkLst>
      <pc:sldChg chg="modSp">
        <pc:chgData name="Mirjam van der Klei" userId="S::mirjam.van.der.klei@nhlstenden.com::ef0f4cc7-b6df-4c33-abb4-fac63f3e8ffb" providerId="AD" clId="Web-{CAB4F7A3-B3EA-9FC8-EBC4-DE488E8E4C73}" dt="2025-01-06T12:12:37.843" v="1" actId="20577"/>
        <pc:sldMkLst>
          <pc:docMk/>
          <pc:sldMk cId="1691343525" sldId="270"/>
        </pc:sldMkLst>
        <pc:spChg chg="mod">
          <ac:chgData name="Mirjam van der Klei" userId="S::mirjam.van.der.klei@nhlstenden.com::ef0f4cc7-b6df-4c33-abb4-fac63f3e8ffb" providerId="AD" clId="Web-{CAB4F7A3-B3EA-9FC8-EBC4-DE488E8E4C73}" dt="2025-01-06T12:12:37.843" v="1" actId="20577"/>
          <ac:spMkLst>
            <pc:docMk/>
            <pc:sldMk cId="1691343525" sldId="270"/>
            <ac:spMk id="2" creationId="{235ECDEE-D81F-DE04-0DB2-6AEDFBF95E44}"/>
          </ac:spMkLst>
        </pc:spChg>
      </pc:sldChg>
      <pc:sldChg chg="modSp">
        <pc:chgData name="Mirjam van der Klei" userId="S::mirjam.van.der.klei@nhlstenden.com::ef0f4cc7-b6df-4c33-abb4-fac63f3e8ffb" providerId="AD" clId="Web-{CAB4F7A3-B3EA-9FC8-EBC4-DE488E8E4C73}" dt="2025-01-06T12:14:53.707" v="71" actId="20577"/>
        <pc:sldMkLst>
          <pc:docMk/>
          <pc:sldMk cId="1112438257" sldId="274"/>
        </pc:sldMkLst>
        <pc:spChg chg="mod">
          <ac:chgData name="Mirjam van der Klei" userId="S::mirjam.van.der.klei@nhlstenden.com::ef0f4cc7-b6df-4c33-abb4-fac63f3e8ffb" providerId="AD" clId="Web-{CAB4F7A3-B3EA-9FC8-EBC4-DE488E8E4C73}" dt="2025-01-06T12:14:11.362" v="53" actId="20577"/>
          <ac:spMkLst>
            <pc:docMk/>
            <pc:sldMk cId="1112438257" sldId="274"/>
            <ac:spMk id="2" creationId="{61CF77F0-3D28-B623-0F29-7AFDD1C958A8}"/>
          </ac:spMkLst>
        </pc:spChg>
        <pc:spChg chg="mod">
          <ac:chgData name="Mirjam van der Klei" userId="S::mirjam.van.der.klei@nhlstenden.com::ef0f4cc7-b6df-4c33-abb4-fac63f3e8ffb" providerId="AD" clId="Web-{CAB4F7A3-B3EA-9FC8-EBC4-DE488E8E4C73}" dt="2025-01-06T12:14:53.707" v="71" actId="20577"/>
          <ac:spMkLst>
            <pc:docMk/>
            <pc:sldMk cId="1112438257" sldId="274"/>
            <ac:spMk id="3" creationId="{8D6F1298-913C-E881-7F80-954D9C768590}"/>
          </ac:spMkLst>
        </pc:spChg>
      </pc:sldChg>
      <pc:sldChg chg="modSp">
        <pc:chgData name="Mirjam van der Klei" userId="S::mirjam.van.der.klei@nhlstenden.com::ef0f4cc7-b6df-4c33-abb4-fac63f3e8ffb" providerId="AD" clId="Web-{CAB4F7A3-B3EA-9FC8-EBC4-DE488E8E4C73}" dt="2025-01-06T12:13:58.596" v="52" actId="20577"/>
        <pc:sldMkLst>
          <pc:docMk/>
          <pc:sldMk cId="4122796515" sldId="275"/>
        </pc:sldMkLst>
        <pc:spChg chg="mod">
          <ac:chgData name="Mirjam van der Klei" userId="S::mirjam.van.der.klei@nhlstenden.com::ef0f4cc7-b6df-4c33-abb4-fac63f3e8ffb" providerId="AD" clId="Web-{CAB4F7A3-B3EA-9FC8-EBC4-DE488E8E4C73}" dt="2025-01-06T12:13:58.596" v="52" actId="20577"/>
          <ac:spMkLst>
            <pc:docMk/>
            <pc:sldMk cId="4122796515" sldId="275"/>
            <ac:spMk id="12" creationId="{69F90F76-534A-3E44-341F-C71AA97FBF44}"/>
          </ac:spMkLst>
        </pc:spChg>
      </pc:sldChg>
      <pc:sldChg chg="modSp add">
        <pc:chgData name="Mirjam van der Klei" userId="S::mirjam.van.der.klei@nhlstenden.com::ef0f4cc7-b6df-4c33-abb4-fac63f3e8ffb" providerId="AD" clId="Web-{CAB4F7A3-B3EA-9FC8-EBC4-DE488E8E4C73}" dt="2025-01-07T15:24:05.730" v="1494" actId="1076"/>
        <pc:sldMkLst>
          <pc:docMk/>
          <pc:sldMk cId="1286557183" sldId="277"/>
        </pc:sldMkLst>
        <pc:spChg chg="mod">
          <ac:chgData name="Mirjam van der Klei" userId="S::mirjam.van.der.klei@nhlstenden.com::ef0f4cc7-b6df-4c33-abb4-fac63f3e8ffb" providerId="AD" clId="Web-{CAB4F7A3-B3EA-9FC8-EBC4-DE488E8E4C73}" dt="2025-01-06T20:14:08.910" v="925" actId="1076"/>
          <ac:spMkLst>
            <pc:docMk/>
            <pc:sldMk cId="1286557183" sldId="277"/>
            <ac:spMk id="3" creationId="{EFA9C8FC-F697-EABA-ED88-2A852B2A2801}"/>
          </ac:spMkLst>
        </pc:spChg>
        <pc:spChg chg="mod">
          <ac:chgData name="Mirjam van der Klei" userId="S::mirjam.van.der.klei@nhlstenden.com::ef0f4cc7-b6df-4c33-abb4-fac63f3e8ffb" providerId="AD" clId="Web-{CAB4F7A3-B3EA-9FC8-EBC4-DE488E8E4C73}" dt="2025-01-07T15:24:05.730" v="1494" actId="1076"/>
          <ac:spMkLst>
            <pc:docMk/>
            <pc:sldMk cId="1286557183" sldId="277"/>
            <ac:spMk id="5" creationId="{B6B25454-BB76-8E0F-EC7B-466973BE1364}"/>
          </ac:spMkLst>
        </pc:spChg>
        <pc:picChg chg="mod">
          <ac:chgData name="Mirjam van der Klei" userId="S::mirjam.van.der.klei@nhlstenden.com::ef0f4cc7-b6df-4c33-abb4-fac63f3e8ffb" providerId="AD" clId="Web-{CAB4F7A3-B3EA-9FC8-EBC4-DE488E8E4C73}" dt="2025-01-07T15:23:56.683" v="1493" actId="14100"/>
          <ac:picMkLst>
            <pc:docMk/>
            <pc:sldMk cId="1286557183" sldId="277"/>
            <ac:picMk id="4" creationId="{3E8F457E-AD1B-61F6-1CBB-0ACCB366C19E}"/>
          </ac:picMkLst>
        </pc:picChg>
      </pc:sldChg>
      <pc:sldChg chg="addSp delSp modSp del">
        <pc:chgData name="Mirjam van der Klei" userId="S::mirjam.van.der.klei@nhlstenden.com::ef0f4cc7-b6df-4c33-abb4-fac63f3e8ffb" providerId="AD" clId="Web-{CAB4F7A3-B3EA-9FC8-EBC4-DE488E8E4C73}" dt="2025-01-06T16:39:28.981" v="125"/>
        <pc:sldMkLst>
          <pc:docMk/>
          <pc:sldMk cId="4278714213" sldId="277"/>
        </pc:sldMkLst>
      </pc:sldChg>
      <pc:sldChg chg="addSp modSp del">
        <pc:chgData name="Mirjam van der Klei" userId="S::mirjam.van.der.klei@nhlstenden.com::ef0f4cc7-b6df-4c33-abb4-fac63f3e8ffb" providerId="AD" clId="Web-{CAB4F7A3-B3EA-9FC8-EBC4-DE488E8E4C73}" dt="2025-01-06T16:38:18.870" v="118"/>
        <pc:sldMkLst>
          <pc:docMk/>
          <pc:sldMk cId="609730349" sldId="281"/>
        </pc:sldMkLst>
      </pc:sldChg>
      <pc:sldChg chg="addSp delSp modSp mod ord chgLayout">
        <pc:chgData name="Mirjam van der Klei" userId="S::mirjam.van.der.klei@nhlstenden.com::ef0f4cc7-b6df-4c33-abb4-fac63f3e8ffb" providerId="AD" clId="Web-{CAB4F7A3-B3EA-9FC8-EBC4-DE488E8E4C73}" dt="2025-01-07T15:06:25.766" v="1276" actId="1076"/>
        <pc:sldMkLst>
          <pc:docMk/>
          <pc:sldMk cId="1813354912" sldId="282"/>
        </pc:sldMkLst>
        <pc:spChg chg="add del mod ord">
          <ac:chgData name="Mirjam van der Klei" userId="S::mirjam.van.der.klei@nhlstenden.com::ef0f4cc7-b6df-4c33-abb4-fac63f3e8ffb" providerId="AD" clId="Web-{CAB4F7A3-B3EA-9FC8-EBC4-DE488E8E4C73}" dt="2025-01-06T16:49:13.106" v="241" actId="1076"/>
          <ac:spMkLst>
            <pc:docMk/>
            <pc:sldMk cId="1813354912" sldId="282"/>
            <ac:spMk id="3" creationId="{6EB78962-B120-6654-C1B4-736930CD0D8B}"/>
          </ac:spMkLst>
        </pc:spChg>
        <pc:spChg chg="mod">
          <ac:chgData name="Mirjam van der Klei" userId="S::mirjam.van.der.klei@nhlstenden.com::ef0f4cc7-b6df-4c33-abb4-fac63f3e8ffb" providerId="AD" clId="Web-{CAB4F7A3-B3EA-9FC8-EBC4-DE488E8E4C73}" dt="2025-01-06T19:30:08.966" v="677" actId="20577"/>
          <ac:spMkLst>
            <pc:docMk/>
            <pc:sldMk cId="1813354912" sldId="282"/>
            <ac:spMk id="4" creationId="{562F071B-56F8-F931-F4B5-61FBBEC7A4F1}"/>
          </ac:spMkLst>
        </pc:spChg>
        <pc:picChg chg="add mod ord">
          <ac:chgData name="Mirjam van der Klei" userId="S::mirjam.van.der.klei@nhlstenden.com::ef0f4cc7-b6df-4c33-abb4-fac63f3e8ffb" providerId="AD" clId="Web-{CAB4F7A3-B3EA-9FC8-EBC4-DE488E8E4C73}" dt="2025-01-07T15:06:25.766" v="1276" actId="1076"/>
          <ac:picMkLst>
            <pc:docMk/>
            <pc:sldMk cId="1813354912" sldId="282"/>
            <ac:picMk id="6" creationId="{5873A8B6-7AAA-E027-C26C-37BD2CAA0256}"/>
          </ac:picMkLst>
        </pc:picChg>
      </pc:sldChg>
      <pc:sldChg chg="addSp delSp modSp mod ord modClrScheme chgLayout">
        <pc:chgData name="Mirjam van der Klei" userId="S::mirjam.van.der.klei@nhlstenden.com::ef0f4cc7-b6df-4c33-abb4-fac63f3e8ffb" providerId="AD" clId="Web-{CAB4F7A3-B3EA-9FC8-EBC4-DE488E8E4C73}" dt="2025-01-06T16:39:23.700" v="124"/>
        <pc:sldMkLst>
          <pc:docMk/>
          <pc:sldMk cId="235829428" sldId="284"/>
        </pc:sldMkLst>
        <pc:spChg chg="mod ord">
          <ac:chgData name="Mirjam van der Klei" userId="S::mirjam.van.der.klei@nhlstenden.com::ef0f4cc7-b6df-4c33-abb4-fac63f3e8ffb" providerId="AD" clId="Web-{CAB4F7A3-B3EA-9FC8-EBC4-DE488E8E4C73}" dt="2025-01-06T16:39:13.043" v="123"/>
          <ac:spMkLst>
            <pc:docMk/>
            <pc:sldMk cId="235829428" sldId="284"/>
            <ac:spMk id="3" creationId="{325E14BD-8E04-CCC1-B139-93460CF2DE2A}"/>
          </ac:spMkLst>
        </pc:spChg>
        <pc:spChg chg="mod">
          <ac:chgData name="Mirjam van der Klei" userId="S::mirjam.van.der.klei@nhlstenden.com::ef0f4cc7-b6df-4c33-abb4-fac63f3e8ffb" providerId="AD" clId="Web-{CAB4F7A3-B3EA-9FC8-EBC4-DE488E8E4C73}" dt="2025-01-06T16:39:13.043" v="123"/>
          <ac:spMkLst>
            <pc:docMk/>
            <pc:sldMk cId="235829428" sldId="284"/>
            <ac:spMk id="4" creationId="{22455B0C-32CD-2A96-A763-9A1C14E793C1}"/>
          </ac:spMkLst>
        </pc:spChg>
      </pc:sldChg>
      <pc:sldChg chg="addSp delSp modSp">
        <pc:chgData name="Mirjam van der Klei" userId="S::mirjam.van.der.klei@nhlstenden.com::ef0f4cc7-b6df-4c33-abb4-fac63f3e8ffb" providerId="AD" clId="Web-{CAB4F7A3-B3EA-9FC8-EBC4-DE488E8E4C73}" dt="2025-01-07T16:10:20.747" v="1850" actId="20577"/>
        <pc:sldMkLst>
          <pc:docMk/>
          <pc:sldMk cId="4261894796" sldId="290"/>
        </pc:sldMkLst>
        <pc:spChg chg="mod">
          <ac:chgData name="Mirjam van der Klei" userId="S::mirjam.van.der.klei@nhlstenden.com::ef0f4cc7-b6df-4c33-abb4-fac63f3e8ffb" providerId="AD" clId="Web-{CAB4F7A3-B3EA-9FC8-EBC4-DE488E8E4C73}" dt="2025-01-07T16:08:29.383" v="1839" actId="14100"/>
          <ac:spMkLst>
            <pc:docMk/>
            <pc:sldMk cId="4261894796" sldId="290"/>
            <ac:spMk id="3" creationId="{C06C7224-7029-F7EA-D8D5-1CD7C3359955}"/>
          </ac:spMkLst>
        </pc:spChg>
        <pc:spChg chg="mod">
          <ac:chgData name="Mirjam van der Klei" userId="S::mirjam.van.der.klei@nhlstenden.com::ef0f4cc7-b6df-4c33-abb4-fac63f3e8ffb" providerId="AD" clId="Web-{CAB4F7A3-B3EA-9FC8-EBC4-DE488E8E4C73}" dt="2025-01-07T16:10:20.747" v="1850" actId="20577"/>
          <ac:spMkLst>
            <pc:docMk/>
            <pc:sldMk cId="4261894796" sldId="290"/>
            <ac:spMk id="4" creationId="{D03C6DA6-FFA1-F1F4-02A7-3B3950913628}"/>
          </ac:spMkLst>
        </pc:spChg>
        <pc:picChg chg="add mod ord">
          <ac:chgData name="Mirjam van der Klei" userId="S::mirjam.van.der.klei@nhlstenden.com::ef0f4cc7-b6df-4c33-abb4-fac63f3e8ffb" providerId="AD" clId="Web-{CAB4F7A3-B3EA-9FC8-EBC4-DE488E8E4C73}" dt="2025-01-06T16:42:57.690" v="214"/>
          <ac:picMkLst>
            <pc:docMk/>
            <pc:sldMk cId="4261894796" sldId="290"/>
            <ac:picMk id="2" creationId="{ECE265B7-5A81-9B4E-F26F-02BEEEDE7CC8}"/>
          </ac:picMkLst>
        </pc:picChg>
      </pc:sldChg>
      <pc:sldChg chg="del">
        <pc:chgData name="Mirjam van der Klei" userId="S::mirjam.van.der.klei@nhlstenden.com::ef0f4cc7-b6df-4c33-abb4-fac63f3e8ffb" providerId="AD" clId="Web-{CAB4F7A3-B3EA-9FC8-EBC4-DE488E8E4C73}" dt="2025-01-06T16:58:38.730" v="350"/>
        <pc:sldMkLst>
          <pc:docMk/>
          <pc:sldMk cId="461107698" sldId="293"/>
        </pc:sldMkLst>
      </pc:sldChg>
      <pc:sldChg chg="addSp modSp ord">
        <pc:chgData name="Mirjam van der Klei" userId="S::mirjam.van.der.klei@nhlstenden.com::ef0f4cc7-b6df-4c33-abb4-fac63f3e8ffb" providerId="AD" clId="Web-{CAB4F7A3-B3EA-9FC8-EBC4-DE488E8E4C73}" dt="2025-01-06T17:07:50.745" v="382"/>
        <pc:sldMkLst>
          <pc:docMk/>
          <pc:sldMk cId="3277211164" sldId="307"/>
        </pc:sldMkLst>
        <pc:spChg chg="mod">
          <ac:chgData name="Mirjam van der Klei" userId="S::mirjam.van.der.klei@nhlstenden.com::ef0f4cc7-b6df-4c33-abb4-fac63f3e8ffb" providerId="AD" clId="Web-{CAB4F7A3-B3EA-9FC8-EBC4-DE488E8E4C73}" dt="2025-01-06T16:57:08.525" v="314" actId="14100"/>
          <ac:spMkLst>
            <pc:docMk/>
            <pc:sldMk cId="3277211164" sldId="307"/>
            <ac:spMk id="3" creationId="{4C5C72D2-ABC9-DC7E-51C4-015410E83CEB}"/>
          </ac:spMkLst>
        </pc:spChg>
        <pc:spChg chg="mod">
          <ac:chgData name="Mirjam van der Klei" userId="S::mirjam.van.der.klei@nhlstenden.com::ef0f4cc7-b6df-4c33-abb4-fac63f3e8ffb" providerId="AD" clId="Web-{CAB4F7A3-B3EA-9FC8-EBC4-DE488E8E4C73}" dt="2025-01-06T17:06:34.821" v="378" actId="20577"/>
          <ac:spMkLst>
            <pc:docMk/>
            <pc:sldMk cId="3277211164" sldId="307"/>
            <ac:spMk id="4" creationId="{DD627C54-04F8-361B-3775-6104520810B4}"/>
          </ac:spMkLst>
        </pc:spChg>
        <pc:picChg chg="add mod">
          <ac:chgData name="Mirjam van der Klei" userId="S::mirjam.van.der.klei@nhlstenden.com::ef0f4cc7-b6df-4c33-abb4-fac63f3e8ffb" providerId="AD" clId="Web-{CAB4F7A3-B3EA-9FC8-EBC4-DE488E8E4C73}" dt="2025-01-06T17:06:43.618" v="380" actId="14100"/>
          <ac:picMkLst>
            <pc:docMk/>
            <pc:sldMk cId="3277211164" sldId="307"/>
            <ac:picMk id="2" creationId="{254687F6-A723-45A5-391B-070601EF3EE0}"/>
          </ac:picMkLst>
        </pc:picChg>
      </pc:sldChg>
      <pc:sldChg chg="addSp delSp modSp ord">
        <pc:chgData name="Mirjam van der Klei" userId="S::mirjam.van.der.klei@nhlstenden.com::ef0f4cc7-b6df-4c33-abb4-fac63f3e8ffb" providerId="AD" clId="Web-{CAB4F7A3-B3EA-9FC8-EBC4-DE488E8E4C73}" dt="2025-01-07T15:06:47.220" v="1278" actId="14100"/>
        <pc:sldMkLst>
          <pc:docMk/>
          <pc:sldMk cId="3798037857" sldId="314"/>
        </pc:sldMkLst>
        <pc:spChg chg="add mod">
          <ac:chgData name="Mirjam van der Klei" userId="S::mirjam.van.der.klei@nhlstenden.com::ef0f4cc7-b6df-4c33-abb4-fac63f3e8ffb" providerId="AD" clId="Web-{CAB4F7A3-B3EA-9FC8-EBC4-DE488E8E4C73}" dt="2025-01-06T17:08:39.840" v="389" actId="1076"/>
          <ac:spMkLst>
            <pc:docMk/>
            <pc:sldMk cId="3798037857" sldId="314"/>
            <ac:spMk id="2" creationId="{90B0C963-A813-A832-385A-FFF0A5F4FD80}"/>
          </ac:spMkLst>
        </pc:spChg>
        <pc:spChg chg="mod">
          <ac:chgData name="Mirjam van der Klei" userId="S::mirjam.van.der.klei@nhlstenden.com::ef0f4cc7-b6df-4c33-abb4-fac63f3e8ffb" providerId="AD" clId="Web-{CAB4F7A3-B3EA-9FC8-EBC4-DE488E8E4C73}" dt="2025-01-06T18:38:06.353" v="421" actId="20577"/>
          <ac:spMkLst>
            <pc:docMk/>
            <pc:sldMk cId="3798037857" sldId="314"/>
            <ac:spMk id="8" creationId="{A6C290C9-BDAC-3008-6D27-9A3FB64E01B0}"/>
          </ac:spMkLst>
        </pc:spChg>
        <pc:picChg chg="add mod">
          <ac:chgData name="Mirjam van der Klei" userId="S::mirjam.van.der.klei@nhlstenden.com::ef0f4cc7-b6df-4c33-abb4-fac63f3e8ffb" providerId="AD" clId="Web-{CAB4F7A3-B3EA-9FC8-EBC4-DE488E8E4C73}" dt="2025-01-07T15:06:47.220" v="1278" actId="14100"/>
          <ac:picMkLst>
            <pc:docMk/>
            <pc:sldMk cId="3798037857" sldId="314"/>
            <ac:picMk id="3" creationId="{DE4F0687-30B8-8557-6888-ACD292C76482}"/>
          </ac:picMkLst>
        </pc:picChg>
      </pc:sldChg>
      <pc:sldChg chg="addSp delSp modSp new mod chgLayout">
        <pc:chgData name="Mirjam van der Klei" userId="S::mirjam.van.der.klei@nhlstenden.com::ef0f4cc7-b6df-4c33-abb4-fac63f3e8ffb" providerId="AD" clId="Web-{CAB4F7A3-B3EA-9FC8-EBC4-DE488E8E4C73}" dt="2025-01-07T15:11:08.386" v="1313" actId="20577"/>
        <pc:sldMkLst>
          <pc:docMk/>
          <pc:sldMk cId="904630323" sldId="315"/>
        </pc:sldMkLst>
        <pc:spChg chg="mod ord">
          <ac:chgData name="Mirjam van der Klei" userId="S::mirjam.van.der.klei@nhlstenden.com::ef0f4cc7-b6df-4c33-abb4-fac63f3e8ffb" providerId="AD" clId="Web-{CAB4F7A3-B3EA-9FC8-EBC4-DE488E8E4C73}" dt="2025-01-07T14:52:45.420" v="1081" actId="1076"/>
          <ac:spMkLst>
            <pc:docMk/>
            <pc:sldMk cId="904630323" sldId="315"/>
            <ac:spMk id="2" creationId="{DACC6466-5A2F-1FD6-0012-97A783D0A58B}"/>
          </ac:spMkLst>
        </pc:spChg>
        <pc:spChg chg="mod">
          <ac:chgData name="Mirjam van der Klei" userId="S::mirjam.van.der.klei@nhlstenden.com::ef0f4cc7-b6df-4c33-abb4-fac63f3e8ffb" providerId="AD" clId="Web-{CAB4F7A3-B3EA-9FC8-EBC4-DE488E8E4C73}" dt="2025-01-07T15:11:08.386" v="1313" actId="20577"/>
          <ac:spMkLst>
            <pc:docMk/>
            <pc:sldMk cId="904630323" sldId="315"/>
            <ac:spMk id="3" creationId="{E1D81B64-6380-4D00-380B-EE7E8481FE61}"/>
          </ac:spMkLst>
        </pc:spChg>
      </pc:sldChg>
      <pc:sldChg chg="addSp delSp modSp new mod ord modClrScheme chgLayout">
        <pc:chgData name="Mirjam van der Klei" userId="S::mirjam.van.der.klei@nhlstenden.com::ef0f4cc7-b6df-4c33-abb4-fac63f3e8ffb" providerId="AD" clId="Web-{CAB4F7A3-B3EA-9FC8-EBC4-DE488E8E4C73}" dt="2025-01-07T15:32:43.532" v="1687" actId="20577"/>
        <pc:sldMkLst>
          <pc:docMk/>
          <pc:sldMk cId="17286347" sldId="316"/>
        </pc:sldMkLst>
        <pc:spChg chg="mod">
          <ac:chgData name="Mirjam van der Klei" userId="S::mirjam.van.der.klei@nhlstenden.com::ef0f4cc7-b6df-4c33-abb4-fac63f3e8ffb" providerId="AD" clId="Web-{CAB4F7A3-B3EA-9FC8-EBC4-DE488E8E4C73}" dt="2025-01-07T15:32:43.532" v="1687" actId="20577"/>
          <ac:spMkLst>
            <pc:docMk/>
            <pc:sldMk cId="17286347" sldId="316"/>
            <ac:spMk id="3" creationId="{181D6B31-B5B6-EE7B-F34F-4D7D73D5C6E4}"/>
          </ac:spMkLst>
        </pc:spChg>
        <pc:spChg chg="mod">
          <ac:chgData name="Mirjam van der Klei" userId="S::mirjam.van.der.klei@nhlstenden.com::ef0f4cc7-b6df-4c33-abb4-fac63f3e8ffb" providerId="AD" clId="Web-{CAB4F7A3-B3EA-9FC8-EBC4-DE488E8E4C73}" dt="2025-01-07T15:23:39.213" v="1492" actId="1076"/>
          <ac:spMkLst>
            <pc:docMk/>
            <pc:sldMk cId="17286347" sldId="316"/>
            <ac:spMk id="4" creationId="{9F3D3332-4BC9-DB94-B8DF-982469BAA50D}"/>
          </ac:spMkLst>
        </pc:spChg>
        <pc:picChg chg="add mod ord">
          <ac:chgData name="Mirjam van der Klei" userId="S::mirjam.van.der.klei@nhlstenden.com::ef0f4cc7-b6df-4c33-abb4-fac63f3e8ffb" providerId="AD" clId="Web-{CAB4F7A3-B3EA-9FC8-EBC4-DE488E8E4C73}" dt="2025-01-07T15:23:10.759" v="1460" actId="14100"/>
          <ac:picMkLst>
            <pc:docMk/>
            <pc:sldMk cId="17286347" sldId="316"/>
            <ac:picMk id="7" creationId="{F24C7DC8-5B8C-8900-9374-49D06B471E65}"/>
          </ac:picMkLst>
        </pc:picChg>
      </pc:sldChg>
      <pc:sldChg chg="addSp modSp new">
        <pc:chgData name="Mirjam van der Klei" userId="S::mirjam.van.der.klei@nhlstenden.com::ef0f4cc7-b6df-4c33-abb4-fac63f3e8ffb" providerId="AD" clId="Web-{CAB4F7A3-B3EA-9FC8-EBC4-DE488E8E4C73}" dt="2025-01-06T20:14:14.644" v="926" actId="1076"/>
        <pc:sldMkLst>
          <pc:docMk/>
          <pc:sldMk cId="1856031207" sldId="317"/>
        </pc:sldMkLst>
        <pc:picChg chg="add mod">
          <ac:chgData name="Mirjam van der Klei" userId="S::mirjam.van.der.klei@nhlstenden.com::ef0f4cc7-b6df-4c33-abb4-fac63f3e8ffb" providerId="AD" clId="Web-{CAB4F7A3-B3EA-9FC8-EBC4-DE488E8E4C73}" dt="2025-01-06T20:14:14.644" v="926" actId="1076"/>
          <ac:picMkLst>
            <pc:docMk/>
            <pc:sldMk cId="1856031207" sldId="317"/>
            <ac:picMk id="2" creationId="{2A70D6F0-C381-D5A6-76CB-19DE92D8A11A}"/>
          </ac:picMkLst>
        </pc:picChg>
      </pc:sldChg>
      <pc:sldChg chg="addSp delSp modSp add ord">
        <pc:chgData name="Mirjam van der Klei" userId="S::mirjam.van.der.klei@nhlstenden.com::ef0f4cc7-b6df-4c33-abb4-fac63f3e8ffb" providerId="AD" clId="Web-{CAB4F7A3-B3EA-9FC8-EBC4-DE488E8E4C73}" dt="2025-01-07T15:45:05.234" v="1745" actId="20577"/>
        <pc:sldMkLst>
          <pc:docMk/>
          <pc:sldMk cId="673090970" sldId="318"/>
        </pc:sldMkLst>
      </pc:sldChg>
      <pc:sldChg chg="addSp delSp modSp add ord">
        <pc:chgData name="Mirjam van der Klei" userId="S::mirjam.van.der.klei@nhlstenden.com::ef0f4cc7-b6df-4c33-abb4-fac63f3e8ffb" providerId="AD" clId="Web-{CAB4F7A3-B3EA-9FC8-EBC4-DE488E8E4C73}" dt="2025-01-06T20:14:49.099" v="927"/>
        <pc:sldMkLst>
          <pc:docMk/>
          <pc:sldMk cId="727850934" sldId="319"/>
        </pc:sldMkLst>
      </pc:sldChg>
      <pc:sldChg chg="addSp delSp modSp new del mod chgLayout">
        <pc:chgData name="Mirjam van der Klei" userId="S::mirjam.van.der.klei@nhlstenden.com::ef0f4cc7-b6df-4c33-abb4-fac63f3e8ffb" providerId="AD" clId="Web-{CAB4F7A3-B3EA-9FC8-EBC4-DE488E8E4C73}" dt="2025-01-06T20:11:54.201" v="921"/>
        <pc:sldMkLst>
          <pc:docMk/>
          <pc:sldMk cId="1423278928" sldId="320"/>
        </pc:sldMkLst>
      </pc:sldChg>
      <pc:sldChg chg="addSp delSp modSp add mod replId chgLayout">
        <pc:chgData name="Mirjam van der Klei" userId="S::mirjam.van.der.klei@nhlstenden.com::ef0f4cc7-b6df-4c33-abb4-fac63f3e8ffb" providerId="AD" clId="Web-{CAB4F7A3-B3EA-9FC8-EBC4-DE488E8E4C73}" dt="2025-01-07T16:10:30.216" v="1851" actId="14100"/>
        <pc:sldMkLst>
          <pc:docMk/>
          <pc:sldMk cId="830670664" sldId="321"/>
        </pc:sldMkLst>
        <pc:spChg chg="mod">
          <ac:chgData name="Mirjam van der Klei" userId="S::mirjam.van.der.klei@nhlstenden.com::ef0f4cc7-b6df-4c33-abb4-fac63f3e8ffb" providerId="AD" clId="Web-{CAB4F7A3-B3EA-9FC8-EBC4-DE488E8E4C73}" dt="2025-01-07T15:17:39.793" v="1381" actId="14100"/>
          <ac:spMkLst>
            <pc:docMk/>
            <pc:sldMk cId="830670664" sldId="321"/>
            <ac:spMk id="18" creationId="{390D92D1-FC5E-15F1-2273-63043BD57DF3}"/>
          </ac:spMkLst>
        </pc:spChg>
        <pc:spChg chg="mod">
          <ac:chgData name="Mirjam van der Klei" userId="S::mirjam.van.der.klei@nhlstenden.com::ef0f4cc7-b6df-4c33-abb4-fac63f3e8ffb" providerId="AD" clId="Web-{CAB4F7A3-B3EA-9FC8-EBC4-DE488E8E4C73}" dt="2025-01-07T15:17:44.715" v="1382" actId="20577"/>
          <ac:spMkLst>
            <pc:docMk/>
            <pc:sldMk cId="830670664" sldId="321"/>
            <ac:spMk id="19" creationId="{0EEAC0D5-25B8-C252-FD5A-EBF30DC04704}"/>
          </ac:spMkLst>
        </pc:spChg>
        <pc:picChg chg="add mod ord">
          <ac:chgData name="Mirjam van der Klei" userId="S::mirjam.van.der.klei@nhlstenden.com::ef0f4cc7-b6df-4c33-abb4-fac63f3e8ffb" providerId="AD" clId="Web-{CAB4F7A3-B3EA-9FC8-EBC4-DE488E8E4C73}" dt="2025-01-07T16:10:30.216" v="1851" actId="14100"/>
          <ac:picMkLst>
            <pc:docMk/>
            <pc:sldMk cId="830670664" sldId="321"/>
            <ac:picMk id="14" creationId="{5E0790A5-5FF8-5FA1-D5BC-8755779AAA38}"/>
          </ac:picMkLst>
        </pc:picChg>
      </pc:sldChg>
      <pc:sldChg chg="delSp modSp new ord">
        <pc:chgData name="Mirjam van der Klei" userId="S::mirjam.van.der.klei@nhlstenden.com::ef0f4cc7-b6df-4c33-abb4-fac63f3e8ffb" providerId="AD" clId="Web-{CAB4F7A3-B3EA-9FC8-EBC4-DE488E8E4C73}" dt="2025-01-07T15:32:10.484" v="1684"/>
        <pc:sldMkLst>
          <pc:docMk/>
          <pc:sldMk cId="4242454498" sldId="322"/>
        </pc:sldMkLst>
        <pc:spChg chg="mod">
          <ac:chgData name="Mirjam van der Klei" userId="S::mirjam.van.der.klei@nhlstenden.com::ef0f4cc7-b6df-4c33-abb4-fac63f3e8ffb" providerId="AD" clId="Web-{CAB4F7A3-B3EA-9FC8-EBC4-DE488E8E4C73}" dt="2025-01-06T20:00:41.324" v="879" actId="14100"/>
          <ac:spMkLst>
            <pc:docMk/>
            <pc:sldMk cId="4242454498" sldId="322"/>
            <ac:spMk id="4" creationId="{D088D4A4-3A45-2CD1-8A95-407F9687CEAE}"/>
          </ac:spMkLst>
        </pc:spChg>
        <pc:spChg chg="mod">
          <ac:chgData name="Mirjam van der Klei" userId="S::mirjam.van.der.klei@nhlstenden.com::ef0f4cc7-b6df-4c33-abb4-fac63f3e8ffb" providerId="AD" clId="Web-{CAB4F7A3-B3EA-9FC8-EBC4-DE488E8E4C73}" dt="2025-01-06T19:59:46.104" v="871" actId="14100"/>
          <ac:spMkLst>
            <pc:docMk/>
            <pc:sldMk cId="4242454498" sldId="322"/>
            <ac:spMk id="5" creationId="{E748AC1E-4E33-0F3F-11E3-B22F1633045D}"/>
          </ac:spMkLst>
        </pc:spChg>
        <pc:spChg chg="mod">
          <ac:chgData name="Mirjam van der Klei" userId="S::mirjam.van.der.klei@nhlstenden.com::ef0f4cc7-b6df-4c33-abb4-fac63f3e8ffb" providerId="AD" clId="Web-{CAB4F7A3-B3EA-9FC8-EBC4-DE488E8E4C73}" dt="2025-01-06T19:59:56.479" v="872" actId="14100"/>
          <ac:spMkLst>
            <pc:docMk/>
            <pc:sldMk cId="4242454498" sldId="322"/>
            <ac:spMk id="6" creationId="{CA925E00-B94B-362F-FF48-AA26F79B7102}"/>
          </ac:spMkLst>
        </pc:spChg>
      </pc:sldChg>
      <pc:sldChg chg="addSp delSp modSp add replId">
        <pc:chgData name="Mirjam van der Klei" userId="S::mirjam.van.der.klei@nhlstenden.com::ef0f4cc7-b6df-4c33-abb4-fac63f3e8ffb" providerId="AD" clId="Web-{CAB4F7A3-B3EA-9FC8-EBC4-DE488E8E4C73}" dt="2025-01-06T20:24:02.385" v="981" actId="14100"/>
        <pc:sldMkLst>
          <pc:docMk/>
          <pc:sldMk cId="3836856097" sldId="323"/>
        </pc:sldMkLst>
        <pc:spChg chg="mod">
          <ac:chgData name="Mirjam van der Klei" userId="S::mirjam.van.der.klei@nhlstenden.com::ef0f4cc7-b6df-4c33-abb4-fac63f3e8ffb" providerId="AD" clId="Web-{CAB4F7A3-B3EA-9FC8-EBC4-DE488E8E4C73}" dt="2025-01-06T20:23:58.385" v="980" actId="14100"/>
          <ac:spMkLst>
            <pc:docMk/>
            <pc:sldMk cId="3836856097" sldId="323"/>
            <ac:spMk id="18" creationId="{390D92D1-FC5E-15F1-2273-63043BD57DF3}"/>
          </ac:spMkLst>
        </pc:spChg>
        <pc:spChg chg="add mod">
          <ac:chgData name="Mirjam van der Klei" userId="S::mirjam.van.der.klei@nhlstenden.com::ef0f4cc7-b6df-4c33-abb4-fac63f3e8ffb" providerId="AD" clId="Web-{CAB4F7A3-B3EA-9FC8-EBC4-DE488E8E4C73}" dt="2025-01-06T20:24:02.385" v="981" actId="14100"/>
          <ac:spMkLst>
            <pc:docMk/>
            <pc:sldMk cId="3836856097" sldId="323"/>
            <ac:spMk id="24" creationId="{6C438F9B-C1AA-852B-E3C2-4F395FB8F5D1}"/>
          </ac:spMkLst>
        </pc:spChg>
        <pc:picChg chg="add mod ord">
          <ac:chgData name="Mirjam van der Klei" userId="S::mirjam.van.der.klei@nhlstenden.com::ef0f4cc7-b6df-4c33-abb4-fac63f3e8ffb" providerId="AD" clId="Web-{CAB4F7A3-B3EA-9FC8-EBC4-DE488E8E4C73}" dt="2025-01-06T20:06:22.387" v="901"/>
          <ac:picMkLst>
            <pc:docMk/>
            <pc:sldMk cId="3836856097" sldId="323"/>
            <ac:picMk id="4" creationId="{24224C18-E28E-6415-F4A9-EB0E8CD6F5AB}"/>
          </ac:picMkLst>
        </pc:picChg>
      </pc:sldChg>
      <pc:sldChg chg="addSp modSp new mod modClrScheme chgLayout">
        <pc:chgData name="Mirjam van der Klei" userId="S::mirjam.van.der.klei@nhlstenden.com::ef0f4cc7-b6df-4c33-abb4-fac63f3e8ffb" providerId="AD" clId="Web-{CAB4F7A3-B3EA-9FC8-EBC4-DE488E8E4C73}" dt="2025-01-06T20:10:07.942" v="911"/>
        <pc:sldMkLst>
          <pc:docMk/>
          <pc:sldMk cId="1856176322" sldId="324"/>
        </pc:sldMkLst>
      </pc:sldChg>
      <pc:sldChg chg="addSp delSp modSp new mod chgLayout">
        <pc:chgData name="Mirjam van der Klei" userId="S::mirjam.van.der.klei@nhlstenden.com::ef0f4cc7-b6df-4c33-abb4-fac63f3e8ffb" providerId="AD" clId="Web-{CAB4F7A3-B3EA-9FC8-EBC4-DE488E8E4C73}" dt="2025-01-07T15:02:27.365" v="1256" actId="20577"/>
        <pc:sldMkLst>
          <pc:docMk/>
          <pc:sldMk cId="4197061313" sldId="325"/>
        </pc:sldMkLst>
      </pc:sldChg>
      <pc:sldChg chg="addSp delSp modSp new">
        <pc:chgData name="Mirjam van der Klei" userId="S::mirjam.van.der.klei@nhlstenden.com::ef0f4cc7-b6df-4c33-abb4-fac63f3e8ffb" providerId="AD" clId="Web-{CAB4F7A3-B3EA-9FC8-EBC4-DE488E8E4C73}" dt="2025-01-07T15:21:54.662" v="1453" actId="20577"/>
        <pc:sldMkLst>
          <pc:docMk/>
          <pc:sldMk cId="2552202798" sldId="326"/>
        </pc:sldMkLst>
        <pc:spChg chg="mod">
          <ac:chgData name="Mirjam van der Klei" userId="S::mirjam.van.der.klei@nhlstenden.com::ef0f4cc7-b6df-4c33-abb4-fac63f3e8ffb" providerId="AD" clId="Web-{CAB4F7A3-B3EA-9FC8-EBC4-DE488E8E4C73}" dt="2025-01-07T15:21:08.113" v="1425" actId="14100"/>
          <ac:spMkLst>
            <pc:docMk/>
            <pc:sldMk cId="2552202798" sldId="326"/>
            <ac:spMk id="2" creationId="{A3359F12-3CEE-461D-0572-C702B5643FAC}"/>
          </ac:spMkLst>
        </pc:spChg>
        <pc:spChg chg="mod">
          <ac:chgData name="Mirjam van der Klei" userId="S::mirjam.van.der.klei@nhlstenden.com::ef0f4cc7-b6df-4c33-abb4-fac63f3e8ffb" providerId="AD" clId="Web-{CAB4F7A3-B3EA-9FC8-EBC4-DE488E8E4C73}" dt="2025-01-07T15:21:54.662" v="1453" actId="20577"/>
          <ac:spMkLst>
            <pc:docMk/>
            <pc:sldMk cId="2552202798" sldId="326"/>
            <ac:spMk id="3" creationId="{2ECD52CC-1882-503E-0468-D7AFA491B0B0}"/>
          </ac:spMkLst>
        </pc:spChg>
        <pc:picChg chg="add mod ord">
          <ac:chgData name="Mirjam van der Klei" userId="S::mirjam.van.der.klei@nhlstenden.com::ef0f4cc7-b6df-4c33-abb4-fac63f3e8ffb" providerId="AD" clId="Web-{CAB4F7A3-B3EA-9FC8-EBC4-DE488E8E4C73}" dt="2025-01-06T20:25:00.606" v="983"/>
          <ac:picMkLst>
            <pc:docMk/>
            <pc:sldMk cId="2552202798" sldId="326"/>
            <ac:picMk id="5" creationId="{DEF2AA10-1D4E-DAB8-AFA3-2E7E6D9D725E}"/>
          </ac:picMkLst>
        </pc:picChg>
      </pc:sldChg>
      <pc:sldChg chg="modSp new">
        <pc:chgData name="Mirjam van der Klei" userId="S::mirjam.van.der.klei@nhlstenden.com::ef0f4cc7-b6df-4c33-abb4-fac63f3e8ffb" providerId="AD" clId="Web-{CAB4F7A3-B3EA-9FC8-EBC4-DE488E8E4C73}" dt="2025-01-06T20:27:20.799" v="1026" actId="20577"/>
        <pc:sldMkLst>
          <pc:docMk/>
          <pc:sldMk cId="1099585741" sldId="327"/>
        </pc:sldMkLst>
        <pc:spChg chg="mod">
          <ac:chgData name="Mirjam van der Klei" userId="S::mirjam.van.der.klei@nhlstenden.com::ef0f4cc7-b6df-4c33-abb4-fac63f3e8ffb" providerId="AD" clId="Web-{CAB4F7A3-B3EA-9FC8-EBC4-DE488E8E4C73}" dt="2025-01-06T20:26:58.907" v="1004" actId="20577"/>
          <ac:spMkLst>
            <pc:docMk/>
            <pc:sldMk cId="1099585741" sldId="327"/>
            <ac:spMk id="3" creationId="{A0F51B4C-AEDE-1741-6948-B6D45F3D511A}"/>
          </ac:spMkLst>
        </pc:spChg>
        <pc:spChg chg="mod">
          <ac:chgData name="Mirjam van der Klei" userId="S::mirjam.van.der.klei@nhlstenden.com::ef0f4cc7-b6df-4c33-abb4-fac63f3e8ffb" providerId="AD" clId="Web-{CAB4F7A3-B3EA-9FC8-EBC4-DE488E8E4C73}" dt="2025-01-06T20:27:20.799" v="1026" actId="20577"/>
          <ac:spMkLst>
            <pc:docMk/>
            <pc:sldMk cId="1099585741" sldId="327"/>
            <ac:spMk id="4" creationId="{ED673A77-335C-83CB-E57B-08C79C6DC59E}"/>
          </ac:spMkLst>
        </pc:spChg>
      </pc:sldChg>
      <pc:sldChg chg="addSp delSp modSp">
        <pc:chgData name="Mirjam van der Klei" userId="S::mirjam.van.der.klei@nhlstenden.com::ef0f4cc7-b6df-4c33-abb4-fac63f3e8ffb" providerId="AD" clId="Web-{CAB4F7A3-B3EA-9FC8-EBC4-DE488E8E4C73}" dt="2025-01-07T15:29:31.681" v="1605" actId="20577"/>
        <pc:sldMkLst>
          <pc:docMk/>
          <pc:sldMk cId="1986081205" sldId="328"/>
        </pc:sldMkLst>
        <pc:spChg chg="mod">
          <ac:chgData name="Mirjam van der Klei" userId="S::mirjam.van.der.klei@nhlstenden.com::ef0f4cc7-b6df-4c33-abb4-fac63f3e8ffb" providerId="AD" clId="Web-{CAB4F7A3-B3EA-9FC8-EBC4-DE488E8E4C73}" dt="2025-01-07T15:29:31.681" v="1605" actId="20577"/>
          <ac:spMkLst>
            <pc:docMk/>
            <pc:sldMk cId="1986081205" sldId="328"/>
            <ac:spMk id="3" creationId="{2C050D40-5486-1560-A133-6ED65F7DAEB9}"/>
          </ac:spMkLst>
        </pc:spChg>
        <pc:spChg chg="mod">
          <ac:chgData name="Mirjam van der Klei" userId="S::mirjam.van.der.klei@nhlstenden.com::ef0f4cc7-b6df-4c33-abb4-fac63f3e8ffb" providerId="AD" clId="Web-{CAB4F7A3-B3EA-9FC8-EBC4-DE488E8E4C73}" dt="2025-01-07T15:24:33.684" v="1499" actId="14100"/>
          <ac:spMkLst>
            <pc:docMk/>
            <pc:sldMk cId="1986081205" sldId="328"/>
            <ac:spMk id="4" creationId="{9BD50C7E-6B42-BE25-65A9-F652870E1DE8}"/>
          </ac:spMkLst>
        </pc:spChg>
      </pc:sldChg>
      <pc:sldChg chg="modSp new ord">
        <pc:chgData name="Mirjam van der Klei" userId="S::mirjam.van.der.klei@nhlstenden.com::ef0f4cc7-b6df-4c33-abb4-fac63f3e8ffb" providerId="AD" clId="Web-{CAB4F7A3-B3EA-9FC8-EBC4-DE488E8E4C73}" dt="2025-01-07T15:32:19.437" v="1685"/>
        <pc:sldMkLst>
          <pc:docMk/>
          <pc:sldMk cId="2260048965" sldId="329"/>
        </pc:sldMkLst>
      </pc:sldChg>
      <pc:sldChg chg="modSp add replId">
        <pc:chgData name="Mirjam van der Klei" userId="S::mirjam.van.der.klei@nhlstenden.com::ef0f4cc7-b6df-4c33-abb4-fac63f3e8ffb" providerId="AD" clId="Web-{CAB4F7A3-B3EA-9FC8-EBC4-DE488E8E4C73}" dt="2025-01-07T16:10:42.107" v="1853" actId="20577"/>
        <pc:sldMkLst>
          <pc:docMk/>
          <pc:sldMk cId="3224519546" sldId="330"/>
        </pc:sldMkLst>
        <pc:spChg chg="mod">
          <ac:chgData name="Mirjam van der Klei" userId="S::mirjam.van.der.klei@nhlstenden.com::ef0f4cc7-b6df-4c33-abb4-fac63f3e8ffb" providerId="AD" clId="Web-{CAB4F7A3-B3EA-9FC8-EBC4-DE488E8E4C73}" dt="2025-01-07T16:10:42.107" v="1853" actId="20577"/>
          <ac:spMkLst>
            <pc:docMk/>
            <pc:sldMk cId="3224519546" sldId="330"/>
            <ac:spMk id="18" creationId="{390D92D1-FC5E-15F1-2273-63043BD57DF3}"/>
          </ac:spMkLst>
        </pc:spChg>
        <pc:spChg chg="mod">
          <ac:chgData name="Mirjam van der Klei" userId="S::mirjam.van.der.klei@nhlstenden.com::ef0f4cc7-b6df-4c33-abb4-fac63f3e8ffb" providerId="AD" clId="Web-{CAB4F7A3-B3EA-9FC8-EBC4-DE488E8E4C73}" dt="2025-01-07T15:30:44.730" v="1648" actId="20577"/>
          <ac:spMkLst>
            <pc:docMk/>
            <pc:sldMk cId="3224519546" sldId="330"/>
            <ac:spMk id="19" creationId="{0EEAC0D5-25B8-C252-FD5A-EBF30DC04704}"/>
          </ac:spMkLst>
        </pc:spChg>
      </pc:sldChg>
      <pc:sldChg chg="addSp delSp modSp new">
        <pc:chgData name="Mirjam van der Klei" userId="S::mirjam.van.der.klei@nhlstenden.com::ef0f4cc7-b6df-4c33-abb4-fac63f3e8ffb" providerId="AD" clId="Web-{CAB4F7A3-B3EA-9FC8-EBC4-DE488E8E4C73}" dt="2025-01-07T16:01:41.570" v="1804"/>
        <pc:sldMkLst>
          <pc:docMk/>
          <pc:sldMk cId="1322993600" sldId="331"/>
        </pc:sldMkLst>
        <pc:spChg chg="mod">
          <ac:chgData name="Mirjam van der Klei" userId="S::mirjam.van.der.klei@nhlstenden.com::ef0f4cc7-b6df-4c33-abb4-fac63f3e8ffb" providerId="AD" clId="Web-{CAB4F7A3-B3EA-9FC8-EBC4-DE488E8E4C73}" dt="2025-01-07T15:31:03.794" v="1664" actId="20577"/>
          <ac:spMkLst>
            <pc:docMk/>
            <pc:sldMk cId="1322993600" sldId="331"/>
            <ac:spMk id="3" creationId="{AE82BC3C-13A1-9020-8D8A-640AC62F1517}"/>
          </ac:spMkLst>
        </pc:spChg>
        <pc:spChg chg="mod">
          <ac:chgData name="Mirjam van der Klei" userId="S::mirjam.van.der.klei@nhlstenden.com::ef0f4cc7-b6df-4c33-abb4-fac63f3e8ffb" providerId="AD" clId="Web-{CAB4F7A3-B3EA-9FC8-EBC4-DE488E8E4C73}" dt="2025-01-07T15:35:52.165" v="1698" actId="20577"/>
          <ac:spMkLst>
            <pc:docMk/>
            <pc:sldMk cId="1322993600" sldId="331"/>
            <ac:spMk id="4" creationId="{BCDFFF85-A084-44C8-7ECB-BB11285F1C97}"/>
          </ac:spMkLst>
        </pc:spChg>
      </pc:sldChg>
      <pc:sldChg chg="addSp delSp modSp new mod modClrScheme chgLayout">
        <pc:chgData name="Mirjam van der Klei" userId="S::mirjam.van.der.klei@nhlstenden.com::ef0f4cc7-b6df-4c33-abb4-fac63f3e8ffb" providerId="AD" clId="Web-{CAB4F7A3-B3EA-9FC8-EBC4-DE488E8E4C73}" dt="2025-01-07T16:06:36.832" v="1807" actId="20577"/>
        <pc:sldMkLst>
          <pc:docMk/>
          <pc:sldMk cId="4107591151" sldId="332"/>
        </pc:sldMkLst>
        <pc:spChg chg="add mod">
          <ac:chgData name="Mirjam van der Klei" userId="S::mirjam.van.der.klei@nhlstenden.com::ef0f4cc7-b6df-4c33-abb4-fac63f3e8ffb" providerId="AD" clId="Web-{CAB4F7A3-B3EA-9FC8-EBC4-DE488E8E4C73}" dt="2025-01-07T15:45:41.672" v="1749" actId="1076"/>
          <ac:spMkLst>
            <pc:docMk/>
            <pc:sldMk cId="4107591151" sldId="332"/>
            <ac:spMk id="5" creationId="{973FE8B7-F144-299E-7E04-9509441310C5}"/>
          </ac:spMkLst>
        </pc:spChg>
        <pc:spChg chg="add mod ord">
          <ac:chgData name="Mirjam van der Klei" userId="S::mirjam.van.der.klei@nhlstenden.com::ef0f4cc7-b6df-4c33-abb4-fac63f3e8ffb" providerId="AD" clId="Web-{CAB4F7A3-B3EA-9FC8-EBC4-DE488E8E4C73}" dt="2025-01-07T15:45:52.392" v="1761" actId="20577"/>
          <ac:spMkLst>
            <pc:docMk/>
            <pc:sldMk cId="4107591151" sldId="332"/>
            <ac:spMk id="9" creationId="{78CE7B25-47A1-FA4A-C336-C002575D4A75}"/>
          </ac:spMkLst>
        </pc:spChg>
        <pc:spChg chg="add mod ord">
          <ac:chgData name="Mirjam van der Klei" userId="S::mirjam.van.der.klei@nhlstenden.com::ef0f4cc7-b6df-4c33-abb4-fac63f3e8ffb" providerId="AD" clId="Web-{CAB4F7A3-B3EA-9FC8-EBC4-DE488E8E4C73}" dt="2025-01-07T16:06:36.832" v="1807" actId="20577"/>
          <ac:spMkLst>
            <pc:docMk/>
            <pc:sldMk cId="4107591151" sldId="332"/>
            <ac:spMk id="10" creationId="{86BD4A43-9B71-3361-C13E-6DD06509B329}"/>
          </ac:spMkLst>
        </pc:spChg>
        <pc:spChg chg="add mod ord">
          <ac:chgData name="Mirjam van der Klei" userId="S::mirjam.van.der.klei@nhlstenden.com::ef0f4cc7-b6df-4c33-abb4-fac63f3e8ffb" providerId="AD" clId="Web-{CAB4F7A3-B3EA-9FC8-EBC4-DE488E8E4C73}" dt="2025-01-07T15:45:20.844" v="1746"/>
          <ac:spMkLst>
            <pc:docMk/>
            <pc:sldMk cId="4107591151" sldId="332"/>
            <ac:spMk id="11" creationId="{B3EA174C-1C26-9294-4DAE-98BABAB2ED47}"/>
          </ac:spMkLst>
        </pc:spChg>
        <pc:spChg chg="add mod ord">
          <ac:chgData name="Mirjam van der Klei" userId="S::mirjam.van.der.klei@nhlstenden.com::ef0f4cc7-b6df-4c33-abb4-fac63f3e8ffb" providerId="AD" clId="Web-{CAB4F7A3-B3EA-9FC8-EBC4-DE488E8E4C73}" dt="2025-01-07T15:45:20.844" v="1746"/>
          <ac:spMkLst>
            <pc:docMk/>
            <pc:sldMk cId="4107591151" sldId="332"/>
            <ac:spMk id="12" creationId="{C684EE46-E52E-7A22-2727-13CB39235A8A}"/>
          </ac:spMkLst>
        </pc:spChg>
        <pc:spChg chg="add mod">
          <ac:chgData name="Mirjam van der Klei" userId="S::mirjam.van.der.klei@nhlstenden.com::ef0f4cc7-b6df-4c33-abb4-fac63f3e8ffb" providerId="AD" clId="Web-{CAB4F7A3-B3EA-9FC8-EBC4-DE488E8E4C73}" dt="2025-01-07T15:48:22.335" v="1768"/>
          <ac:spMkLst>
            <pc:docMk/>
            <pc:sldMk cId="4107591151" sldId="332"/>
            <ac:spMk id="20" creationId="{E1AA43AB-5083-318C-EC0E-BAD9819FC5F7}"/>
          </ac:spMkLst>
        </pc:spChg>
      </pc:sldChg>
      <pc:sldChg chg="addSp delSp modSp new del">
        <pc:chgData name="Mirjam van der Klei" userId="S::mirjam.van.der.klei@nhlstenden.com::ef0f4cc7-b6df-4c33-abb4-fac63f3e8ffb" providerId="AD" clId="Web-{CAB4F7A3-B3EA-9FC8-EBC4-DE488E8E4C73}" dt="2025-01-07T15:56:14.729" v="1784"/>
        <pc:sldMkLst>
          <pc:docMk/>
          <pc:sldMk cId="3798744560" sldId="333"/>
        </pc:sldMkLst>
      </pc:sldChg>
    </pc:docChg>
  </pc:docChgLst>
  <pc:docChgLst>
    <pc:chgData name="Marjolijn Brouwer" userId="S::marjolijn.brouwer@nhlstenden.com::6c9e9358-fea1-4dcb-830a-a2d6e5819cb8" providerId="AD" clId="Web-{CC74ED99-046B-9A65-2FB4-BBA9BD1D8327}"/>
    <pc:docChg chg="modSld">
      <pc:chgData name="Marjolijn Brouwer" userId="S::marjolijn.brouwer@nhlstenden.com::6c9e9358-fea1-4dcb-830a-a2d6e5819cb8" providerId="AD" clId="Web-{CC74ED99-046B-9A65-2FB4-BBA9BD1D8327}" dt="2025-01-13T18:34:43.184" v="9" actId="14100"/>
      <pc:docMkLst>
        <pc:docMk/>
      </pc:docMkLst>
      <pc:sldChg chg="modSp">
        <pc:chgData name="Marjolijn Brouwer" userId="S::marjolijn.brouwer@nhlstenden.com::6c9e9358-fea1-4dcb-830a-a2d6e5819cb8" providerId="AD" clId="Web-{CC74ED99-046B-9A65-2FB4-BBA9BD1D8327}" dt="2025-01-13T18:34:43.184" v="9" actId="14100"/>
        <pc:sldMkLst>
          <pc:docMk/>
          <pc:sldMk cId="4107591151" sldId="332"/>
        </pc:sldMkLst>
        <pc:spChg chg="mod">
          <ac:chgData name="Marjolijn Brouwer" userId="S::marjolijn.brouwer@nhlstenden.com::6c9e9358-fea1-4dcb-830a-a2d6e5819cb8" providerId="AD" clId="Web-{CC74ED99-046B-9A65-2FB4-BBA9BD1D8327}" dt="2025-01-13T18:34:30.949" v="6" actId="1076"/>
          <ac:spMkLst>
            <pc:docMk/>
            <pc:sldMk cId="4107591151" sldId="332"/>
            <ac:spMk id="20" creationId="{E1AA43AB-5083-318C-EC0E-BAD9819FC5F7}"/>
          </ac:spMkLst>
        </pc:spChg>
        <pc:picChg chg="mod">
          <ac:chgData name="Marjolijn Brouwer" userId="S::marjolijn.brouwer@nhlstenden.com::6c9e9358-fea1-4dcb-830a-a2d6e5819cb8" providerId="AD" clId="Web-{CC74ED99-046B-9A65-2FB4-BBA9BD1D8327}" dt="2025-01-13T18:34:43.184" v="9" actId="14100"/>
          <ac:picMkLst>
            <pc:docMk/>
            <pc:sldMk cId="4107591151" sldId="332"/>
            <ac:picMk id="6" creationId="{B46FCEC7-4B94-9FC7-7D0C-DF7293FAA424}"/>
          </ac:picMkLst>
        </pc:picChg>
      </pc:sldChg>
    </pc:docChg>
  </pc:docChgLst>
  <pc:docChgLst>
    <pc:chgData name="Mirjam van der Klei" userId="S::mirjam.van.der.klei@nhlstenden.com::ef0f4cc7-b6df-4c33-abb4-fac63f3e8ffb" providerId="AD" clId="Web-{1101CBBA-4DF2-0634-7468-1F83C215D0AB}"/>
    <pc:docChg chg="delSld modSld">
      <pc:chgData name="Mirjam van der Klei" userId="S::mirjam.van.der.klei@nhlstenden.com::ef0f4cc7-b6df-4c33-abb4-fac63f3e8ffb" providerId="AD" clId="Web-{1101CBBA-4DF2-0634-7468-1F83C215D0AB}" dt="2025-01-04T17:39:07.895" v="213" actId="14100"/>
      <pc:docMkLst>
        <pc:docMk/>
      </pc:docMkLst>
      <pc:sldChg chg="modSp">
        <pc:chgData name="Mirjam van der Klei" userId="S::mirjam.van.der.klei@nhlstenden.com::ef0f4cc7-b6df-4c33-abb4-fac63f3e8ffb" providerId="AD" clId="Web-{1101CBBA-4DF2-0634-7468-1F83C215D0AB}" dt="2025-01-04T17:33:46.762" v="7" actId="20577"/>
        <pc:sldMkLst>
          <pc:docMk/>
          <pc:sldMk cId="1691343525" sldId="270"/>
        </pc:sldMkLst>
        <pc:spChg chg="mod">
          <ac:chgData name="Mirjam van der Klei" userId="S::mirjam.van.der.klei@nhlstenden.com::ef0f4cc7-b6df-4c33-abb4-fac63f3e8ffb" providerId="AD" clId="Web-{1101CBBA-4DF2-0634-7468-1F83C215D0AB}" dt="2025-01-04T17:33:46.762" v="7" actId="20577"/>
          <ac:spMkLst>
            <pc:docMk/>
            <pc:sldMk cId="1691343525" sldId="270"/>
            <ac:spMk id="2" creationId="{235ECDEE-D81F-DE04-0DB2-6AEDFBF95E44}"/>
          </ac:spMkLst>
        </pc:spChg>
      </pc:sldChg>
      <pc:sldChg chg="modSp">
        <pc:chgData name="Mirjam van der Klei" userId="S::mirjam.van.der.klei@nhlstenden.com::ef0f4cc7-b6df-4c33-abb4-fac63f3e8ffb" providerId="AD" clId="Web-{1101CBBA-4DF2-0634-7468-1F83C215D0AB}" dt="2025-01-04T17:34:07.435" v="15" actId="20577"/>
        <pc:sldMkLst>
          <pc:docMk/>
          <pc:sldMk cId="1112438257" sldId="274"/>
        </pc:sldMkLst>
        <pc:spChg chg="mod">
          <ac:chgData name="Mirjam van der Klei" userId="S::mirjam.van.der.klei@nhlstenden.com::ef0f4cc7-b6df-4c33-abb4-fac63f3e8ffb" providerId="AD" clId="Web-{1101CBBA-4DF2-0634-7468-1F83C215D0AB}" dt="2025-01-04T17:34:07.435" v="15" actId="20577"/>
          <ac:spMkLst>
            <pc:docMk/>
            <pc:sldMk cId="1112438257" sldId="274"/>
            <ac:spMk id="3" creationId="{8D6F1298-913C-E881-7F80-954D9C768590}"/>
          </ac:spMkLst>
        </pc:spChg>
      </pc:sldChg>
      <pc:sldChg chg="modSp">
        <pc:chgData name="Mirjam van der Klei" userId="S::mirjam.van.der.klei@nhlstenden.com::ef0f4cc7-b6df-4c33-abb4-fac63f3e8ffb" providerId="AD" clId="Web-{1101CBBA-4DF2-0634-7468-1F83C215D0AB}" dt="2025-01-04T17:34:56.095" v="60" actId="20577"/>
        <pc:sldMkLst>
          <pc:docMk/>
          <pc:sldMk cId="4122796515" sldId="275"/>
        </pc:sldMkLst>
        <pc:spChg chg="mod">
          <ac:chgData name="Mirjam van der Klei" userId="S::mirjam.van.der.klei@nhlstenden.com::ef0f4cc7-b6df-4c33-abb4-fac63f3e8ffb" providerId="AD" clId="Web-{1101CBBA-4DF2-0634-7468-1F83C215D0AB}" dt="2025-01-04T17:34:56.095" v="60" actId="20577"/>
          <ac:spMkLst>
            <pc:docMk/>
            <pc:sldMk cId="4122796515" sldId="275"/>
            <ac:spMk id="12" creationId="{69F90F76-534A-3E44-341F-C71AA97FBF44}"/>
          </ac:spMkLst>
        </pc:spChg>
      </pc:sldChg>
      <pc:sldChg chg="modSp">
        <pc:chgData name="Mirjam van der Klei" userId="S::mirjam.van.der.klei@nhlstenden.com::ef0f4cc7-b6df-4c33-abb4-fac63f3e8ffb" providerId="AD" clId="Web-{1101CBBA-4DF2-0634-7468-1F83C215D0AB}" dt="2025-01-04T17:35:28.801" v="151" actId="20577"/>
        <pc:sldMkLst>
          <pc:docMk/>
          <pc:sldMk cId="4278714213" sldId="277"/>
        </pc:sldMkLst>
      </pc:sldChg>
      <pc:sldChg chg="delSp modSp">
        <pc:chgData name="Mirjam van der Klei" userId="S::mirjam.van.der.klei@nhlstenden.com::ef0f4cc7-b6df-4c33-abb4-fac63f3e8ffb" providerId="AD" clId="Web-{1101CBBA-4DF2-0634-7468-1F83C215D0AB}" dt="2025-01-04T17:35:55.131" v="157"/>
        <pc:sldMkLst>
          <pc:docMk/>
          <pc:sldMk cId="609730349" sldId="281"/>
        </pc:sldMkLst>
      </pc:sldChg>
      <pc:sldChg chg="modSp">
        <pc:chgData name="Mirjam van der Klei" userId="S::mirjam.van.der.klei@nhlstenden.com::ef0f4cc7-b6df-4c33-abb4-fac63f3e8ffb" providerId="AD" clId="Web-{1101CBBA-4DF2-0634-7468-1F83C215D0AB}" dt="2025-01-04T17:35:34.442" v="152" actId="20577"/>
        <pc:sldMkLst>
          <pc:docMk/>
          <pc:sldMk cId="1813354912" sldId="282"/>
        </pc:sldMkLst>
        <pc:spChg chg="mod">
          <ac:chgData name="Mirjam van der Klei" userId="S::mirjam.van.der.klei@nhlstenden.com::ef0f4cc7-b6df-4c33-abb4-fac63f3e8ffb" providerId="AD" clId="Web-{1101CBBA-4DF2-0634-7468-1F83C215D0AB}" dt="2025-01-04T17:35:34.442" v="152" actId="20577"/>
          <ac:spMkLst>
            <pc:docMk/>
            <pc:sldMk cId="1813354912" sldId="282"/>
            <ac:spMk id="4" creationId="{562F071B-56F8-F931-F4B5-61FBBEC7A4F1}"/>
          </ac:spMkLst>
        </pc:spChg>
      </pc:sldChg>
      <pc:sldChg chg="modSp">
        <pc:chgData name="Mirjam van der Klei" userId="S::mirjam.van.der.klei@nhlstenden.com::ef0f4cc7-b6df-4c33-abb4-fac63f3e8ffb" providerId="AD" clId="Web-{1101CBBA-4DF2-0634-7468-1F83C215D0AB}" dt="2025-01-04T17:39:07.895" v="213" actId="14100"/>
        <pc:sldMkLst>
          <pc:docMk/>
          <pc:sldMk cId="235829428" sldId="284"/>
        </pc:sldMkLst>
        <pc:spChg chg="mod">
          <ac:chgData name="Mirjam van der Klei" userId="S::mirjam.van.der.klei@nhlstenden.com::ef0f4cc7-b6df-4c33-abb4-fac63f3e8ffb" providerId="AD" clId="Web-{1101CBBA-4DF2-0634-7468-1F83C215D0AB}" dt="2025-01-04T17:39:07.895" v="213" actId="14100"/>
          <ac:spMkLst>
            <pc:docMk/>
            <pc:sldMk cId="235829428" sldId="284"/>
            <ac:spMk id="4" creationId="{22455B0C-32CD-2A96-A763-9A1C14E793C1}"/>
          </ac:spMkLst>
        </pc:spChg>
      </pc:sldChg>
      <pc:sldChg chg="addSp delSp modSp">
        <pc:chgData name="Mirjam van der Klei" userId="S::mirjam.van.der.klei@nhlstenden.com::ef0f4cc7-b6df-4c33-abb4-fac63f3e8ffb" providerId="AD" clId="Web-{1101CBBA-4DF2-0634-7468-1F83C215D0AB}" dt="2025-01-04T17:36:19.336" v="169" actId="20577"/>
        <pc:sldMkLst>
          <pc:docMk/>
          <pc:sldMk cId="4261894796" sldId="290"/>
        </pc:sldMkLst>
        <pc:spChg chg="mod">
          <ac:chgData name="Mirjam van der Klei" userId="S::mirjam.van.der.klei@nhlstenden.com::ef0f4cc7-b6df-4c33-abb4-fac63f3e8ffb" providerId="AD" clId="Web-{1101CBBA-4DF2-0634-7468-1F83C215D0AB}" dt="2025-01-04T17:36:09.647" v="160" actId="20577"/>
          <ac:spMkLst>
            <pc:docMk/>
            <pc:sldMk cId="4261894796" sldId="290"/>
            <ac:spMk id="3" creationId="{C06C7224-7029-F7EA-D8D5-1CD7C3359955}"/>
          </ac:spMkLst>
        </pc:spChg>
        <pc:spChg chg="mod">
          <ac:chgData name="Mirjam van der Klei" userId="S::mirjam.van.der.klei@nhlstenden.com::ef0f4cc7-b6df-4c33-abb4-fac63f3e8ffb" providerId="AD" clId="Web-{1101CBBA-4DF2-0634-7468-1F83C215D0AB}" dt="2025-01-04T17:36:19.336" v="169" actId="20577"/>
          <ac:spMkLst>
            <pc:docMk/>
            <pc:sldMk cId="4261894796" sldId="290"/>
            <ac:spMk id="4" creationId="{D03C6DA6-FFA1-F1F4-02A7-3B3950913628}"/>
          </ac:spMkLst>
        </pc:spChg>
      </pc:sldChg>
      <pc:sldChg chg="del">
        <pc:chgData name="Mirjam van der Klei" userId="S::mirjam.van.der.klei@nhlstenden.com::ef0f4cc7-b6df-4c33-abb4-fac63f3e8ffb" providerId="AD" clId="Web-{1101CBBA-4DF2-0634-7468-1F83C215D0AB}" dt="2025-01-04T17:37:30.544" v="197"/>
        <pc:sldMkLst>
          <pc:docMk/>
          <pc:sldMk cId="513778593" sldId="291"/>
        </pc:sldMkLst>
      </pc:sldChg>
      <pc:sldChg chg="delSp modSp del">
        <pc:chgData name="Mirjam van der Klei" userId="S::mirjam.van.der.klei@nhlstenden.com::ef0f4cc7-b6df-4c33-abb4-fac63f3e8ffb" providerId="AD" clId="Web-{1101CBBA-4DF2-0634-7468-1F83C215D0AB}" dt="2025-01-04T17:37:16.652" v="184"/>
        <pc:sldMkLst>
          <pc:docMk/>
          <pc:sldMk cId="513737160" sldId="292"/>
        </pc:sldMkLst>
      </pc:sldChg>
      <pc:sldChg chg="modSp">
        <pc:chgData name="Mirjam van der Klei" userId="S::mirjam.van.der.klei@nhlstenden.com::ef0f4cc7-b6df-4c33-abb4-fac63f3e8ffb" providerId="AD" clId="Web-{1101CBBA-4DF2-0634-7468-1F83C215D0AB}" dt="2025-01-04T17:36:29.493" v="171" actId="20577"/>
        <pc:sldMkLst>
          <pc:docMk/>
          <pc:sldMk cId="461107698" sldId="293"/>
        </pc:sldMkLst>
      </pc:sldChg>
      <pc:sldChg chg="delSp modSp del">
        <pc:chgData name="Mirjam van der Klei" userId="S::mirjam.van.der.klei@nhlstenden.com::ef0f4cc7-b6df-4c33-abb4-fac63f3e8ffb" providerId="AD" clId="Web-{1101CBBA-4DF2-0634-7468-1F83C215D0AB}" dt="2025-01-04T17:37:12.355" v="182"/>
        <pc:sldMkLst>
          <pc:docMk/>
          <pc:sldMk cId="2172017879" sldId="294"/>
        </pc:sldMkLst>
      </pc:sldChg>
      <pc:sldChg chg="del">
        <pc:chgData name="Mirjam van der Klei" userId="S::mirjam.van.der.klei@nhlstenden.com::ef0f4cc7-b6df-4c33-abb4-fac63f3e8ffb" providerId="AD" clId="Web-{1101CBBA-4DF2-0634-7468-1F83C215D0AB}" dt="2025-01-04T17:37:24.997" v="186"/>
        <pc:sldMkLst>
          <pc:docMk/>
          <pc:sldMk cId="133301636" sldId="295"/>
        </pc:sldMkLst>
      </pc:sldChg>
      <pc:sldChg chg="del">
        <pc:chgData name="Mirjam van der Klei" userId="S::mirjam.van.der.klei@nhlstenden.com::ef0f4cc7-b6df-4c33-abb4-fac63f3e8ffb" providerId="AD" clId="Web-{1101CBBA-4DF2-0634-7468-1F83C215D0AB}" dt="2025-01-04T17:37:25.044" v="188"/>
        <pc:sldMkLst>
          <pc:docMk/>
          <pc:sldMk cId="2565602779" sldId="296"/>
        </pc:sldMkLst>
      </pc:sldChg>
      <pc:sldChg chg="del">
        <pc:chgData name="Mirjam van der Klei" userId="S::mirjam.van.der.klei@nhlstenden.com::ef0f4cc7-b6df-4c33-abb4-fac63f3e8ffb" providerId="AD" clId="Web-{1101CBBA-4DF2-0634-7468-1F83C215D0AB}" dt="2025-01-04T17:37:25.184" v="189"/>
        <pc:sldMkLst>
          <pc:docMk/>
          <pc:sldMk cId="390224483" sldId="297"/>
        </pc:sldMkLst>
      </pc:sldChg>
      <pc:sldChg chg="del">
        <pc:chgData name="Mirjam van der Klei" userId="S::mirjam.van.der.klei@nhlstenden.com::ef0f4cc7-b6df-4c33-abb4-fac63f3e8ffb" providerId="AD" clId="Web-{1101CBBA-4DF2-0634-7468-1F83C215D0AB}" dt="2025-01-04T17:37:25.700" v="190"/>
        <pc:sldMkLst>
          <pc:docMk/>
          <pc:sldMk cId="3849387585" sldId="298"/>
        </pc:sldMkLst>
      </pc:sldChg>
      <pc:sldChg chg="del">
        <pc:chgData name="Mirjam van der Klei" userId="S::mirjam.van.der.klei@nhlstenden.com::ef0f4cc7-b6df-4c33-abb4-fac63f3e8ffb" providerId="AD" clId="Web-{1101CBBA-4DF2-0634-7468-1F83C215D0AB}" dt="2025-01-04T17:37:20.293" v="185"/>
        <pc:sldMkLst>
          <pc:docMk/>
          <pc:sldMk cId="2959142122" sldId="299"/>
        </pc:sldMkLst>
      </pc:sldChg>
      <pc:sldChg chg="del">
        <pc:chgData name="Mirjam van der Klei" userId="S::mirjam.van.der.klei@nhlstenden.com::ef0f4cc7-b6df-4c33-abb4-fac63f3e8ffb" providerId="AD" clId="Web-{1101CBBA-4DF2-0634-7468-1F83C215D0AB}" dt="2025-01-04T17:37:25.028" v="187"/>
        <pc:sldMkLst>
          <pc:docMk/>
          <pc:sldMk cId="2193053546" sldId="300"/>
        </pc:sldMkLst>
      </pc:sldChg>
      <pc:sldChg chg="del">
        <pc:chgData name="Mirjam van der Klei" userId="S::mirjam.van.der.klei@nhlstenden.com::ef0f4cc7-b6df-4c33-abb4-fac63f3e8ffb" providerId="AD" clId="Web-{1101CBBA-4DF2-0634-7468-1F83C215D0AB}" dt="2025-01-04T17:37:27.028" v="193"/>
        <pc:sldMkLst>
          <pc:docMk/>
          <pc:sldMk cId="3831562467" sldId="301"/>
        </pc:sldMkLst>
      </pc:sldChg>
      <pc:sldChg chg="del">
        <pc:chgData name="Mirjam van der Klei" userId="S::mirjam.van.der.klei@nhlstenden.com::ef0f4cc7-b6df-4c33-abb4-fac63f3e8ffb" providerId="AD" clId="Web-{1101CBBA-4DF2-0634-7468-1F83C215D0AB}" dt="2025-01-04T17:37:27.450" v="194"/>
        <pc:sldMkLst>
          <pc:docMk/>
          <pc:sldMk cId="2790117375" sldId="302"/>
        </pc:sldMkLst>
      </pc:sldChg>
      <pc:sldChg chg="del">
        <pc:chgData name="Mirjam van der Klei" userId="S::mirjam.van.der.klei@nhlstenden.com::ef0f4cc7-b6df-4c33-abb4-fac63f3e8ffb" providerId="AD" clId="Web-{1101CBBA-4DF2-0634-7468-1F83C215D0AB}" dt="2025-01-04T17:37:26.122" v="191"/>
        <pc:sldMkLst>
          <pc:docMk/>
          <pc:sldMk cId="315733177" sldId="303"/>
        </pc:sldMkLst>
      </pc:sldChg>
      <pc:sldChg chg="del">
        <pc:chgData name="Mirjam van der Klei" userId="S::mirjam.van.der.klei@nhlstenden.com::ef0f4cc7-b6df-4c33-abb4-fac63f3e8ffb" providerId="AD" clId="Web-{1101CBBA-4DF2-0634-7468-1F83C215D0AB}" dt="2025-01-04T17:37:27.919" v="195"/>
        <pc:sldMkLst>
          <pc:docMk/>
          <pc:sldMk cId="2786473307" sldId="304"/>
        </pc:sldMkLst>
      </pc:sldChg>
      <pc:sldChg chg="modSp">
        <pc:chgData name="Mirjam van der Klei" userId="S::mirjam.van.der.klei@nhlstenden.com::ef0f4cc7-b6df-4c33-abb4-fac63f3e8ffb" providerId="AD" clId="Web-{1101CBBA-4DF2-0634-7468-1F83C215D0AB}" dt="2025-01-04T17:37:43.342" v="200" actId="20577"/>
        <pc:sldMkLst>
          <pc:docMk/>
          <pc:sldMk cId="3277211164" sldId="307"/>
        </pc:sldMkLst>
        <pc:spChg chg="mod">
          <ac:chgData name="Mirjam van der Klei" userId="S::mirjam.van.der.klei@nhlstenden.com::ef0f4cc7-b6df-4c33-abb4-fac63f3e8ffb" providerId="AD" clId="Web-{1101CBBA-4DF2-0634-7468-1F83C215D0AB}" dt="2025-01-04T17:37:36.388" v="199" actId="20577"/>
          <ac:spMkLst>
            <pc:docMk/>
            <pc:sldMk cId="3277211164" sldId="307"/>
            <ac:spMk id="3" creationId="{4C5C72D2-ABC9-DC7E-51C4-015410E83CEB}"/>
          </ac:spMkLst>
        </pc:spChg>
        <pc:spChg chg="mod">
          <ac:chgData name="Mirjam van der Klei" userId="S::mirjam.van.der.klei@nhlstenden.com::ef0f4cc7-b6df-4c33-abb4-fac63f3e8ffb" providerId="AD" clId="Web-{1101CBBA-4DF2-0634-7468-1F83C215D0AB}" dt="2025-01-04T17:37:43.342" v="200" actId="20577"/>
          <ac:spMkLst>
            <pc:docMk/>
            <pc:sldMk cId="3277211164" sldId="307"/>
            <ac:spMk id="4" creationId="{DD627C54-04F8-361B-3775-6104520810B4}"/>
          </ac:spMkLst>
        </pc:spChg>
      </pc:sldChg>
      <pc:sldChg chg="del">
        <pc:chgData name="Mirjam van der Klei" userId="S::mirjam.van.der.klei@nhlstenden.com::ef0f4cc7-b6df-4c33-abb4-fac63f3e8ffb" providerId="AD" clId="Web-{1101CBBA-4DF2-0634-7468-1F83C215D0AB}" dt="2025-01-04T17:37:30.482" v="196"/>
        <pc:sldMkLst>
          <pc:docMk/>
          <pc:sldMk cId="2671275609" sldId="309"/>
        </pc:sldMkLst>
      </pc:sldChg>
      <pc:sldChg chg="del">
        <pc:chgData name="Mirjam van der Klei" userId="S::mirjam.van.der.klei@nhlstenden.com::ef0f4cc7-b6df-4c33-abb4-fac63f3e8ffb" providerId="AD" clId="Web-{1101CBBA-4DF2-0634-7468-1F83C215D0AB}" dt="2025-01-04T17:37:30.560" v="198"/>
        <pc:sldMkLst>
          <pc:docMk/>
          <pc:sldMk cId="3953535192" sldId="310"/>
        </pc:sldMkLst>
      </pc:sldChg>
      <pc:sldChg chg="del">
        <pc:chgData name="Mirjam van der Klei" userId="S::mirjam.van.der.klei@nhlstenden.com::ef0f4cc7-b6df-4c33-abb4-fac63f3e8ffb" providerId="AD" clId="Web-{1101CBBA-4DF2-0634-7468-1F83C215D0AB}" dt="2025-01-04T17:34:11.435" v="16"/>
        <pc:sldMkLst>
          <pc:docMk/>
          <pc:sldMk cId="1939869480" sldId="313"/>
        </pc:sldMkLst>
      </pc:sldChg>
      <pc:sldChg chg="delSp modSp">
        <pc:chgData name="Mirjam van der Klei" userId="S::mirjam.van.der.klei@nhlstenden.com::ef0f4cc7-b6df-4c33-abb4-fac63f3e8ffb" providerId="AD" clId="Web-{1101CBBA-4DF2-0634-7468-1F83C215D0AB}" dt="2025-01-04T17:38:06.484" v="207"/>
        <pc:sldMkLst>
          <pc:docMk/>
          <pc:sldMk cId="3798037857" sldId="314"/>
        </pc:sldMkLst>
        <pc:spChg chg="mod">
          <ac:chgData name="Mirjam van der Klei" userId="S::mirjam.van.der.klei@nhlstenden.com::ef0f4cc7-b6df-4c33-abb4-fac63f3e8ffb" providerId="AD" clId="Web-{1101CBBA-4DF2-0634-7468-1F83C215D0AB}" dt="2025-01-04T17:37:54.952" v="203" actId="20577"/>
          <ac:spMkLst>
            <pc:docMk/>
            <pc:sldMk cId="3798037857" sldId="314"/>
            <ac:spMk id="8" creationId="{A6C290C9-BDAC-3008-6D27-9A3FB64E01B0}"/>
          </ac:spMkLst>
        </pc:spChg>
      </pc:sldChg>
      <pc:sldChg chg="del">
        <pc:chgData name="Mirjam van der Klei" userId="S::mirjam.van.der.klei@nhlstenden.com::ef0f4cc7-b6df-4c33-abb4-fac63f3e8ffb" providerId="AD" clId="Web-{1101CBBA-4DF2-0634-7468-1F83C215D0AB}" dt="2025-01-04T17:37:26.559" v="192"/>
        <pc:sldMkLst>
          <pc:docMk/>
          <pc:sldMk cId="1611439292" sldId="315"/>
        </pc:sldMkLst>
      </pc:sldChg>
      <pc:sldChg chg="delSp del">
        <pc:chgData name="Mirjam van der Klei" userId="S::mirjam.van.der.klei@nhlstenden.com::ef0f4cc7-b6df-4c33-abb4-fac63f3e8ffb" providerId="AD" clId="Web-{1101CBBA-4DF2-0634-7468-1F83C215D0AB}" dt="2025-01-04T17:37:14.574" v="183"/>
        <pc:sldMkLst>
          <pc:docMk/>
          <pc:sldMk cId="599618363" sldId="316"/>
        </pc:sldMkLst>
      </pc:sldChg>
    </pc:docChg>
  </pc:docChgLst>
  <pc:docChgLst>
    <pc:chgData clId="Web-{5193CC54-CE7E-1372-0798-11F89B928605}"/>
    <pc:docChg chg="modSld">
      <pc:chgData name="" userId="" providerId="" clId="Web-{5193CC54-CE7E-1372-0798-11F89B928605}" dt="2025-01-07T07:09:03.495" v="0" actId="20577"/>
      <pc:docMkLst>
        <pc:docMk/>
      </pc:docMkLst>
      <pc:sldChg chg="modSp">
        <pc:chgData name="" userId="" providerId="" clId="Web-{5193CC54-CE7E-1372-0798-11F89B928605}" dt="2025-01-07T07:09:03.495" v="0" actId="20577"/>
        <pc:sldMkLst>
          <pc:docMk/>
          <pc:sldMk cId="1112438257" sldId="274"/>
        </pc:sldMkLst>
        <pc:spChg chg="mod">
          <ac:chgData name="" userId="" providerId="" clId="Web-{5193CC54-CE7E-1372-0798-11F89B928605}" dt="2025-01-07T07:09:03.495" v="0" actId="20577"/>
          <ac:spMkLst>
            <pc:docMk/>
            <pc:sldMk cId="1112438257" sldId="274"/>
            <ac:spMk id="3" creationId="{8D6F1298-913C-E881-7F80-954D9C768590}"/>
          </ac:spMkLst>
        </pc:spChg>
      </pc:sldChg>
    </pc:docChg>
  </pc:docChgLst>
  <pc:docChgLst>
    <pc:chgData name="Mirjam van der Klei" userId="S::mirjam.van.der.klei@nhlstenden.com::ef0f4cc7-b6df-4c33-abb4-fac63f3e8ffb" providerId="AD" clId="Web-{12B99610-338F-4D87-91EA-B74FC662C6F0}"/>
    <pc:docChg chg="addSld modSld">
      <pc:chgData name="Mirjam van der Klei" userId="S::mirjam.van.der.klei@nhlstenden.com::ef0f4cc7-b6df-4c33-abb4-fac63f3e8ffb" providerId="AD" clId="Web-{12B99610-338F-4D87-91EA-B74FC662C6F0}" dt="2025-01-14T11:03:06.515" v="4" actId="1076"/>
      <pc:docMkLst>
        <pc:docMk/>
      </pc:docMkLst>
      <pc:sldChg chg="addSp delSp modSp new mod chgLayout">
        <pc:chgData name="Mirjam van der Klei" userId="S::mirjam.van.der.klei@nhlstenden.com::ef0f4cc7-b6df-4c33-abb4-fac63f3e8ffb" providerId="AD" clId="Web-{12B99610-338F-4D87-91EA-B74FC662C6F0}" dt="2025-01-14T11:03:06.515" v="4" actId="1076"/>
        <pc:sldMkLst>
          <pc:docMk/>
          <pc:sldMk cId="275753485" sldId="333"/>
        </pc:sldMkLst>
        <pc:spChg chg="del">
          <ac:chgData name="Mirjam van der Klei" userId="S::mirjam.van.der.klei@nhlstenden.com::ef0f4cc7-b6df-4c33-abb4-fac63f3e8ffb" providerId="AD" clId="Web-{12B99610-338F-4D87-91EA-B74FC662C6F0}" dt="2025-01-14T11:02:46.514" v="1"/>
          <ac:spMkLst>
            <pc:docMk/>
            <pc:sldMk cId="275753485" sldId="333"/>
            <ac:spMk id="2" creationId="{1BB60D04-B49C-21B4-67A6-3B0056147439}"/>
          </ac:spMkLst>
        </pc:spChg>
        <pc:spChg chg="del">
          <ac:chgData name="Mirjam van der Klei" userId="S::mirjam.van.der.klei@nhlstenden.com::ef0f4cc7-b6df-4c33-abb4-fac63f3e8ffb" providerId="AD" clId="Web-{12B99610-338F-4D87-91EA-B74FC662C6F0}" dt="2025-01-14T11:02:46.514" v="1"/>
          <ac:spMkLst>
            <pc:docMk/>
            <pc:sldMk cId="275753485" sldId="333"/>
            <ac:spMk id="3" creationId="{2A93C15E-5849-B935-820B-3204F25334D8}"/>
          </ac:spMkLst>
        </pc:spChg>
        <pc:spChg chg="del">
          <ac:chgData name="Mirjam van der Klei" userId="S::mirjam.van.der.klei@nhlstenden.com::ef0f4cc7-b6df-4c33-abb4-fac63f3e8ffb" providerId="AD" clId="Web-{12B99610-338F-4D87-91EA-B74FC662C6F0}" dt="2025-01-14T11:02:46.514" v="1"/>
          <ac:spMkLst>
            <pc:docMk/>
            <pc:sldMk cId="275753485" sldId="333"/>
            <ac:spMk id="4" creationId="{8D0F7C04-BB20-41A0-7E5D-B3189BF02902}"/>
          </ac:spMkLst>
        </pc:spChg>
        <pc:picChg chg="add mod">
          <ac:chgData name="Mirjam van der Klei" userId="S::mirjam.van.der.klei@nhlstenden.com::ef0f4cc7-b6df-4c33-abb4-fac63f3e8ffb" providerId="AD" clId="Web-{12B99610-338F-4D87-91EA-B74FC662C6F0}" dt="2025-01-14T11:03:06.515" v="4" actId="1076"/>
          <ac:picMkLst>
            <pc:docMk/>
            <pc:sldMk cId="275753485" sldId="333"/>
            <ac:picMk id="6" creationId="{1761885D-3B22-77C0-3D42-586357A8712A}"/>
          </ac:picMkLst>
        </pc:picChg>
        <pc:picChg chg="add">
          <ac:chgData name="Mirjam van der Klei" userId="S::mirjam.van.der.klei@nhlstenden.com::ef0f4cc7-b6df-4c33-abb4-fac63f3e8ffb" providerId="AD" clId="Web-{12B99610-338F-4D87-91EA-B74FC662C6F0}" dt="2025-01-14T11:03:01.843" v="3"/>
          <ac:picMkLst>
            <pc:docMk/>
            <pc:sldMk cId="275753485" sldId="333"/>
            <ac:picMk id="8" creationId="{DF54AECB-44C6-5D2A-36EA-566560EB203B}"/>
          </ac:picMkLst>
        </pc:picChg>
      </pc:sldChg>
    </pc:docChg>
  </pc:docChgLst>
  <pc:docChgLst>
    <pc:chgData name="Mirjam van der Klei" userId="S::mirjam.van.der.klei@nhlstenden.com::ef0f4cc7-b6df-4c33-abb4-fac63f3e8ffb" providerId="AD" clId="Web-{16087802-922C-4835-F4EF-D7EF71FAA88C}"/>
    <pc:docChg chg="delSld modSld sldOrd">
      <pc:chgData name="Mirjam van der Klei" userId="S::mirjam.van.der.klei@nhlstenden.com::ef0f4cc7-b6df-4c33-abb4-fac63f3e8ffb" providerId="AD" clId="Web-{16087802-922C-4835-F4EF-D7EF71FAA88C}" dt="2025-01-13T20:29:07.826" v="803" actId="20577"/>
      <pc:docMkLst>
        <pc:docMk/>
      </pc:docMkLst>
      <pc:sldChg chg="ord">
        <pc:chgData name="Mirjam van der Klei" userId="S::mirjam.van.der.klei@nhlstenden.com::ef0f4cc7-b6df-4c33-abb4-fac63f3e8ffb" providerId="AD" clId="Web-{16087802-922C-4835-F4EF-D7EF71FAA88C}" dt="2025-01-13T19:26:51.853" v="0"/>
        <pc:sldMkLst>
          <pc:docMk/>
          <pc:sldMk cId="4122796515" sldId="275"/>
        </pc:sldMkLst>
      </pc:sldChg>
      <pc:sldChg chg="addSp modSp ord">
        <pc:chgData name="Mirjam van der Klei" userId="S::mirjam.van.der.klei@nhlstenden.com::ef0f4cc7-b6df-4c33-abb4-fac63f3e8ffb" providerId="AD" clId="Web-{16087802-922C-4835-F4EF-D7EF71FAA88C}" dt="2025-01-13T19:43:16.040" v="119" actId="14100"/>
        <pc:sldMkLst>
          <pc:docMk/>
          <pc:sldMk cId="4261894796" sldId="290"/>
        </pc:sldMkLst>
        <pc:spChg chg="mod">
          <ac:chgData name="Mirjam van der Klei" userId="S::mirjam.van.der.klei@nhlstenden.com::ef0f4cc7-b6df-4c33-abb4-fac63f3e8ffb" providerId="AD" clId="Web-{16087802-922C-4835-F4EF-D7EF71FAA88C}" dt="2025-01-13T19:42:48.381" v="117" actId="20577"/>
          <ac:spMkLst>
            <pc:docMk/>
            <pc:sldMk cId="4261894796" sldId="290"/>
            <ac:spMk id="4" creationId="{D03C6DA6-FFA1-F1F4-02A7-3B3950913628}"/>
          </ac:spMkLst>
        </pc:spChg>
        <pc:spChg chg="add mod">
          <ac:chgData name="Mirjam van der Klei" userId="S::mirjam.van.der.klei@nhlstenden.com::ef0f4cc7-b6df-4c33-abb4-fac63f3e8ffb" providerId="AD" clId="Web-{16087802-922C-4835-F4EF-D7EF71FAA88C}" dt="2025-01-13T19:43:16.040" v="119" actId="14100"/>
          <ac:spMkLst>
            <pc:docMk/>
            <pc:sldMk cId="4261894796" sldId="290"/>
            <ac:spMk id="5" creationId="{11CE9687-B610-BC56-A3E1-6106AC8B6CC0}"/>
          </ac:spMkLst>
        </pc:spChg>
        <pc:picChg chg="mod">
          <ac:chgData name="Mirjam van der Klei" userId="S::mirjam.van.der.klei@nhlstenden.com::ef0f4cc7-b6df-4c33-abb4-fac63f3e8ffb" providerId="AD" clId="Web-{16087802-922C-4835-F4EF-D7EF71FAA88C}" dt="2025-01-13T19:41:19.312" v="105" actId="1076"/>
          <ac:picMkLst>
            <pc:docMk/>
            <pc:sldMk cId="4261894796" sldId="290"/>
            <ac:picMk id="2" creationId="{ECE265B7-5A81-9B4E-F26F-02BEEEDE7CC8}"/>
          </ac:picMkLst>
        </pc:picChg>
      </pc:sldChg>
      <pc:sldChg chg="modSp">
        <pc:chgData name="Mirjam van der Klei" userId="S::mirjam.van.der.klei@nhlstenden.com::ef0f4cc7-b6df-4c33-abb4-fac63f3e8ffb" providerId="AD" clId="Web-{16087802-922C-4835-F4EF-D7EF71FAA88C}" dt="2025-01-13T19:31:55.595" v="100" actId="20577"/>
        <pc:sldMkLst>
          <pc:docMk/>
          <pc:sldMk cId="3277211164" sldId="307"/>
        </pc:sldMkLst>
        <pc:spChg chg="mod">
          <ac:chgData name="Mirjam van der Klei" userId="S::mirjam.van.der.klei@nhlstenden.com::ef0f4cc7-b6df-4c33-abb4-fac63f3e8ffb" providerId="AD" clId="Web-{16087802-922C-4835-F4EF-D7EF71FAA88C}" dt="2025-01-13T19:31:55.595" v="100" actId="20577"/>
          <ac:spMkLst>
            <pc:docMk/>
            <pc:sldMk cId="3277211164" sldId="307"/>
            <ac:spMk id="4" creationId="{DD627C54-04F8-361B-3775-6104520810B4}"/>
          </ac:spMkLst>
        </pc:spChg>
        <pc:picChg chg="mod">
          <ac:chgData name="Mirjam van der Klei" userId="S::mirjam.van.der.klei@nhlstenden.com::ef0f4cc7-b6df-4c33-abb4-fac63f3e8ffb" providerId="AD" clId="Web-{16087802-922C-4835-F4EF-D7EF71FAA88C}" dt="2025-01-13T19:30:39.167" v="75" actId="14100"/>
          <ac:picMkLst>
            <pc:docMk/>
            <pc:sldMk cId="3277211164" sldId="307"/>
            <ac:picMk id="2" creationId="{254687F6-A723-45A5-391B-070601EF3EE0}"/>
          </ac:picMkLst>
        </pc:picChg>
      </pc:sldChg>
      <pc:sldChg chg="delSp">
        <pc:chgData name="Mirjam van der Klei" userId="S::mirjam.van.der.klei@nhlstenden.com::ef0f4cc7-b6df-4c33-abb4-fac63f3e8ffb" providerId="AD" clId="Web-{16087802-922C-4835-F4EF-D7EF71FAA88C}" dt="2025-01-13T19:41:00.419" v="102"/>
        <pc:sldMkLst>
          <pc:docMk/>
          <pc:sldMk cId="3798037857" sldId="314"/>
        </pc:sldMkLst>
        <pc:spChg chg="del">
          <ac:chgData name="Mirjam van der Klei" userId="S::mirjam.van.der.klei@nhlstenden.com::ef0f4cc7-b6df-4c33-abb4-fac63f3e8ffb" providerId="AD" clId="Web-{16087802-922C-4835-F4EF-D7EF71FAA88C}" dt="2025-01-13T19:41:00.419" v="102"/>
          <ac:spMkLst>
            <pc:docMk/>
            <pc:sldMk cId="3798037857" sldId="314"/>
            <ac:spMk id="4" creationId="{11CE9687-B610-BC56-A3E1-6106AC8B6CC0}"/>
          </ac:spMkLst>
        </pc:spChg>
      </pc:sldChg>
      <pc:sldChg chg="modSp del">
        <pc:chgData name="Mirjam van der Klei" userId="S::mirjam.van.der.klei@nhlstenden.com::ef0f4cc7-b6df-4c33-abb4-fac63f3e8ffb" providerId="AD" clId="Web-{16087802-922C-4835-F4EF-D7EF71FAA88C}" dt="2025-01-13T19:55:10.330" v="141"/>
        <pc:sldMkLst>
          <pc:docMk/>
          <pc:sldMk cId="4197061313" sldId="325"/>
        </pc:sldMkLst>
        <pc:spChg chg="mod">
          <ac:chgData name="Mirjam van der Klei" userId="S::mirjam.van.der.klei@nhlstenden.com::ef0f4cc7-b6df-4c33-abb4-fac63f3e8ffb" providerId="AD" clId="Web-{16087802-922C-4835-F4EF-D7EF71FAA88C}" dt="2025-01-13T19:54:07.122" v="139" actId="20577"/>
          <ac:spMkLst>
            <pc:docMk/>
            <pc:sldMk cId="4197061313" sldId="325"/>
            <ac:spMk id="4" creationId="{B80B6F1C-E689-846A-07B0-17C05DBC0DF1}"/>
          </ac:spMkLst>
        </pc:spChg>
      </pc:sldChg>
      <pc:sldChg chg="modSp ord">
        <pc:chgData name="Mirjam van der Klei" userId="S::mirjam.van.der.klei@nhlstenden.com::ef0f4cc7-b6df-4c33-abb4-fac63f3e8ffb" providerId="AD" clId="Web-{16087802-922C-4835-F4EF-D7EF71FAA88C}" dt="2025-01-13T20:00:50.826" v="184" actId="20577"/>
        <pc:sldMkLst>
          <pc:docMk/>
          <pc:sldMk cId="2552202798" sldId="326"/>
        </pc:sldMkLst>
        <pc:spChg chg="mod">
          <ac:chgData name="Mirjam van der Klei" userId="S::mirjam.van.der.klei@nhlstenden.com::ef0f4cc7-b6df-4c33-abb4-fac63f3e8ffb" providerId="AD" clId="Web-{16087802-922C-4835-F4EF-D7EF71FAA88C}" dt="2025-01-13T20:00:50.826" v="184" actId="20577"/>
          <ac:spMkLst>
            <pc:docMk/>
            <pc:sldMk cId="2552202798" sldId="326"/>
            <ac:spMk id="3" creationId="{2ECD52CC-1882-503E-0468-D7AFA491B0B0}"/>
          </ac:spMkLst>
        </pc:spChg>
      </pc:sldChg>
      <pc:sldChg chg="modSp">
        <pc:chgData name="Mirjam van der Klei" userId="S::mirjam.van.der.klei@nhlstenden.com::ef0f4cc7-b6df-4c33-abb4-fac63f3e8ffb" providerId="AD" clId="Web-{16087802-922C-4835-F4EF-D7EF71FAA88C}" dt="2025-01-13T20:29:07.826" v="803" actId="20577"/>
        <pc:sldMkLst>
          <pc:docMk/>
          <pc:sldMk cId="1986081205" sldId="328"/>
        </pc:sldMkLst>
        <pc:spChg chg="mod">
          <ac:chgData name="Mirjam van der Klei" userId="S::mirjam.van.der.klei@nhlstenden.com::ef0f4cc7-b6df-4c33-abb4-fac63f3e8ffb" providerId="AD" clId="Web-{16087802-922C-4835-F4EF-D7EF71FAA88C}" dt="2025-01-13T20:29:07.826" v="803" actId="20577"/>
          <ac:spMkLst>
            <pc:docMk/>
            <pc:sldMk cId="1986081205" sldId="328"/>
            <ac:spMk id="3" creationId="{2C050D40-5486-1560-A133-6ED65F7DAEB9}"/>
          </ac:spMkLst>
        </pc:spChg>
      </pc:sldChg>
      <pc:sldChg chg="modSp">
        <pc:chgData name="Mirjam van der Klei" userId="S::mirjam.van.der.klei@nhlstenden.com::ef0f4cc7-b6df-4c33-abb4-fac63f3e8ffb" providerId="AD" clId="Web-{16087802-922C-4835-F4EF-D7EF71FAA88C}" dt="2025-01-13T19:46:08.022" v="121" actId="14100"/>
        <pc:sldMkLst>
          <pc:docMk/>
          <pc:sldMk cId="4107591151" sldId="332"/>
        </pc:sldMkLst>
        <pc:picChg chg="mod">
          <ac:chgData name="Mirjam van der Klei" userId="S::mirjam.van.der.klei@nhlstenden.com::ef0f4cc7-b6df-4c33-abb4-fac63f3e8ffb" providerId="AD" clId="Web-{16087802-922C-4835-F4EF-D7EF71FAA88C}" dt="2025-01-13T19:46:08.022" v="121" actId="14100"/>
          <ac:picMkLst>
            <pc:docMk/>
            <pc:sldMk cId="4107591151" sldId="332"/>
            <ac:picMk id="6" creationId="{B46FCEC7-4B94-9FC7-7D0C-DF7293FAA424}"/>
          </ac:picMkLst>
        </pc:picChg>
      </pc:sldChg>
    </pc:docChg>
  </pc:docChgLst>
  <pc:docChgLst>
    <pc:chgData name="Aldert van der Werk" userId="e0a3d4b3-3a51-497c-8520-a4b8f0a39082" providerId="ADAL" clId="{9895ACCA-C804-4E68-AB6B-B9D6CB03AA6E}"/>
    <pc:docChg chg="modSld">
      <pc:chgData name="Aldert van der Werk" userId="e0a3d4b3-3a51-497c-8520-a4b8f0a39082" providerId="ADAL" clId="{9895ACCA-C804-4E68-AB6B-B9D6CB03AA6E}" dt="2025-01-17T08:10:30.001" v="73" actId="20577"/>
      <pc:docMkLst>
        <pc:docMk/>
      </pc:docMkLst>
      <pc:sldChg chg="modSp mod">
        <pc:chgData name="Aldert van der Werk" userId="e0a3d4b3-3a51-497c-8520-a4b8f0a39082" providerId="ADAL" clId="{9895ACCA-C804-4E68-AB6B-B9D6CB03AA6E}" dt="2025-01-17T08:10:30.001" v="73" actId="20577"/>
        <pc:sldMkLst>
          <pc:docMk/>
          <pc:sldMk cId="4122796515" sldId="275"/>
        </pc:sldMkLst>
        <pc:spChg chg="mod">
          <ac:chgData name="Aldert van der Werk" userId="e0a3d4b3-3a51-497c-8520-a4b8f0a39082" providerId="ADAL" clId="{9895ACCA-C804-4E68-AB6B-B9D6CB03AA6E}" dt="2025-01-17T08:10:30.001" v="73" actId="20577"/>
          <ac:spMkLst>
            <pc:docMk/>
            <pc:sldMk cId="4122796515" sldId="275"/>
            <ac:spMk id="12" creationId="{69F90F76-534A-3E44-341F-C71AA97FBF44}"/>
          </ac:spMkLst>
        </pc:spChg>
      </pc:sldChg>
    </pc:docChg>
  </pc:docChgLst>
  <pc:docChgLst>
    <pc:chgData clId="Web-{B0E6DF73-08B5-DE24-4AB0-8DAB6D8A6C08}"/>
    <pc:docChg chg="modSld">
      <pc:chgData name="" userId="" providerId="" clId="Web-{B0E6DF73-08B5-DE24-4AB0-8DAB6D8A6C08}" dt="2025-01-08T11:46:03.723" v="1" actId="14100"/>
      <pc:docMkLst>
        <pc:docMk/>
      </pc:docMkLst>
      <pc:sldChg chg="modSp">
        <pc:chgData name="" userId="" providerId="" clId="Web-{B0E6DF73-08B5-DE24-4AB0-8DAB6D8A6C08}" dt="2025-01-08T11:46:03.723" v="1" actId="14100"/>
        <pc:sldMkLst>
          <pc:docMk/>
          <pc:sldMk cId="1986081205" sldId="328"/>
        </pc:sldMkLst>
      </pc:sldChg>
    </pc:docChg>
  </pc:docChgLst>
  <pc:docChgLst>
    <pc:chgData name="Mirjam van der Klei" userId="S::mirjam.van.der.klei@nhlstenden.com::ef0f4cc7-b6df-4c33-abb4-fac63f3e8ffb" providerId="AD" clId="Web-{08A7891A-23B2-F351-1FD3-B251E9DB8D4E}"/>
    <pc:docChg chg="delSld modSld sldOrd">
      <pc:chgData name="Mirjam van der Klei" userId="S::mirjam.van.der.klei@nhlstenden.com::ef0f4cc7-b6df-4c33-abb4-fac63f3e8ffb" providerId="AD" clId="Web-{08A7891A-23B2-F351-1FD3-B251E9DB8D4E}" dt="2025-01-10T11:17:25.126" v="508"/>
      <pc:docMkLst>
        <pc:docMk/>
      </pc:docMkLst>
      <pc:sldChg chg="modSp">
        <pc:chgData name="Mirjam van der Klei" userId="S::mirjam.van.der.klei@nhlstenden.com::ef0f4cc7-b6df-4c33-abb4-fac63f3e8ffb" providerId="AD" clId="Web-{08A7891A-23B2-F351-1FD3-B251E9DB8D4E}" dt="2025-01-10T10:21:52.023" v="81" actId="20577"/>
        <pc:sldMkLst>
          <pc:docMk/>
          <pc:sldMk cId="4122796515" sldId="275"/>
        </pc:sldMkLst>
        <pc:spChg chg="mod">
          <ac:chgData name="Mirjam van der Klei" userId="S::mirjam.van.der.klei@nhlstenden.com::ef0f4cc7-b6df-4c33-abb4-fac63f3e8ffb" providerId="AD" clId="Web-{08A7891A-23B2-F351-1FD3-B251E9DB8D4E}" dt="2025-01-10T10:21:52.023" v="81" actId="20577"/>
          <ac:spMkLst>
            <pc:docMk/>
            <pc:sldMk cId="4122796515" sldId="275"/>
            <ac:spMk id="12" creationId="{69F90F76-534A-3E44-341F-C71AA97FBF44}"/>
          </ac:spMkLst>
        </pc:spChg>
      </pc:sldChg>
      <pc:sldChg chg="delSp modSp">
        <pc:chgData name="Mirjam van der Klei" userId="S::mirjam.van.der.klei@nhlstenden.com::ef0f4cc7-b6df-4c33-abb4-fac63f3e8ffb" providerId="AD" clId="Web-{08A7891A-23B2-F351-1FD3-B251E9DB8D4E}" dt="2025-01-10T10:27:06.503" v="193" actId="14100"/>
        <pc:sldMkLst>
          <pc:docMk/>
          <pc:sldMk cId="4261894796" sldId="290"/>
        </pc:sldMkLst>
        <pc:spChg chg="mod">
          <ac:chgData name="Mirjam van der Klei" userId="S::mirjam.van.der.klei@nhlstenden.com::ef0f4cc7-b6df-4c33-abb4-fac63f3e8ffb" providerId="AD" clId="Web-{08A7891A-23B2-F351-1FD3-B251E9DB8D4E}" dt="2025-01-10T10:26:48.299" v="190" actId="14100"/>
          <ac:spMkLst>
            <pc:docMk/>
            <pc:sldMk cId="4261894796" sldId="290"/>
            <ac:spMk id="4" creationId="{D03C6DA6-FFA1-F1F4-02A7-3B3950913628}"/>
          </ac:spMkLst>
        </pc:spChg>
        <pc:picChg chg="mod">
          <ac:chgData name="Mirjam van der Klei" userId="S::mirjam.van.der.klei@nhlstenden.com::ef0f4cc7-b6df-4c33-abb4-fac63f3e8ffb" providerId="AD" clId="Web-{08A7891A-23B2-F351-1FD3-B251E9DB8D4E}" dt="2025-01-10T10:27:06.503" v="193" actId="14100"/>
          <ac:picMkLst>
            <pc:docMk/>
            <pc:sldMk cId="4261894796" sldId="290"/>
            <ac:picMk id="2" creationId="{ECE265B7-5A81-9B4E-F26F-02BEEEDE7CC8}"/>
          </ac:picMkLst>
        </pc:picChg>
      </pc:sldChg>
      <pc:sldChg chg="modSp">
        <pc:chgData name="Mirjam van der Klei" userId="S::mirjam.van.der.klei@nhlstenden.com::ef0f4cc7-b6df-4c33-abb4-fac63f3e8ffb" providerId="AD" clId="Web-{08A7891A-23B2-F351-1FD3-B251E9DB8D4E}" dt="2025-01-10T10:23:51.590" v="145" actId="14100"/>
        <pc:sldMkLst>
          <pc:docMk/>
          <pc:sldMk cId="3277211164" sldId="307"/>
        </pc:sldMkLst>
        <pc:spChg chg="mod">
          <ac:chgData name="Mirjam van der Klei" userId="S::mirjam.van.der.klei@nhlstenden.com::ef0f4cc7-b6df-4c33-abb4-fac63f3e8ffb" providerId="AD" clId="Web-{08A7891A-23B2-F351-1FD3-B251E9DB8D4E}" dt="2025-01-10T10:23:48.105" v="144" actId="20577"/>
          <ac:spMkLst>
            <pc:docMk/>
            <pc:sldMk cId="3277211164" sldId="307"/>
            <ac:spMk id="4" creationId="{DD627C54-04F8-361B-3775-6104520810B4}"/>
          </ac:spMkLst>
        </pc:spChg>
        <pc:picChg chg="mod">
          <ac:chgData name="Mirjam van der Klei" userId="S::mirjam.van.der.klei@nhlstenden.com::ef0f4cc7-b6df-4c33-abb4-fac63f3e8ffb" providerId="AD" clId="Web-{08A7891A-23B2-F351-1FD3-B251E9DB8D4E}" dt="2025-01-10T10:23:51.590" v="145" actId="14100"/>
          <ac:picMkLst>
            <pc:docMk/>
            <pc:sldMk cId="3277211164" sldId="307"/>
            <ac:picMk id="2" creationId="{254687F6-A723-45A5-391B-070601EF3EE0}"/>
          </ac:picMkLst>
        </pc:picChg>
      </pc:sldChg>
      <pc:sldChg chg="addSp modSp">
        <pc:chgData name="Mirjam van der Klei" userId="S::mirjam.van.der.klei@nhlstenden.com::ef0f4cc7-b6df-4c33-abb4-fac63f3e8ffb" providerId="AD" clId="Web-{08A7891A-23B2-F351-1FD3-B251E9DB8D4E}" dt="2025-01-10T10:26:34.845" v="189" actId="14100"/>
        <pc:sldMkLst>
          <pc:docMk/>
          <pc:sldMk cId="3798037857" sldId="314"/>
        </pc:sldMkLst>
        <pc:spChg chg="mod">
          <ac:chgData name="Mirjam van der Klei" userId="S::mirjam.van.der.klei@nhlstenden.com::ef0f4cc7-b6df-4c33-abb4-fac63f3e8ffb" providerId="AD" clId="Web-{08A7891A-23B2-F351-1FD3-B251E9DB8D4E}" dt="2025-01-10T10:25:46.312" v="163" actId="1076"/>
          <ac:spMkLst>
            <pc:docMk/>
            <pc:sldMk cId="3798037857" sldId="314"/>
            <ac:spMk id="8" creationId="{A6C290C9-BDAC-3008-6D27-9A3FB64E01B0}"/>
          </ac:spMkLst>
        </pc:spChg>
      </pc:sldChg>
      <pc:sldChg chg="modSp">
        <pc:chgData name="Mirjam van der Klei" userId="S::mirjam.van.der.klei@nhlstenden.com::ef0f4cc7-b6df-4c33-abb4-fac63f3e8ffb" providerId="AD" clId="Web-{08A7891A-23B2-F351-1FD3-B251E9DB8D4E}" dt="2025-01-10T10:30:16.541" v="196" actId="20577"/>
        <pc:sldMkLst>
          <pc:docMk/>
          <pc:sldMk cId="904630323" sldId="315"/>
        </pc:sldMkLst>
        <pc:spChg chg="mod">
          <ac:chgData name="Mirjam van der Klei" userId="S::mirjam.van.der.klei@nhlstenden.com::ef0f4cc7-b6df-4c33-abb4-fac63f3e8ffb" providerId="AD" clId="Web-{08A7891A-23B2-F351-1FD3-B251E9DB8D4E}" dt="2025-01-10T10:30:16.541" v="196" actId="20577"/>
          <ac:spMkLst>
            <pc:docMk/>
            <pc:sldMk cId="904630323" sldId="315"/>
            <ac:spMk id="3" creationId="{E1D81B64-6380-4D00-380B-EE7E8481FE61}"/>
          </ac:spMkLst>
        </pc:spChg>
      </pc:sldChg>
      <pc:sldChg chg="modSp ord">
        <pc:chgData name="Mirjam van der Klei" userId="S::mirjam.van.der.klei@nhlstenden.com::ef0f4cc7-b6df-4c33-abb4-fac63f3e8ffb" providerId="AD" clId="Web-{08A7891A-23B2-F351-1FD3-B251E9DB8D4E}" dt="2025-01-10T11:17:25.126" v="508"/>
        <pc:sldMkLst>
          <pc:docMk/>
          <pc:sldMk cId="17286347" sldId="316"/>
        </pc:sldMkLst>
        <pc:spChg chg="mod">
          <ac:chgData name="Mirjam van der Klei" userId="S::mirjam.van.der.klei@nhlstenden.com::ef0f4cc7-b6df-4c33-abb4-fac63f3e8ffb" providerId="AD" clId="Web-{08A7891A-23B2-F351-1FD3-B251E9DB8D4E}" dt="2025-01-10T11:00:06.386" v="298" actId="14100"/>
          <ac:spMkLst>
            <pc:docMk/>
            <pc:sldMk cId="17286347" sldId="316"/>
            <ac:spMk id="3" creationId="{181D6B31-B5B6-EE7B-F34F-4D7D73D5C6E4}"/>
          </ac:spMkLst>
        </pc:spChg>
        <pc:spChg chg="mod">
          <ac:chgData name="Mirjam van der Klei" userId="S::mirjam.van.der.klei@nhlstenden.com::ef0f4cc7-b6df-4c33-abb4-fac63f3e8ffb" providerId="AD" clId="Web-{08A7891A-23B2-F351-1FD3-B251E9DB8D4E}" dt="2025-01-10T11:00:14.730" v="302" actId="20577"/>
          <ac:spMkLst>
            <pc:docMk/>
            <pc:sldMk cId="17286347" sldId="316"/>
            <ac:spMk id="4" creationId="{9F3D3332-4BC9-DB94-B8DF-982469BAA50D}"/>
          </ac:spMkLst>
        </pc:spChg>
      </pc:sldChg>
      <pc:sldChg chg="ord">
        <pc:chgData name="Mirjam van der Klei" userId="S::mirjam.van.der.klei@nhlstenden.com::ef0f4cc7-b6df-4c33-abb4-fac63f3e8ffb" providerId="AD" clId="Web-{08A7891A-23B2-F351-1FD3-B251E9DB8D4E}" dt="2025-01-10T11:03:08.970" v="304"/>
        <pc:sldMkLst>
          <pc:docMk/>
          <pc:sldMk cId="1856031207" sldId="317"/>
        </pc:sldMkLst>
      </pc:sldChg>
      <pc:sldChg chg="ord">
        <pc:chgData name="Mirjam van der Klei" userId="S::mirjam.van.der.klei@nhlstenden.com::ef0f4cc7-b6df-4c33-abb4-fac63f3e8ffb" providerId="AD" clId="Web-{08A7891A-23B2-F351-1FD3-B251E9DB8D4E}" dt="2025-01-10T10:50:19.662" v="200"/>
        <pc:sldMkLst>
          <pc:docMk/>
          <pc:sldMk cId="3836856097" sldId="323"/>
        </pc:sldMkLst>
      </pc:sldChg>
      <pc:sldChg chg="delSp modSp del">
        <pc:chgData name="Mirjam van der Klei" userId="S::mirjam.van.der.klei@nhlstenden.com::ef0f4cc7-b6df-4c33-abb4-fac63f3e8ffb" providerId="AD" clId="Web-{08A7891A-23B2-F351-1FD3-B251E9DB8D4E}" dt="2025-01-10T10:52:34.713" v="229"/>
        <pc:sldMkLst>
          <pc:docMk/>
          <pc:sldMk cId="1856176322" sldId="324"/>
        </pc:sldMkLst>
      </pc:sldChg>
      <pc:sldChg chg="modSp">
        <pc:chgData name="Mirjam van der Klei" userId="S::mirjam.van.der.klei@nhlstenden.com::ef0f4cc7-b6df-4c33-abb4-fac63f3e8ffb" providerId="AD" clId="Web-{08A7891A-23B2-F351-1FD3-B251E9DB8D4E}" dt="2025-01-10T10:57:44.615" v="235" actId="20577"/>
        <pc:sldMkLst>
          <pc:docMk/>
          <pc:sldMk cId="2552202798" sldId="326"/>
        </pc:sldMkLst>
        <pc:spChg chg="mod">
          <ac:chgData name="Mirjam van der Klei" userId="S::mirjam.van.der.klei@nhlstenden.com::ef0f4cc7-b6df-4c33-abb4-fac63f3e8ffb" providerId="AD" clId="Web-{08A7891A-23B2-F351-1FD3-B251E9DB8D4E}" dt="2025-01-10T10:57:44.615" v="235" actId="20577"/>
          <ac:spMkLst>
            <pc:docMk/>
            <pc:sldMk cId="2552202798" sldId="326"/>
            <ac:spMk id="3" creationId="{2ECD52CC-1882-503E-0468-D7AFA491B0B0}"/>
          </ac:spMkLst>
        </pc:spChg>
      </pc:sldChg>
      <pc:sldChg chg="modSp">
        <pc:chgData name="Mirjam van der Klei" userId="S::mirjam.van.der.klei@nhlstenden.com::ef0f4cc7-b6df-4c33-abb4-fac63f3e8ffb" providerId="AD" clId="Web-{08A7891A-23B2-F351-1FD3-B251E9DB8D4E}" dt="2025-01-10T10:52:24.666" v="228" actId="20577"/>
        <pc:sldMkLst>
          <pc:docMk/>
          <pc:sldMk cId="1099585741" sldId="327"/>
        </pc:sldMkLst>
        <pc:spChg chg="mod">
          <ac:chgData name="Mirjam van der Klei" userId="S::mirjam.van.der.klei@nhlstenden.com::ef0f4cc7-b6df-4c33-abb4-fac63f3e8ffb" providerId="AD" clId="Web-{08A7891A-23B2-F351-1FD3-B251E9DB8D4E}" dt="2025-01-10T10:52:24.666" v="228" actId="20577"/>
          <ac:spMkLst>
            <pc:docMk/>
            <pc:sldMk cId="1099585741" sldId="327"/>
            <ac:spMk id="3" creationId="{A0F51B4C-AEDE-1741-6948-B6D45F3D511A}"/>
          </ac:spMkLst>
        </pc:spChg>
        <pc:spChg chg="mod">
          <ac:chgData name="Mirjam van der Klei" userId="S::mirjam.van.der.klei@nhlstenden.com::ef0f4cc7-b6df-4c33-abb4-fac63f3e8ffb" providerId="AD" clId="Web-{08A7891A-23B2-F351-1FD3-B251E9DB8D4E}" dt="2025-01-10T10:52:20.775" v="221" actId="20577"/>
          <ac:spMkLst>
            <pc:docMk/>
            <pc:sldMk cId="1099585741" sldId="327"/>
            <ac:spMk id="4" creationId="{ED673A77-335C-83CB-E57B-08C79C6DC59E}"/>
          </ac:spMkLst>
        </pc:spChg>
      </pc:sldChg>
      <pc:sldChg chg="delSp modSp">
        <pc:chgData name="Mirjam van der Klei" userId="S::mirjam.van.der.klei@nhlstenden.com::ef0f4cc7-b6df-4c33-abb4-fac63f3e8ffb" providerId="AD" clId="Web-{08A7891A-23B2-F351-1FD3-B251E9DB8D4E}" dt="2025-01-10T11:17:21.970" v="507" actId="20577"/>
        <pc:sldMkLst>
          <pc:docMk/>
          <pc:sldMk cId="1986081205" sldId="328"/>
        </pc:sldMkLst>
        <pc:spChg chg="mod">
          <ac:chgData name="Mirjam van der Klei" userId="S::mirjam.van.der.klei@nhlstenden.com::ef0f4cc7-b6df-4c33-abb4-fac63f3e8ffb" providerId="AD" clId="Web-{08A7891A-23B2-F351-1FD3-B251E9DB8D4E}" dt="2025-01-10T11:17:21.970" v="507" actId="20577"/>
          <ac:spMkLst>
            <pc:docMk/>
            <pc:sldMk cId="1986081205" sldId="328"/>
            <ac:spMk id="3" creationId="{2C050D40-5486-1560-A133-6ED65F7DAEB9}"/>
          </ac:spMkLst>
        </pc:spChg>
      </pc:sldChg>
      <pc:sldChg chg="modSp ord">
        <pc:chgData name="Mirjam van der Klei" userId="S::mirjam.van.der.klei@nhlstenden.com::ef0f4cc7-b6df-4c33-abb4-fac63f3e8ffb" providerId="AD" clId="Web-{08A7891A-23B2-F351-1FD3-B251E9DB8D4E}" dt="2025-01-10T11:05:55.476" v="323" actId="1076"/>
        <pc:sldMkLst>
          <pc:docMk/>
          <pc:sldMk cId="4107591151" sldId="332"/>
        </pc:sldMkLst>
        <pc:spChg chg="mod">
          <ac:chgData name="Mirjam van der Klei" userId="S::mirjam.van.der.klei@nhlstenden.com::ef0f4cc7-b6df-4c33-abb4-fac63f3e8ffb" providerId="AD" clId="Web-{08A7891A-23B2-F351-1FD3-B251E9DB8D4E}" dt="2025-01-10T11:05:22.334" v="310" actId="14100"/>
          <ac:spMkLst>
            <pc:docMk/>
            <pc:sldMk cId="4107591151" sldId="332"/>
            <ac:spMk id="5" creationId="{973FE8B7-F144-299E-7E04-9509441310C5}"/>
          </ac:spMkLst>
        </pc:spChg>
        <pc:spChg chg="mod">
          <ac:chgData name="Mirjam van der Klei" userId="S::mirjam.van.der.klei@nhlstenden.com::ef0f4cc7-b6df-4c33-abb4-fac63f3e8ffb" providerId="AD" clId="Web-{08A7891A-23B2-F351-1FD3-B251E9DB8D4E}" dt="2025-01-10T11:05:55.476" v="323" actId="1076"/>
          <ac:spMkLst>
            <pc:docMk/>
            <pc:sldMk cId="4107591151" sldId="332"/>
            <ac:spMk id="9" creationId="{78CE7B25-47A1-FA4A-C336-C002575D4A75}"/>
          </ac:spMkLst>
        </pc:spChg>
        <pc:spChg chg="mod">
          <ac:chgData name="Mirjam van der Klei" userId="S::mirjam.van.der.klei@nhlstenden.com::ef0f4cc7-b6df-4c33-abb4-fac63f3e8ffb" providerId="AD" clId="Web-{08A7891A-23B2-F351-1FD3-B251E9DB8D4E}" dt="2025-01-10T11:05:53.039" v="322" actId="14100"/>
          <ac:spMkLst>
            <pc:docMk/>
            <pc:sldMk cId="4107591151" sldId="332"/>
            <ac:spMk id="10" creationId="{86BD4A43-9B71-3361-C13E-6DD06509B329}"/>
          </ac:spMkLst>
        </pc:spChg>
        <pc:picChg chg="mod">
          <ac:chgData name="Mirjam van der Klei" userId="S::mirjam.van.der.klei@nhlstenden.com::ef0f4cc7-b6df-4c33-abb4-fac63f3e8ffb" providerId="AD" clId="Web-{08A7891A-23B2-F351-1FD3-B251E9DB8D4E}" dt="2025-01-10T11:05:12.740" v="308" actId="1076"/>
          <ac:picMkLst>
            <pc:docMk/>
            <pc:sldMk cId="4107591151" sldId="332"/>
            <ac:picMk id="6" creationId="{B46FCEC7-4B94-9FC7-7D0C-DF7293FAA424}"/>
          </ac:picMkLst>
        </pc:picChg>
      </pc:sldChg>
    </pc:docChg>
  </pc:docChgLst>
  <pc:docChgLst>
    <pc:chgData name="Mirjam van der Klei" userId="S::mirjam.van.der.klei@nhlstenden.com::ef0f4cc7-b6df-4c33-abb4-fac63f3e8ffb" providerId="AD" clId="Web-{4C2D0E2C-4BD9-5075-286F-D701B480AE5A}"/>
    <pc:docChg chg="modSld">
      <pc:chgData name="Mirjam van der Klei" userId="S::mirjam.van.der.klei@nhlstenden.com::ef0f4cc7-b6df-4c33-abb4-fac63f3e8ffb" providerId="AD" clId="Web-{4C2D0E2C-4BD9-5075-286F-D701B480AE5A}" dt="2025-01-09T12:18:01.197" v="22" actId="20577"/>
      <pc:docMkLst>
        <pc:docMk/>
      </pc:docMkLst>
      <pc:sldChg chg="modSp">
        <pc:chgData name="Mirjam van der Klei" userId="S::mirjam.van.der.klei@nhlstenden.com::ef0f4cc7-b6df-4c33-abb4-fac63f3e8ffb" providerId="AD" clId="Web-{4C2D0E2C-4BD9-5075-286F-D701B480AE5A}" dt="2025-01-09T11:28:27.143" v="11" actId="1076"/>
        <pc:sldMkLst>
          <pc:docMk/>
          <pc:sldMk cId="1691343525" sldId="270"/>
        </pc:sldMkLst>
        <pc:spChg chg="mod">
          <ac:chgData name="Mirjam van der Klei" userId="S::mirjam.van.der.klei@nhlstenden.com::ef0f4cc7-b6df-4c33-abb4-fac63f3e8ffb" providerId="AD" clId="Web-{4C2D0E2C-4BD9-5075-286F-D701B480AE5A}" dt="2025-01-09T11:28:27.143" v="11" actId="1076"/>
          <ac:spMkLst>
            <pc:docMk/>
            <pc:sldMk cId="1691343525" sldId="270"/>
            <ac:spMk id="2" creationId="{235ECDEE-D81F-DE04-0DB2-6AEDFBF95E44}"/>
          </ac:spMkLst>
        </pc:spChg>
      </pc:sldChg>
      <pc:sldChg chg="modSp">
        <pc:chgData name="Mirjam van der Klei" userId="S::mirjam.van.der.klei@nhlstenden.com::ef0f4cc7-b6df-4c33-abb4-fac63f3e8ffb" providerId="AD" clId="Web-{4C2D0E2C-4BD9-5075-286F-D701B480AE5A}" dt="2025-01-09T11:29:16.035" v="16" actId="20577"/>
        <pc:sldMkLst>
          <pc:docMk/>
          <pc:sldMk cId="4261894796" sldId="290"/>
        </pc:sldMkLst>
      </pc:sldChg>
      <pc:sldChg chg="modSp">
        <pc:chgData name="Mirjam van der Klei" userId="S::mirjam.van.der.klei@nhlstenden.com::ef0f4cc7-b6df-4c33-abb4-fac63f3e8ffb" providerId="AD" clId="Web-{4C2D0E2C-4BD9-5075-286F-D701B480AE5A}" dt="2025-01-09T12:18:01.197" v="22" actId="20577"/>
        <pc:sldMkLst>
          <pc:docMk/>
          <pc:sldMk cId="1986081205" sldId="328"/>
        </pc:sldMkLst>
        <pc:spChg chg="mod">
          <ac:chgData name="Mirjam van der Klei" userId="S::mirjam.van.der.klei@nhlstenden.com::ef0f4cc7-b6df-4c33-abb4-fac63f3e8ffb" providerId="AD" clId="Web-{4C2D0E2C-4BD9-5075-286F-D701B480AE5A}" dt="2025-01-09T12:18:01.197" v="22" actId="20577"/>
          <ac:spMkLst>
            <pc:docMk/>
            <pc:sldMk cId="1986081205" sldId="328"/>
            <ac:spMk id="3" creationId="{2C050D40-5486-1560-A133-6ED65F7DAEB9}"/>
          </ac:spMkLst>
        </pc:spChg>
      </pc:sldChg>
    </pc:docChg>
  </pc:docChgLst>
  <pc:docChgLst>
    <pc:chgData name="Mirjam van der Klei" userId="S::mirjam.van.der.klei@nhlstenden.com::ef0f4cc7-b6df-4c33-abb4-fac63f3e8ffb" providerId="AD" clId="Web-{B48158D7-A419-076B-F082-9ADDD79EF184}"/>
    <pc:docChg chg="delSld modSld">
      <pc:chgData name="Mirjam van der Klei" userId="S::mirjam.van.der.klei@nhlstenden.com::ef0f4cc7-b6df-4c33-abb4-fac63f3e8ffb" providerId="AD" clId="Web-{B48158D7-A419-076B-F082-9ADDD79EF184}" dt="2025-01-13T13:59:07.351" v="234" actId="1076"/>
      <pc:docMkLst>
        <pc:docMk/>
      </pc:docMkLst>
      <pc:sldChg chg="modSp">
        <pc:chgData name="Mirjam van der Klei" userId="S::mirjam.van.der.klei@nhlstenden.com::ef0f4cc7-b6df-4c33-abb4-fac63f3e8ffb" providerId="AD" clId="Web-{B48158D7-A419-076B-F082-9ADDD79EF184}" dt="2025-01-13T12:54:59.622" v="8" actId="20577"/>
        <pc:sldMkLst>
          <pc:docMk/>
          <pc:sldMk cId="1112438257" sldId="274"/>
        </pc:sldMkLst>
        <pc:spChg chg="mod">
          <ac:chgData name="Mirjam van der Klei" userId="S::mirjam.van.der.klei@nhlstenden.com::ef0f4cc7-b6df-4c33-abb4-fac63f3e8ffb" providerId="AD" clId="Web-{B48158D7-A419-076B-F082-9ADDD79EF184}" dt="2025-01-13T12:54:59.622" v="8" actId="20577"/>
          <ac:spMkLst>
            <pc:docMk/>
            <pc:sldMk cId="1112438257" sldId="274"/>
            <ac:spMk id="3" creationId="{8D6F1298-913C-E881-7F80-954D9C768590}"/>
          </ac:spMkLst>
        </pc:spChg>
      </pc:sldChg>
      <pc:sldChg chg="modSp">
        <pc:chgData name="Mirjam van der Klei" userId="S::mirjam.van.der.klei@nhlstenden.com::ef0f4cc7-b6df-4c33-abb4-fac63f3e8ffb" providerId="AD" clId="Web-{B48158D7-A419-076B-F082-9ADDD79EF184}" dt="2025-01-13T12:55:33.266" v="31" actId="20577"/>
        <pc:sldMkLst>
          <pc:docMk/>
          <pc:sldMk cId="4122796515" sldId="275"/>
        </pc:sldMkLst>
        <pc:spChg chg="mod">
          <ac:chgData name="Mirjam van der Klei" userId="S::mirjam.van.der.klei@nhlstenden.com::ef0f4cc7-b6df-4c33-abb4-fac63f3e8ffb" providerId="AD" clId="Web-{B48158D7-A419-076B-F082-9ADDD79EF184}" dt="2025-01-13T12:55:33.266" v="31" actId="20577"/>
          <ac:spMkLst>
            <pc:docMk/>
            <pc:sldMk cId="4122796515" sldId="275"/>
            <ac:spMk id="12" creationId="{69F90F76-534A-3E44-341F-C71AA97FBF44}"/>
          </ac:spMkLst>
        </pc:spChg>
      </pc:sldChg>
      <pc:sldChg chg="modSp">
        <pc:chgData name="Mirjam van der Klei" userId="S::mirjam.van.der.klei@nhlstenden.com::ef0f4cc7-b6df-4c33-abb4-fac63f3e8ffb" providerId="AD" clId="Web-{B48158D7-A419-076B-F082-9ADDD79EF184}" dt="2025-01-13T13:39:28.563" v="144" actId="1076"/>
        <pc:sldMkLst>
          <pc:docMk/>
          <pc:sldMk cId="4261894796" sldId="290"/>
        </pc:sldMkLst>
        <pc:spChg chg="mod">
          <ac:chgData name="Mirjam van der Klei" userId="S::mirjam.van.der.klei@nhlstenden.com::ef0f4cc7-b6df-4c33-abb4-fac63f3e8ffb" providerId="AD" clId="Web-{B48158D7-A419-076B-F082-9ADDD79EF184}" dt="2025-01-13T13:39:28.563" v="144" actId="1076"/>
          <ac:spMkLst>
            <pc:docMk/>
            <pc:sldMk cId="4261894796" sldId="290"/>
            <ac:spMk id="3" creationId="{C06C7224-7029-F7EA-D8D5-1CD7C3359955}"/>
          </ac:spMkLst>
        </pc:spChg>
        <pc:spChg chg="mod">
          <ac:chgData name="Mirjam van der Klei" userId="S::mirjam.van.der.klei@nhlstenden.com::ef0f4cc7-b6df-4c33-abb4-fac63f3e8ffb" providerId="AD" clId="Web-{B48158D7-A419-076B-F082-9ADDD79EF184}" dt="2025-01-13T13:39:18.922" v="142" actId="20577"/>
          <ac:spMkLst>
            <pc:docMk/>
            <pc:sldMk cId="4261894796" sldId="290"/>
            <ac:spMk id="4" creationId="{D03C6DA6-FFA1-F1F4-02A7-3B3950913628}"/>
          </ac:spMkLst>
        </pc:spChg>
      </pc:sldChg>
      <pc:sldChg chg="del">
        <pc:chgData name="Mirjam van der Klei" userId="S::mirjam.van.der.klei@nhlstenden.com::ef0f4cc7-b6df-4c33-abb4-fac63f3e8ffb" providerId="AD" clId="Web-{B48158D7-A419-076B-F082-9ADDD79EF184}" dt="2025-01-13T13:47:48.767" v="221"/>
        <pc:sldMkLst>
          <pc:docMk/>
          <pc:sldMk cId="673090970" sldId="318"/>
        </pc:sldMkLst>
      </pc:sldChg>
      <pc:sldChg chg="modSp">
        <pc:chgData name="Mirjam van der Klei" userId="S::mirjam.van.der.klei@nhlstenden.com::ef0f4cc7-b6df-4c33-abb4-fac63f3e8ffb" providerId="AD" clId="Web-{B48158D7-A419-076B-F082-9ADDD79EF184}" dt="2025-01-13T13:47:30.298" v="220" actId="20577"/>
        <pc:sldMkLst>
          <pc:docMk/>
          <pc:sldMk cId="2552202798" sldId="326"/>
        </pc:sldMkLst>
        <pc:spChg chg="mod">
          <ac:chgData name="Mirjam van der Klei" userId="S::mirjam.van.der.klei@nhlstenden.com::ef0f4cc7-b6df-4c33-abb4-fac63f3e8ffb" providerId="AD" clId="Web-{B48158D7-A419-076B-F082-9ADDD79EF184}" dt="2025-01-13T13:47:30.298" v="220" actId="20577"/>
          <ac:spMkLst>
            <pc:docMk/>
            <pc:sldMk cId="2552202798" sldId="326"/>
            <ac:spMk id="3" creationId="{2ECD52CC-1882-503E-0468-D7AFA491B0B0}"/>
          </ac:spMkLst>
        </pc:spChg>
      </pc:sldChg>
      <pc:sldChg chg="modSp">
        <pc:chgData name="Mirjam van der Klei" userId="S::mirjam.van.der.klei@nhlstenden.com::ef0f4cc7-b6df-4c33-abb4-fac63f3e8ffb" providerId="AD" clId="Web-{B48158D7-A419-076B-F082-9ADDD79EF184}" dt="2025-01-13T13:43:46.790" v="189" actId="20577"/>
        <pc:sldMkLst>
          <pc:docMk/>
          <pc:sldMk cId="1322993600" sldId="331"/>
        </pc:sldMkLst>
        <pc:spChg chg="mod">
          <ac:chgData name="Mirjam van der Klei" userId="S::mirjam.van.der.klei@nhlstenden.com::ef0f4cc7-b6df-4c33-abb4-fac63f3e8ffb" providerId="AD" clId="Web-{B48158D7-A419-076B-F082-9ADDD79EF184}" dt="2025-01-13T13:43:46.790" v="189" actId="20577"/>
          <ac:spMkLst>
            <pc:docMk/>
            <pc:sldMk cId="1322993600" sldId="331"/>
            <ac:spMk id="4" creationId="{BCDFFF85-A084-44C8-7ECB-BB11285F1C97}"/>
          </ac:spMkLst>
        </pc:spChg>
      </pc:sldChg>
      <pc:sldChg chg="modSp">
        <pc:chgData name="Mirjam van der Klei" userId="S::mirjam.van.der.klei@nhlstenden.com::ef0f4cc7-b6df-4c33-abb4-fac63f3e8ffb" providerId="AD" clId="Web-{B48158D7-A419-076B-F082-9ADDD79EF184}" dt="2025-01-13T13:59:07.351" v="234" actId="1076"/>
        <pc:sldMkLst>
          <pc:docMk/>
          <pc:sldMk cId="4107591151" sldId="332"/>
        </pc:sldMkLst>
        <pc:spChg chg="mod">
          <ac:chgData name="Mirjam van der Klei" userId="S::mirjam.van.der.klei@nhlstenden.com::ef0f4cc7-b6df-4c33-abb4-fac63f3e8ffb" providerId="AD" clId="Web-{B48158D7-A419-076B-F082-9ADDD79EF184}" dt="2025-01-13T13:59:07.351" v="234" actId="1076"/>
          <ac:spMkLst>
            <pc:docMk/>
            <pc:sldMk cId="4107591151" sldId="332"/>
            <ac:spMk id="5" creationId="{973FE8B7-F144-299E-7E04-9509441310C5}"/>
          </ac:spMkLst>
        </pc:spChg>
        <pc:spChg chg="mod">
          <ac:chgData name="Mirjam van der Klei" userId="S::mirjam.van.der.klei@nhlstenden.com::ef0f4cc7-b6df-4c33-abb4-fac63f3e8ffb" providerId="AD" clId="Web-{B48158D7-A419-076B-F082-9ADDD79EF184}" dt="2025-01-13T13:59:02.413" v="233" actId="14100"/>
          <ac:spMkLst>
            <pc:docMk/>
            <pc:sldMk cId="4107591151" sldId="332"/>
            <ac:spMk id="9" creationId="{78CE7B25-47A1-FA4A-C336-C002575D4A75}"/>
          </ac:spMkLst>
        </pc:spChg>
        <pc:spChg chg="mod">
          <ac:chgData name="Mirjam van der Klei" userId="S::mirjam.van.der.klei@nhlstenden.com::ef0f4cc7-b6df-4c33-abb4-fac63f3e8ffb" providerId="AD" clId="Web-{B48158D7-A419-076B-F082-9ADDD79EF184}" dt="2025-01-13T13:58:48.804" v="231" actId="14100"/>
          <ac:spMkLst>
            <pc:docMk/>
            <pc:sldMk cId="4107591151" sldId="332"/>
            <ac:spMk id="10" creationId="{86BD4A43-9B71-3361-C13E-6DD06509B329}"/>
          </ac:spMkLst>
        </pc:spChg>
        <pc:picChg chg="mod">
          <ac:chgData name="Mirjam van der Klei" userId="S::mirjam.van.der.klei@nhlstenden.com::ef0f4cc7-b6df-4c33-abb4-fac63f3e8ffb" providerId="AD" clId="Web-{B48158D7-A419-076B-F082-9ADDD79EF184}" dt="2025-01-13T13:58:52.210" v="232" actId="14100"/>
          <ac:picMkLst>
            <pc:docMk/>
            <pc:sldMk cId="4107591151" sldId="332"/>
            <ac:picMk id="6" creationId="{B46FCEC7-4B94-9FC7-7D0C-DF7293FAA424}"/>
          </ac:picMkLst>
        </pc:picChg>
      </pc:sldChg>
    </pc:docChg>
  </pc:docChgLst>
  <pc:docChgLst>
    <pc:chgData name="Mirjam van der Klei" userId="S::mirjam.van.der.klei@nhlstenden.com::ef0f4cc7-b6df-4c33-abb4-fac63f3e8ffb" providerId="AD" clId="Web-{B0E6DF73-08B5-DE24-4AB0-8DAB6D8A6C08}"/>
    <pc:docChg chg="addSld delSld modSld sldOrd">
      <pc:chgData name="Mirjam van der Klei" userId="S::mirjam.van.der.klei@nhlstenden.com::ef0f4cc7-b6df-4c33-abb4-fac63f3e8ffb" providerId="AD" clId="Web-{B0E6DF73-08B5-DE24-4AB0-8DAB6D8A6C08}" dt="2025-01-08T12:15:14.134" v="1040" actId="20577"/>
      <pc:docMkLst>
        <pc:docMk/>
      </pc:docMkLst>
      <pc:sldChg chg="delSp del">
        <pc:chgData name="Mirjam van der Klei" userId="S::mirjam.van.der.klei@nhlstenden.com::ef0f4cc7-b6df-4c33-abb4-fac63f3e8ffb" providerId="AD" clId="Web-{B0E6DF73-08B5-DE24-4AB0-8DAB6D8A6C08}" dt="2025-01-08T12:04:44.756" v="970"/>
        <pc:sldMkLst>
          <pc:docMk/>
          <pc:sldMk cId="3078414332" sldId="265"/>
        </pc:sldMkLst>
      </pc:sldChg>
      <pc:sldChg chg="modSp add">
        <pc:chgData name="Mirjam van der Klei" userId="S::mirjam.van.der.klei@nhlstenden.com::ef0f4cc7-b6df-4c33-abb4-fac63f3e8ffb" providerId="AD" clId="Web-{B0E6DF73-08B5-DE24-4AB0-8DAB6D8A6C08}" dt="2025-01-08T12:11:22.690" v="988" actId="1076"/>
        <pc:sldMkLst>
          <pc:docMk/>
          <pc:sldMk cId="2565013264" sldId="273"/>
        </pc:sldMkLst>
        <pc:spChg chg="mod">
          <ac:chgData name="Mirjam van der Klei" userId="S::mirjam.van.der.klei@nhlstenden.com::ef0f4cc7-b6df-4c33-abb4-fac63f3e8ffb" providerId="AD" clId="Web-{B0E6DF73-08B5-DE24-4AB0-8DAB6D8A6C08}" dt="2025-01-08T12:11:00.408" v="983" actId="1076"/>
          <ac:spMkLst>
            <pc:docMk/>
            <pc:sldMk cId="2565013264" sldId="273"/>
            <ac:spMk id="2" creationId="{4A1C95E6-5000-79CF-EC6A-F5530C4EDA47}"/>
          </ac:spMkLst>
        </pc:spChg>
        <pc:spChg chg="mod">
          <ac:chgData name="Mirjam van der Klei" userId="S::mirjam.van.der.klei@nhlstenden.com::ef0f4cc7-b6df-4c33-abb4-fac63f3e8ffb" providerId="AD" clId="Web-{B0E6DF73-08B5-DE24-4AB0-8DAB6D8A6C08}" dt="2025-01-08T12:11:22.690" v="988" actId="1076"/>
          <ac:spMkLst>
            <pc:docMk/>
            <pc:sldMk cId="2565013264" sldId="273"/>
            <ac:spMk id="3" creationId="{ECA7EAC8-0476-DA9E-91DC-3F2EA77F58A5}"/>
          </ac:spMkLst>
        </pc:spChg>
      </pc:sldChg>
      <pc:sldChg chg="modSp">
        <pc:chgData name="Mirjam van der Klei" userId="S::mirjam.van.der.klei@nhlstenden.com::ef0f4cc7-b6df-4c33-abb4-fac63f3e8ffb" providerId="AD" clId="Web-{B0E6DF73-08B5-DE24-4AB0-8DAB6D8A6C08}" dt="2025-01-08T11:29:29.326" v="488" actId="14100"/>
        <pc:sldMkLst>
          <pc:docMk/>
          <pc:sldMk cId="4122796515" sldId="275"/>
        </pc:sldMkLst>
        <pc:spChg chg="mod">
          <ac:chgData name="Mirjam van der Klei" userId="S::mirjam.van.der.klei@nhlstenden.com::ef0f4cc7-b6df-4c33-abb4-fac63f3e8ffb" providerId="AD" clId="Web-{B0E6DF73-08B5-DE24-4AB0-8DAB6D8A6C08}" dt="2025-01-08T11:29:19.747" v="486" actId="20577"/>
          <ac:spMkLst>
            <pc:docMk/>
            <pc:sldMk cId="4122796515" sldId="275"/>
            <ac:spMk id="12" creationId="{69F90F76-534A-3E44-341F-C71AA97FBF44}"/>
          </ac:spMkLst>
        </pc:spChg>
        <pc:picChg chg="mod">
          <ac:chgData name="Mirjam van der Klei" userId="S::mirjam.van.der.klei@nhlstenden.com::ef0f4cc7-b6df-4c33-abb4-fac63f3e8ffb" providerId="AD" clId="Web-{B0E6DF73-08B5-DE24-4AB0-8DAB6D8A6C08}" dt="2025-01-08T11:29:29.326" v="488" actId="14100"/>
          <ac:picMkLst>
            <pc:docMk/>
            <pc:sldMk cId="4122796515" sldId="275"/>
            <ac:picMk id="11" creationId="{D236F7AC-FD43-4767-2D1F-32D40EF6CD24}"/>
          </ac:picMkLst>
        </pc:picChg>
      </pc:sldChg>
      <pc:sldChg chg="ord">
        <pc:chgData name="Mirjam van der Klei" userId="S::mirjam.van.der.klei@nhlstenden.com::ef0f4cc7-b6df-4c33-abb4-fac63f3e8ffb" providerId="AD" clId="Web-{B0E6DF73-08B5-DE24-4AB0-8DAB6D8A6C08}" dt="2025-01-08T11:51:06.029" v="793"/>
        <pc:sldMkLst>
          <pc:docMk/>
          <pc:sldMk cId="1286557183" sldId="277"/>
        </pc:sldMkLst>
      </pc:sldChg>
      <pc:sldChg chg="modSp">
        <pc:chgData name="Mirjam van der Klei" userId="S::mirjam.van.der.klei@nhlstenden.com::ef0f4cc7-b6df-4c33-abb4-fac63f3e8ffb" providerId="AD" clId="Web-{B0E6DF73-08B5-DE24-4AB0-8DAB6D8A6C08}" dt="2025-01-08T11:25:21.051" v="429" actId="14100"/>
        <pc:sldMkLst>
          <pc:docMk/>
          <pc:sldMk cId="1813354912" sldId="282"/>
        </pc:sldMkLst>
        <pc:picChg chg="mod modCrop">
          <ac:chgData name="Mirjam van der Klei" userId="S::mirjam.van.der.klei@nhlstenden.com::ef0f4cc7-b6df-4c33-abb4-fac63f3e8ffb" providerId="AD" clId="Web-{B0E6DF73-08B5-DE24-4AB0-8DAB6D8A6C08}" dt="2025-01-08T11:25:21.051" v="429" actId="14100"/>
          <ac:picMkLst>
            <pc:docMk/>
            <pc:sldMk cId="1813354912" sldId="282"/>
            <ac:picMk id="6" creationId="{5873A8B6-7AAA-E027-C26C-37BD2CAA0256}"/>
          </ac:picMkLst>
        </pc:picChg>
      </pc:sldChg>
      <pc:sldChg chg="addSp delSp modSp">
        <pc:chgData name="Mirjam van der Klei" userId="S::mirjam.van.der.klei@nhlstenden.com::ef0f4cc7-b6df-4c33-abb4-fac63f3e8ffb" providerId="AD" clId="Web-{B0E6DF73-08B5-DE24-4AB0-8DAB6D8A6C08}" dt="2025-01-08T11:30:31.203" v="495"/>
        <pc:sldMkLst>
          <pc:docMk/>
          <pc:sldMk cId="235829428" sldId="284"/>
        </pc:sldMkLst>
        <pc:picChg chg="add mod ord">
          <ac:chgData name="Mirjam van der Klei" userId="S::mirjam.van.der.klei@nhlstenden.com::ef0f4cc7-b6df-4c33-abb4-fac63f3e8ffb" providerId="AD" clId="Web-{B0E6DF73-08B5-DE24-4AB0-8DAB6D8A6C08}" dt="2025-01-08T11:30:31.203" v="495"/>
          <ac:picMkLst>
            <pc:docMk/>
            <pc:sldMk cId="235829428" sldId="284"/>
            <ac:picMk id="6" creationId="{E893A6A6-90BC-BD79-46DB-C95C0DA5F8A7}"/>
          </ac:picMkLst>
        </pc:picChg>
      </pc:sldChg>
      <pc:sldChg chg="modSp">
        <pc:chgData name="Mirjam van der Klei" userId="S::mirjam.van.der.klei@nhlstenden.com::ef0f4cc7-b6df-4c33-abb4-fac63f3e8ffb" providerId="AD" clId="Web-{B0E6DF73-08B5-DE24-4AB0-8DAB6D8A6C08}" dt="2025-01-08T11:33:58.460" v="594" actId="20577"/>
        <pc:sldMkLst>
          <pc:docMk/>
          <pc:sldMk cId="4261894796" sldId="290"/>
        </pc:sldMkLst>
        <pc:picChg chg="mod">
          <ac:chgData name="Mirjam van der Klei" userId="S::mirjam.van.der.klei@nhlstenden.com::ef0f4cc7-b6df-4c33-abb4-fac63f3e8ffb" providerId="AD" clId="Web-{B0E6DF73-08B5-DE24-4AB0-8DAB6D8A6C08}" dt="2025-01-08T11:33:27.850" v="571" actId="14100"/>
          <ac:picMkLst>
            <pc:docMk/>
            <pc:sldMk cId="4261894796" sldId="290"/>
            <ac:picMk id="2" creationId="{ECE265B7-5A81-9B4E-F26F-02BEEEDE7CC8}"/>
          </ac:picMkLst>
        </pc:picChg>
      </pc:sldChg>
      <pc:sldChg chg="modSp">
        <pc:chgData name="Mirjam van der Klei" userId="S::mirjam.van.der.klei@nhlstenden.com::ef0f4cc7-b6df-4c33-abb4-fac63f3e8ffb" providerId="AD" clId="Web-{B0E6DF73-08B5-DE24-4AB0-8DAB6D8A6C08}" dt="2025-01-08T11:31:02.157" v="496" actId="20577"/>
        <pc:sldMkLst>
          <pc:docMk/>
          <pc:sldMk cId="3277211164" sldId="307"/>
        </pc:sldMkLst>
        <pc:spChg chg="mod">
          <ac:chgData name="Mirjam van der Klei" userId="S::mirjam.van.der.klei@nhlstenden.com::ef0f4cc7-b6df-4c33-abb4-fac63f3e8ffb" providerId="AD" clId="Web-{B0E6DF73-08B5-DE24-4AB0-8DAB6D8A6C08}" dt="2025-01-08T11:31:02.157" v="496" actId="20577"/>
          <ac:spMkLst>
            <pc:docMk/>
            <pc:sldMk cId="3277211164" sldId="307"/>
            <ac:spMk id="4" creationId="{DD627C54-04F8-361B-3775-6104520810B4}"/>
          </ac:spMkLst>
        </pc:spChg>
      </pc:sldChg>
      <pc:sldChg chg="addSp delSp modSp mod modClrScheme chgLayout">
        <pc:chgData name="Mirjam van der Klei" userId="S::mirjam.van.der.klei@nhlstenden.com::ef0f4cc7-b6df-4c33-abb4-fac63f3e8ffb" providerId="AD" clId="Web-{B0E6DF73-08B5-DE24-4AB0-8DAB6D8A6C08}" dt="2025-01-08T11:37:55.016" v="641" actId="14100"/>
        <pc:sldMkLst>
          <pc:docMk/>
          <pc:sldMk cId="904630323" sldId="315"/>
        </pc:sldMkLst>
        <pc:spChg chg="mod">
          <ac:chgData name="Mirjam van der Klei" userId="S::mirjam.van.der.klei@nhlstenden.com::ef0f4cc7-b6df-4c33-abb4-fac63f3e8ffb" providerId="AD" clId="Web-{B0E6DF73-08B5-DE24-4AB0-8DAB6D8A6C08}" dt="2025-01-08T11:35:42.605" v="598" actId="14100"/>
          <ac:spMkLst>
            <pc:docMk/>
            <pc:sldMk cId="904630323" sldId="315"/>
            <ac:spMk id="2" creationId="{DACC6466-5A2F-1FD6-0012-97A783D0A58B}"/>
          </ac:spMkLst>
        </pc:spChg>
        <pc:spChg chg="mod ord">
          <ac:chgData name="Mirjam van der Klei" userId="S::mirjam.van.der.klei@nhlstenden.com::ef0f4cc7-b6df-4c33-abb4-fac63f3e8ffb" providerId="AD" clId="Web-{B0E6DF73-08B5-DE24-4AB0-8DAB6D8A6C08}" dt="2025-01-08T11:37:48.469" v="640" actId="14100"/>
          <ac:spMkLst>
            <pc:docMk/>
            <pc:sldMk cId="904630323" sldId="315"/>
            <ac:spMk id="3" creationId="{E1D81B64-6380-4D00-380B-EE7E8481FE61}"/>
          </ac:spMkLst>
        </pc:spChg>
        <pc:picChg chg="add mod">
          <ac:chgData name="Mirjam van der Klei" userId="S::mirjam.van.der.klei@nhlstenden.com::ef0f4cc7-b6df-4c33-abb4-fac63f3e8ffb" providerId="AD" clId="Web-{B0E6DF73-08B5-DE24-4AB0-8DAB6D8A6C08}" dt="2025-01-08T11:37:55.016" v="641" actId="14100"/>
          <ac:picMkLst>
            <pc:docMk/>
            <pc:sldMk cId="904630323" sldId="315"/>
            <ac:picMk id="7" creationId="{7C3846CD-DB6A-EF2C-0346-6F4E85EF02D1}"/>
          </ac:picMkLst>
        </pc:picChg>
      </pc:sldChg>
      <pc:sldChg chg="addSp delSp modSp">
        <pc:chgData name="Mirjam van der Klei" userId="S::mirjam.van.der.klei@nhlstenden.com::ef0f4cc7-b6df-4c33-abb4-fac63f3e8ffb" providerId="AD" clId="Web-{B0E6DF73-08B5-DE24-4AB0-8DAB6D8A6C08}" dt="2025-01-08T11:50:53.404" v="792" actId="1076"/>
        <pc:sldMkLst>
          <pc:docMk/>
          <pc:sldMk cId="17286347" sldId="316"/>
        </pc:sldMkLst>
        <pc:spChg chg="mod">
          <ac:chgData name="Mirjam van der Klei" userId="S::mirjam.van.der.klei@nhlstenden.com::ef0f4cc7-b6df-4c33-abb4-fac63f3e8ffb" providerId="AD" clId="Web-{B0E6DF73-08B5-DE24-4AB0-8DAB6D8A6C08}" dt="2025-01-08T11:42:14.760" v="721" actId="20577"/>
          <ac:spMkLst>
            <pc:docMk/>
            <pc:sldMk cId="17286347" sldId="316"/>
            <ac:spMk id="3" creationId="{181D6B31-B5B6-EE7B-F34F-4D7D73D5C6E4}"/>
          </ac:spMkLst>
        </pc:spChg>
        <pc:spChg chg="add del mod">
          <ac:chgData name="Mirjam van der Klei" userId="S::mirjam.van.der.klei@nhlstenden.com::ef0f4cc7-b6df-4c33-abb4-fac63f3e8ffb" providerId="AD" clId="Web-{B0E6DF73-08B5-DE24-4AB0-8DAB6D8A6C08}" dt="2025-01-08T11:50:53.404" v="792" actId="1076"/>
          <ac:spMkLst>
            <pc:docMk/>
            <pc:sldMk cId="17286347" sldId="316"/>
            <ac:spMk id="4" creationId="{9F3D3332-4BC9-DB94-B8DF-982469BAA50D}"/>
          </ac:spMkLst>
        </pc:spChg>
      </pc:sldChg>
      <pc:sldChg chg="ord">
        <pc:chgData name="Mirjam van der Klei" userId="S::mirjam.van.der.klei@nhlstenden.com::ef0f4cc7-b6df-4c33-abb4-fac63f3e8ffb" providerId="AD" clId="Web-{B0E6DF73-08B5-DE24-4AB0-8DAB6D8A6C08}" dt="2025-01-08T11:52:06.062" v="800"/>
        <pc:sldMkLst>
          <pc:docMk/>
          <pc:sldMk cId="1856031207" sldId="317"/>
        </pc:sldMkLst>
      </pc:sldChg>
      <pc:sldChg chg="modSp">
        <pc:chgData name="Mirjam van der Klei" userId="S::mirjam.van.der.klei@nhlstenden.com::ef0f4cc7-b6df-4c33-abb4-fac63f3e8ffb" providerId="AD" clId="Web-{B0E6DF73-08B5-DE24-4AB0-8DAB6D8A6C08}" dt="2025-01-08T12:05:06.226" v="976" actId="1076"/>
        <pc:sldMkLst>
          <pc:docMk/>
          <pc:sldMk cId="673090970" sldId="318"/>
        </pc:sldMkLst>
      </pc:sldChg>
      <pc:sldChg chg="del">
        <pc:chgData name="Mirjam van der Klei" userId="S::mirjam.van.der.klei@nhlstenden.com::ef0f4cc7-b6df-4c33-abb4-fac63f3e8ffb" providerId="AD" clId="Web-{B0E6DF73-08B5-DE24-4AB0-8DAB6D8A6C08}" dt="2025-01-08T11:45:16.657" v="738"/>
        <pc:sldMkLst>
          <pc:docMk/>
          <pc:sldMk cId="727850934" sldId="319"/>
        </pc:sldMkLst>
      </pc:sldChg>
      <pc:sldChg chg="modSp add del">
        <pc:chgData name="Mirjam van der Klei" userId="S::mirjam.van.der.klei@nhlstenden.com::ef0f4cc7-b6df-4c33-abb4-fac63f3e8ffb" providerId="AD" clId="Web-{B0E6DF73-08B5-DE24-4AB0-8DAB6D8A6C08}" dt="2025-01-08T12:05:58.477" v="980" actId="20577"/>
        <pc:sldMkLst>
          <pc:docMk/>
          <pc:sldMk cId="4242454498" sldId="322"/>
        </pc:sldMkLst>
        <pc:spChg chg="mod">
          <ac:chgData name="Mirjam van der Klei" userId="S::mirjam.van.der.klei@nhlstenden.com::ef0f4cc7-b6df-4c33-abb4-fac63f3e8ffb" providerId="AD" clId="Web-{B0E6DF73-08B5-DE24-4AB0-8DAB6D8A6C08}" dt="2025-01-08T12:05:58.477" v="980" actId="20577"/>
          <ac:spMkLst>
            <pc:docMk/>
            <pc:sldMk cId="4242454498" sldId="322"/>
            <ac:spMk id="4" creationId="{D088D4A4-3A45-2CD1-8A95-407F9687CEAE}"/>
          </ac:spMkLst>
        </pc:spChg>
      </pc:sldChg>
      <pc:sldChg chg="modSp">
        <pc:chgData name="Mirjam van der Klei" userId="S::mirjam.van.der.klei@nhlstenden.com::ef0f4cc7-b6df-4c33-abb4-fac63f3e8ffb" providerId="AD" clId="Web-{B0E6DF73-08B5-DE24-4AB0-8DAB6D8A6C08}" dt="2025-01-08T12:15:14.134" v="1040" actId="20577"/>
        <pc:sldMkLst>
          <pc:docMk/>
          <pc:sldMk cId="3836856097" sldId="323"/>
        </pc:sldMkLst>
        <pc:spChg chg="mod">
          <ac:chgData name="Mirjam van der Klei" userId="S::mirjam.van.der.klei@nhlstenden.com::ef0f4cc7-b6df-4c33-abb4-fac63f3e8ffb" providerId="AD" clId="Web-{B0E6DF73-08B5-DE24-4AB0-8DAB6D8A6C08}" dt="2025-01-08T12:15:14.134" v="1040" actId="20577"/>
          <ac:spMkLst>
            <pc:docMk/>
            <pc:sldMk cId="3836856097" sldId="323"/>
            <ac:spMk id="24" creationId="{6C438F9B-C1AA-852B-E3C2-4F395FB8F5D1}"/>
          </ac:spMkLst>
        </pc:spChg>
      </pc:sldChg>
      <pc:sldChg chg="addSp delSp modSp ord">
        <pc:chgData name="Mirjam van der Klei" userId="S::mirjam.van.der.klei@nhlstenden.com::ef0f4cc7-b6df-4c33-abb4-fac63f3e8ffb" providerId="AD" clId="Web-{B0E6DF73-08B5-DE24-4AB0-8DAB6D8A6C08}" dt="2025-01-08T12:12:43.723" v="1009" actId="1076"/>
        <pc:sldMkLst>
          <pc:docMk/>
          <pc:sldMk cId="1856176322" sldId="324"/>
        </pc:sldMkLst>
      </pc:sldChg>
      <pc:sldChg chg="modSp">
        <pc:chgData name="Mirjam van der Klei" userId="S::mirjam.van.der.klei@nhlstenden.com::ef0f4cc7-b6df-4c33-abb4-fac63f3e8ffb" providerId="AD" clId="Web-{B0E6DF73-08B5-DE24-4AB0-8DAB6D8A6C08}" dt="2025-01-08T11:24:26.533" v="426" actId="20577"/>
        <pc:sldMkLst>
          <pc:docMk/>
          <pc:sldMk cId="2552202798" sldId="326"/>
        </pc:sldMkLst>
        <pc:spChg chg="mod">
          <ac:chgData name="Mirjam van der Klei" userId="S::mirjam.van.der.klei@nhlstenden.com::ef0f4cc7-b6df-4c33-abb4-fac63f3e8ffb" providerId="AD" clId="Web-{B0E6DF73-08B5-DE24-4AB0-8DAB6D8A6C08}" dt="2025-01-08T11:24:26.533" v="426" actId="20577"/>
          <ac:spMkLst>
            <pc:docMk/>
            <pc:sldMk cId="2552202798" sldId="326"/>
            <ac:spMk id="3" creationId="{2ECD52CC-1882-503E-0468-D7AFA491B0B0}"/>
          </ac:spMkLst>
        </pc:spChg>
      </pc:sldChg>
      <pc:sldChg chg="addSp delSp modSp">
        <pc:chgData name="Mirjam van der Klei" userId="S::mirjam.van.der.klei@nhlstenden.com::ef0f4cc7-b6df-4c33-abb4-fac63f3e8ffb" providerId="AD" clId="Web-{B0E6DF73-08B5-DE24-4AB0-8DAB6D8A6C08}" dt="2025-01-08T12:04:34.850" v="969" actId="14100"/>
        <pc:sldMkLst>
          <pc:docMk/>
          <pc:sldMk cId="1099585741" sldId="327"/>
        </pc:sldMkLst>
        <pc:picChg chg="add mod ord">
          <ac:chgData name="Mirjam van der Klei" userId="S::mirjam.van.der.klei@nhlstenden.com::ef0f4cc7-b6df-4c33-abb4-fac63f3e8ffb" providerId="AD" clId="Web-{B0E6DF73-08B5-DE24-4AB0-8DAB6D8A6C08}" dt="2025-01-08T12:04:34.850" v="969" actId="14100"/>
          <ac:picMkLst>
            <pc:docMk/>
            <pc:sldMk cId="1099585741" sldId="327"/>
            <ac:picMk id="5" creationId="{1608ADE0-4CD7-DB53-9699-E6052BFF1C98}"/>
          </ac:picMkLst>
        </pc:picChg>
      </pc:sldChg>
      <pc:sldChg chg="addSp delSp modSp">
        <pc:chgData name="Mirjam van der Klei" userId="S::mirjam.van.der.klei@nhlstenden.com::ef0f4cc7-b6df-4c33-abb4-fac63f3e8ffb" providerId="AD" clId="Web-{B0E6DF73-08B5-DE24-4AB0-8DAB6D8A6C08}" dt="2025-01-08T12:03:31.254" v="962" actId="20577"/>
        <pc:sldMkLst>
          <pc:docMk/>
          <pc:sldMk cId="1986081205" sldId="328"/>
        </pc:sldMkLst>
        <pc:spChg chg="mod">
          <ac:chgData name="Mirjam van der Klei" userId="S::mirjam.van.der.klei@nhlstenden.com::ef0f4cc7-b6df-4c33-abb4-fac63f3e8ffb" providerId="AD" clId="Web-{B0E6DF73-08B5-DE24-4AB0-8DAB6D8A6C08}" dt="2025-01-08T12:03:31.254" v="962" actId="20577"/>
          <ac:spMkLst>
            <pc:docMk/>
            <pc:sldMk cId="1986081205" sldId="328"/>
            <ac:spMk id="3" creationId="{2C050D40-5486-1560-A133-6ED65F7DAEB9}"/>
          </ac:spMkLst>
        </pc:spChg>
        <pc:spChg chg="mod">
          <ac:chgData name="Mirjam van der Klei" userId="S::mirjam.van.der.klei@nhlstenden.com::ef0f4cc7-b6df-4c33-abb4-fac63f3e8ffb" providerId="AD" clId="Web-{B0E6DF73-08B5-DE24-4AB0-8DAB6D8A6C08}" dt="2025-01-08T11:08:31.560" v="185" actId="20577"/>
          <ac:spMkLst>
            <pc:docMk/>
            <pc:sldMk cId="1986081205" sldId="328"/>
            <ac:spMk id="4" creationId="{9BD50C7E-6B42-BE25-65A9-F652870E1DE8}"/>
          </ac:spMkLst>
        </pc:spChg>
        <pc:picChg chg="add mod">
          <ac:chgData name="Mirjam van der Klei" userId="S::mirjam.van.der.klei@nhlstenden.com::ef0f4cc7-b6df-4c33-abb4-fac63f3e8ffb" providerId="AD" clId="Web-{B0E6DF73-08B5-DE24-4AB0-8DAB6D8A6C08}" dt="2025-01-08T12:00:32.077" v="946" actId="1076"/>
          <ac:picMkLst>
            <pc:docMk/>
            <pc:sldMk cId="1986081205" sldId="328"/>
            <ac:picMk id="18" creationId="{D54A42F5-03A8-0233-3644-A4BEFE823186}"/>
          </ac:picMkLst>
        </pc:picChg>
      </pc:sldChg>
      <pc:sldChg chg="modSp del">
        <pc:chgData name="Mirjam van der Klei" userId="S::mirjam.van.der.klei@nhlstenden.com::ef0f4cc7-b6df-4c33-abb4-fac63f3e8ffb" providerId="AD" clId="Web-{B0E6DF73-08B5-DE24-4AB0-8DAB6D8A6C08}" dt="2025-01-08T12:05:06.069" v="972"/>
        <pc:sldMkLst>
          <pc:docMk/>
          <pc:sldMk cId="2260048965" sldId="329"/>
        </pc:sldMkLst>
      </pc:sldChg>
      <pc:sldChg chg="addSp modSp">
        <pc:chgData name="Mirjam van der Klei" userId="S::mirjam.van.der.klei@nhlstenden.com::ef0f4cc7-b6df-4c33-abb4-fac63f3e8ffb" providerId="AD" clId="Web-{B0E6DF73-08B5-DE24-4AB0-8DAB6D8A6C08}" dt="2025-01-08T11:39:10.831" v="654" actId="14100"/>
        <pc:sldMkLst>
          <pc:docMk/>
          <pc:sldMk cId="3224519546" sldId="330"/>
        </pc:sldMkLst>
        <pc:spChg chg="add mod">
          <ac:chgData name="Mirjam van der Klei" userId="S::mirjam.van.der.klei@nhlstenden.com::ef0f4cc7-b6df-4c33-abb4-fac63f3e8ffb" providerId="AD" clId="Web-{B0E6DF73-08B5-DE24-4AB0-8DAB6D8A6C08}" dt="2025-01-08T11:38:31.189" v="642" actId="20577"/>
          <ac:spMkLst>
            <pc:docMk/>
            <pc:sldMk cId="3224519546" sldId="330"/>
            <ac:spMk id="2" creationId="{457E6EA9-BBF1-C3F5-54D2-C0C156094B70}"/>
          </ac:spMkLst>
        </pc:spChg>
        <pc:spChg chg="mod">
          <ac:chgData name="Mirjam van der Klei" userId="S::mirjam.van.der.klei@nhlstenden.com::ef0f4cc7-b6df-4c33-abb4-fac63f3e8ffb" providerId="AD" clId="Web-{B0E6DF73-08B5-DE24-4AB0-8DAB6D8A6C08}" dt="2025-01-08T11:39:10.831" v="654" actId="14100"/>
          <ac:spMkLst>
            <pc:docMk/>
            <pc:sldMk cId="3224519546" sldId="330"/>
            <ac:spMk id="19" creationId="{0EEAC0D5-25B8-C252-FD5A-EBF30DC04704}"/>
          </ac:spMkLst>
        </pc:spChg>
      </pc:sldChg>
      <pc:sldChg chg="addSp delSp modSp mod chgLayout">
        <pc:chgData name="Mirjam van der Klei" userId="S::mirjam.van.der.klei@nhlstenden.com::ef0f4cc7-b6df-4c33-abb4-fac63f3e8ffb" providerId="AD" clId="Web-{B0E6DF73-08B5-DE24-4AB0-8DAB6D8A6C08}" dt="2025-01-08T11:40:18.131" v="669" actId="20577"/>
        <pc:sldMkLst>
          <pc:docMk/>
          <pc:sldMk cId="1322993600" sldId="331"/>
        </pc:sldMkLst>
        <pc:spChg chg="mod">
          <ac:chgData name="Mirjam van der Klei" userId="S::mirjam.van.der.klei@nhlstenden.com::ef0f4cc7-b6df-4c33-abb4-fac63f3e8ffb" providerId="AD" clId="Web-{B0E6DF73-08B5-DE24-4AB0-8DAB6D8A6C08}" dt="2025-01-08T11:39:43.020" v="658"/>
          <ac:spMkLst>
            <pc:docMk/>
            <pc:sldMk cId="1322993600" sldId="331"/>
            <ac:spMk id="3" creationId="{AE82BC3C-13A1-9020-8D8A-640AC62F1517}"/>
          </ac:spMkLst>
        </pc:spChg>
        <pc:spChg chg="mod">
          <ac:chgData name="Mirjam van der Klei" userId="S::mirjam.van.der.klei@nhlstenden.com::ef0f4cc7-b6df-4c33-abb4-fac63f3e8ffb" providerId="AD" clId="Web-{B0E6DF73-08B5-DE24-4AB0-8DAB6D8A6C08}" dt="2025-01-08T11:40:18.131" v="669" actId="20577"/>
          <ac:spMkLst>
            <pc:docMk/>
            <pc:sldMk cId="1322993600" sldId="331"/>
            <ac:spMk id="4" creationId="{BCDFFF85-A084-44C8-7ECB-BB11285F1C97}"/>
          </ac:spMkLst>
        </pc:spChg>
        <pc:picChg chg="add mod">
          <ac:chgData name="Mirjam van der Klei" userId="S::mirjam.van.der.klei@nhlstenden.com::ef0f4cc7-b6df-4c33-abb4-fac63f3e8ffb" providerId="AD" clId="Web-{B0E6DF73-08B5-DE24-4AB0-8DAB6D8A6C08}" dt="2025-01-08T11:39:43.020" v="658"/>
          <ac:picMkLst>
            <pc:docMk/>
            <pc:sldMk cId="1322993600" sldId="331"/>
            <ac:picMk id="7" creationId="{318750CE-E668-5DF6-251E-A140B5B48FA3}"/>
          </ac:picMkLst>
        </pc:picChg>
      </pc:sldChg>
      <pc:sldChg chg="addSp delSp modSp">
        <pc:chgData name="Mirjam van der Klei" userId="S::mirjam.van.der.klei@nhlstenden.com::ef0f4cc7-b6df-4c33-abb4-fac63f3e8ffb" providerId="AD" clId="Web-{B0E6DF73-08B5-DE24-4AB0-8DAB6D8A6C08}" dt="2025-01-08T11:45:02.313" v="737" actId="1076"/>
        <pc:sldMkLst>
          <pc:docMk/>
          <pc:sldMk cId="4107591151" sldId="332"/>
        </pc:sldMkLst>
        <pc:spChg chg="mod">
          <ac:chgData name="Mirjam van der Klei" userId="S::mirjam.van.der.klei@nhlstenden.com::ef0f4cc7-b6df-4c33-abb4-fac63f3e8ffb" providerId="AD" clId="Web-{B0E6DF73-08B5-DE24-4AB0-8DAB6D8A6C08}" dt="2025-01-08T11:44:13.858" v="728" actId="20577"/>
          <ac:spMkLst>
            <pc:docMk/>
            <pc:sldMk cId="4107591151" sldId="332"/>
            <ac:spMk id="10" creationId="{86BD4A43-9B71-3361-C13E-6DD06509B329}"/>
          </ac:spMkLst>
        </pc:spChg>
        <pc:picChg chg="add mod">
          <ac:chgData name="Mirjam van der Klei" userId="S::mirjam.van.der.klei@nhlstenden.com::ef0f4cc7-b6df-4c33-abb4-fac63f3e8ffb" providerId="AD" clId="Web-{B0E6DF73-08B5-DE24-4AB0-8DAB6D8A6C08}" dt="2025-01-08T11:45:02.313" v="737" actId="1076"/>
          <ac:picMkLst>
            <pc:docMk/>
            <pc:sldMk cId="4107591151" sldId="332"/>
            <ac:picMk id="6" creationId="{B46FCEC7-4B94-9FC7-7D0C-DF7293FAA424}"/>
          </ac:picMkLst>
        </pc:picChg>
      </pc:sldChg>
      <pc:sldChg chg="delSp modSp add del replId">
        <pc:chgData name="Mirjam van der Klei" userId="S::mirjam.van.der.klei@nhlstenden.com::ef0f4cc7-b6df-4c33-abb4-fac63f3e8ffb" providerId="AD" clId="Web-{B0E6DF73-08B5-DE24-4AB0-8DAB6D8A6C08}" dt="2025-01-08T11:30:27.140" v="494"/>
        <pc:sldMkLst>
          <pc:docMk/>
          <pc:sldMk cId="3098344452" sldId="333"/>
        </pc:sldMkLst>
      </pc:sldChg>
    </pc:docChg>
  </pc:docChgLst>
  <pc:docChgLst>
    <pc:chgData name="Mirjam van der Klei" userId="S::mirjam.van.der.klei@nhlstenden.com::ef0f4cc7-b6df-4c33-abb4-fac63f3e8ffb" providerId="AD" clId="Web-{5193CC54-CE7E-1372-0798-11F89B928605}"/>
    <pc:docChg chg="addSld modSld">
      <pc:chgData name="Mirjam van der Klei" userId="S::mirjam.van.der.klei@nhlstenden.com::ef0f4cc7-b6df-4c33-abb4-fac63f3e8ffb" providerId="AD" clId="Web-{5193CC54-CE7E-1372-0798-11F89B928605}" dt="2025-01-07T07:10:51.281" v="40" actId="20577"/>
      <pc:docMkLst>
        <pc:docMk/>
      </pc:docMkLst>
      <pc:sldChg chg="modSp">
        <pc:chgData name="Mirjam van der Klei" userId="S::mirjam.van.der.klei@nhlstenden.com::ef0f4cc7-b6df-4c33-abb4-fac63f3e8ffb" providerId="AD" clId="Web-{5193CC54-CE7E-1372-0798-11F89B928605}" dt="2025-01-07T07:09:24.762" v="2" actId="20577"/>
        <pc:sldMkLst>
          <pc:docMk/>
          <pc:sldMk cId="1112438257" sldId="274"/>
        </pc:sldMkLst>
        <pc:spChg chg="mod">
          <ac:chgData name="Mirjam van der Klei" userId="S::mirjam.van.der.klei@nhlstenden.com::ef0f4cc7-b6df-4c33-abb4-fac63f3e8ffb" providerId="AD" clId="Web-{5193CC54-CE7E-1372-0798-11F89B928605}" dt="2025-01-07T07:09:24.762" v="2" actId="20577"/>
          <ac:spMkLst>
            <pc:docMk/>
            <pc:sldMk cId="1112438257" sldId="274"/>
            <ac:spMk id="3" creationId="{8D6F1298-913C-E881-7F80-954D9C768590}"/>
          </ac:spMkLst>
        </pc:spChg>
      </pc:sldChg>
      <pc:sldChg chg="modSp">
        <pc:chgData name="Mirjam van der Klei" userId="S::mirjam.van.der.klei@nhlstenden.com::ef0f4cc7-b6df-4c33-abb4-fac63f3e8ffb" providerId="AD" clId="Web-{5193CC54-CE7E-1372-0798-11F89B928605}" dt="2025-01-07T07:10:12.092" v="36" actId="14100"/>
        <pc:sldMkLst>
          <pc:docMk/>
          <pc:sldMk cId="4261894796" sldId="290"/>
        </pc:sldMkLst>
      </pc:sldChg>
      <pc:sldChg chg="modSp new">
        <pc:chgData name="Mirjam van der Klei" userId="S::mirjam.van.der.klei@nhlstenden.com::ef0f4cc7-b6df-4c33-abb4-fac63f3e8ffb" providerId="AD" clId="Web-{5193CC54-CE7E-1372-0798-11F89B928605}" dt="2025-01-07T07:10:51.281" v="40" actId="20577"/>
        <pc:sldMkLst>
          <pc:docMk/>
          <pc:sldMk cId="1986081205" sldId="328"/>
        </pc:sldMkLst>
        <pc:spChg chg="mod">
          <ac:chgData name="Mirjam van der Klei" userId="S::mirjam.van.der.klei@nhlstenden.com::ef0f4cc7-b6df-4c33-abb4-fac63f3e8ffb" providerId="AD" clId="Web-{5193CC54-CE7E-1372-0798-11F89B928605}" dt="2025-01-07T07:10:51.281" v="40" actId="20577"/>
          <ac:spMkLst>
            <pc:docMk/>
            <pc:sldMk cId="1986081205" sldId="328"/>
            <ac:spMk id="4" creationId="{9BD50C7E-6B42-BE25-65A9-F652870E1DE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5659" cy="49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0443" y="0"/>
            <a:ext cx="2945659" cy="49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l-N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Char char="•"/>
            </a:pPr>
            <a:r>
              <a:rPr lang="nl-NL"/>
              <a:t>Kijk in de opzet de didactische verantwoording:</a:t>
            </a:r>
            <a:endParaRPr lang="en-US"/>
          </a:p>
          <a:p>
            <a:pPr marL="285750" indent="-285750">
              <a:buChar char="•"/>
            </a:pPr>
            <a:r>
              <a:rPr lang="nl-NL"/>
              <a:t>Deze werkvorm past vanuit de </a:t>
            </a:r>
            <a:r>
              <a:rPr lang="nl-NL" err="1"/>
              <a:t>leertheorien</a:t>
            </a:r>
            <a:r>
              <a:rPr lang="nl-NL"/>
              <a:t> bij het constructivisme; leerling en studenten zijn verantwoordelijk en krijgen verantwoordelijkheid en maken/creëren zelf kennis.</a:t>
            </a:r>
            <a:endParaRPr lang="en-US"/>
          </a:p>
          <a:p>
            <a:pPr marL="285750" indent="-285750">
              <a:buChar char="•"/>
            </a:pPr>
            <a:endParaRPr lang="nl-NL"/>
          </a:p>
          <a:p>
            <a:pPr marL="285750" indent="-285750">
              <a:buChar char="•"/>
            </a:pPr>
            <a:r>
              <a:rPr lang="nl-NL" err="1"/>
              <a:t>Note</a:t>
            </a:r>
            <a:r>
              <a:rPr lang="nl-NL"/>
              <a:t> voor trainer</a:t>
            </a:r>
          </a:p>
          <a:p>
            <a:endParaRPr lang="en-US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l-N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nl-N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911046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Invoegen van bronnen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l-N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nl-N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055294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0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0" name="Google Shape;19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47769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8.svg"/><Relationship Id="rId4" Type="http://schemas.openxmlformats.org/officeDocument/2006/relationships/image" Target="../media/image37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7" Type="http://schemas.openxmlformats.org/officeDocument/2006/relationships/image" Target="../media/image44.svg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3.png"/><Relationship Id="rId5" Type="http://schemas.openxmlformats.org/officeDocument/2006/relationships/image" Target="../media/image42.svg"/><Relationship Id="rId4" Type="http://schemas.openxmlformats.org/officeDocument/2006/relationships/image" Target="../media/image41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7" Type="http://schemas.openxmlformats.org/officeDocument/2006/relationships/image" Target="../media/image48.svg"/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7.png"/><Relationship Id="rId5" Type="http://schemas.openxmlformats.org/officeDocument/2006/relationships/image" Target="../media/image46.svg"/><Relationship Id="rId4" Type="http://schemas.openxmlformats.org/officeDocument/2006/relationships/image" Target="../media/image45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7" Type="http://schemas.openxmlformats.org/officeDocument/2006/relationships/image" Target="../media/image54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3.png"/><Relationship Id="rId5" Type="http://schemas.openxmlformats.org/officeDocument/2006/relationships/image" Target="../media/image52.svg"/><Relationship Id="rId4" Type="http://schemas.openxmlformats.org/officeDocument/2006/relationships/image" Target="../media/image51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2" Type="http://schemas.openxmlformats.org/officeDocument/2006/relationships/image" Target="../media/image55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svg"/><Relationship Id="rId2" Type="http://schemas.openxmlformats.org/officeDocument/2006/relationships/image" Target="../media/image5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0.svg"/><Relationship Id="rId4" Type="http://schemas.openxmlformats.org/officeDocument/2006/relationships/image" Target="../media/image59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2" Type="http://schemas.openxmlformats.org/officeDocument/2006/relationships/image" Target="../media/image61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svg"/><Relationship Id="rId7" Type="http://schemas.openxmlformats.org/officeDocument/2006/relationships/image" Target="../media/image68.svg"/><Relationship Id="rId2" Type="http://schemas.openxmlformats.org/officeDocument/2006/relationships/image" Target="../media/image6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7.png"/><Relationship Id="rId5" Type="http://schemas.openxmlformats.org/officeDocument/2006/relationships/image" Target="../media/image66.svg"/><Relationship Id="rId4" Type="http://schemas.openxmlformats.org/officeDocument/2006/relationships/image" Target="../media/image65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svg"/><Relationship Id="rId7" Type="http://schemas.openxmlformats.org/officeDocument/2006/relationships/image" Target="../media/image74.svg"/><Relationship Id="rId2" Type="http://schemas.openxmlformats.org/officeDocument/2006/relationships/image" Target="../media/image6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3.png"/><Relationship Id="rId5" Type="http://schemas.openxmlformats.org/officeDocument/2006/relationships/image" Target="../media/image72.svg"/><Relationship Id="rId4" Type="http://schemas.openxmlformats.org/officeDocument/2006/relationships/image" Target="../media/image71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7" Type="http://schemas.openxmlformats.org/officeDocument/2006/relationships/image" Target="../media/image80.svg"/><Relationship Id="rId2" Type="http://schemas.openxmlformats.org/officeDocument/2006/relationships/image" Target="../media/image7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9.png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svg"/><Relationship Id="rId7" Type="http://schemas.openxmlformats.org/officeDocument/2006/relationships/image" Target="../media/image82.svg"/><Relationship Id="rId2" Type="http://schemas.openxmlformats.org/officeDocument/2006/relationships/image" Target="../media/image5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1.png"/><Relationship Id="rId5" Type="http://schemas.openxmlformats.org/officeDocument/2006/relationships/image" Target="../media/image60.svg"/><Relationship Id="rId4" Type="http://schemas.openxmlformats.org/officeDocument/2006/relationships/image" Target="../media/image59.png"/></Relationships>
</file>

<file path=ppt/slideLayouts/_rels/slideLayout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svg"/><Relationship Id="rId7" Type="http://schemas.openxmlformats.org/officeDocument/2006/relationships/image" Target="../media/image88.svg"/><Relationship Id="rId2" Type="http://schemas.openxmlformats.org/officeDocument/2006/relationships/image" Target="../media/image8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7.png"/><Relationship Id="rId5" Type="http://schemas.openxmlformats.org/officeDocument/2006/relationships/image" Target="../media/image86.svg"/><Relationship Id="rId4" Type="http://schemas.openxmlformats.org/officeDocument/2006/relationships/image" Target="../media/image85.png"/><Relationship Id="rId9" Type="http://schemas.openxmlformats.org/officeDocument/2006/relationships/image" Target="../media/image90.sv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svg"/><Relationship Id="rId7" Type="http://schemas.openxmlformats.org/officeDocument/2006/relationships/image" Target="../media/image88.svg"/><Relationship Id="rId2" Type="http://schemas.openxmlformats.org/officeDocument/2006/relationships/image" Target="../media/image9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7.png"/><Relationship Id="rId5" Type="http://schemas.openxmlformats.org/officeDocument/2006/relationships/image" Target="../media/image94.svg"/><Relationship Id="rId4" Type="http://schemas.openxmlformats.org/officeDocument/2006/relationships/image" Target="../media/image93.png"/></Relationships>
</file>

<file path=ppt/slideLayouts/_rels/slideLayout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96.svg"/><Relationship Id="rId7" Type="http://schemas.openxmlformats.org/officeDocument/2006/relationships/image" Target="../media/image100.svg"/><Relationship Id="rId2" Type="http://schemas.openxmlformats.org/officeDocument/2006/relationships/image" Target="../media/image9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9.png"/><Relationship Id="rId5" Type="http://schemas.openxmlformats.org/officeDocument/2006/relationships/image" Target="../media/image98.svg"/><Relationship Id="rId4" Type="http://schemas.openxmlformats.org/officeDocument/2006/relationships/image" Target="../media/image97.png"/><Relationship Id="rId9" Type="http://schemas.openxmlformats.org/officeDocument/2006/relationships/image" Target="../media/image102.sv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svg"/><Relationship Id="rId2" Type="http://schemas.openxmlformats.org/officeDocument/2006/relationships/image" Target="../media/image103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svg"/><Relationship Id="rId2" Type="http://schemas.openxmlformats.org/officeDocument/2006/relationships/image" Target="../media/image97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801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489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5692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4983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4007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8147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3364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6989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3982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eldia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674CF724-D228-79DA-D2C2-2E75E76D2BD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284047" y="2919878"/>
            <a:ext cx="6859675" cy="1314450"/>
          </a:xfrm>
        </p:spPr>
        <p:txBody>
          <a:bodyPr anchor="t" anchorCtr="0">
            <a:normAutofit/>
          </a:bodyPr>
          <a:lstStyle>
            <a:lvl1pPr algn="ctr">
              <a:defRPr sz="4400"/>
            </a:lvl1pPr>
          </a:lstStyle>
          <a:p>
            <a:r>
              <a:rPr lang="nl-NL"/>
              <a:t>[titel]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3600F509-0459-50E6-2A04-0EBA69FAB837}"/>
              </a:ext>
            </a:extLst>
          </p:cNvPr>
          <p:cNvSpPr/>
          <p:nvPr userDrawn="1"/>
        </p:nvSpPr>
        <p:spPr>
          <a:xfrm>
            <a:off x="2868735" y="3"/>
            <a:ext cx="2169454" cy="2142114"/>
          </a:xfrm>
          <a:custGeom>
            <a:avLst/>
            <a:gdLst/>
            <a:ahLst/>
            <a:cxnLst/>
            <a:rect l="l" t="t" r="r" b="b"/>
            <a:pathLst>
              <a:path w="3577590" h="3532504">
                <a:moveTo>
                  <a:pt x="822159" y="3532009"/>
                </a:moveTo>
                <a:lnTo>
                  <a:pt x="0" y="2720200"/>
                </a:lnTo>
                <a:lnTo>
                  <a:pt x="0" y="3102889"/>
                </a:lnTo>
                <a:lnTo>
                  <a:pt x="434555" y="3532009"/>
                </a:lnTo>
                <a:lnTo>
                  <a:pt x="822159" y="3532009"/>
                </a:lnTo>
                <a:close/>
              </a:path>
              <a:path w="3577590" h="3532504">
                <a:moveTo>
                  <a:pt x="1796148" y="3531984"/>
                </a:moveTo>
                <a:lnTo>
                  <a:pt x="0" y="1758467"/>
                </a:lnTo>
                <a:lnTo>
                  <a:pt x="0" y="2141105"/>
                </a:lnTo>
                <a:lnTo>
                  <a:pt x="1408620" y="3531984"/>
                </a:lnTo>
                <a:lnTo>
                  <a:pt x="1796148" y="3531984"/>
                </a:lnTo>
                <a:close/>
              </a:path>
              <a:path w="3577590" h="3532504">
                <a:moveTo>
                  <a:pt x="2770200" y="3531997"/>
                </a:moveTo>
                <a:lnTo>
                  <a:pt x="0" y="796683"/>
                </a:lnTo>
                <a:lnTo>
                  <a:pt x="0" y="1179398"/>
                </a:lnTo>
                <a:lnTo>
                  <a:pt x="2382647" y="3531997"/>
                </a:lnTo>
                <a:lnTo>
                  <a:pt x="2770200" y="3531997"/>
                </a:lnTo>
                <a:close/>
              </a:path>
              <a:path w="3577590" h="3532504">
                <a:moveTo>
                  <a:pt x="3577044" y="3366947"/>
                </a:moveTo>
                <a:lnTo>
                  <a:pt x="167144" y="12"/>
                </a:lnTo>
                <a:lnTo>
                  <a:pt x="0" y="12"/>
                </a:lnTo>
                <a:lnTo>
                  <a:pt x="0" y="217652"/>
                </a:lnTo>
                <a:lnTo>
                  <a:pt x="3356635" y="3531997"/>
                </a:lnTo>
                <a:lnTo>
                  <a:pt x="3577044" y="3531997"/>
                </a:lnTo>
                <a:lnTo>
                  <a:pt x="3577044" y="3366947"/>
                </a:lnTo>
                <a:close/>
              </a:path>
              <a:path w="3577590" h="3532504">
                <a:moveTo>
                  <a:pt x="3577044" y="1443443"/>
                </a:moveTo>
                <a:lnTo>
                  <a:pt x="2115210" y="12"/>
                </a:lnTo>
                <a:lnTo>
                  <a:pt x="1727631" y="12"/>
                </a:lnTo>
                <a:lnTo>
                  <a:pt x="3577044" y="1826094"/>
                </a:lnTo>
                <a:lnTo>
                  <a:pt x="3577044" y="1443443"/>
                </a:lnTo>
                <a:close/>
              </a:path>
              <a:path w="3577590" h="3532504">
                <a:moveTo>
                  <a:pt x="3577044" y="481698"/>
                </a:moveTo>
                <a:lnTo>
                  <a:pt x="3089186" y="0"/>
                </a:lnTo>
                <a:lnTo>
                  <a:pt x="2701671" y="0"/>
                </a:lnTo>
                <a:lnTo>
                  <a:pt x="3577044" y="864362"/>
                </a:lnTo>
                <a:lnTo>
                  <a:pt x="3577044" y="481698"/>
                </a:lnTo>
                <a:close/>
              </a:path>
              <a:path w="3577590" h="3532504">
                <a:moveTo>
                  <a:pt x="3577056" y="2405189"/>
                </a:moveTo>
                <a:lnTo>
                  <a:pt x="1141209" y="12"/>
                </a:lnTo>
                <a:lnTo>
                  <a:pt x="753643" y="12"/>
                </a:lnTo>
                <a:lnTo>
                  <a:pt x="3577056" y="2787878"/>
                </a:lnTo>
                <a:lnTo>
                  <a:pt x="3577056" y="2405189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DC007222-1048-18AC-52C9-66BC6C7BD32D}"/>
              </a:ext>
            </a:extLst>
          </p:cNvPr>
          <p:cNvSpPr/>
          <p:nvPr userDrawn="1"/>
        </p:nvSpPr>
        <p:spPr>
          <a:xfrm>
            <a:off x="10896321" y="9137"/>
            <a:ext cx="1295357" cy="2543351"/>
          </a:xfrm>
          <a:custGeom>
            <a:avLst/>
            <a:gdLst/>
            <a:ahLst/>
            <a:cxnLst/>
            <a:rect l="l" t="t" r="r" b="b"/>
            <a:pathLst>
              <a:path w="2136140" h="4194175">
                <a:moveTo>
                  <a:pt x="2135955" y="0"/>
                </a:moveTo>
                <a:lnTo>
                  <a:pt x="0" y="0"/>
                </a:lnTo>
                <a:lnTo>
                  <a:pt x="0" y="4193987"/>
                </a:lnTo>
                <a:lnTo>
                  <a:pt x="2135955" y="4193987"/>
                </a:lnTo>
                <a:lnTo>
                  <a:pt x="2135955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66D51DF4-0B06-6AC0-17F3-105671CBD7B6}"/>
              </a:ext>
            </a:extLst>
          </p:cNvPr>
          <p:cNvSpPr/>
          <p:nvPr userDrawn="1"/>
        </p:nvSpPr>
        <p:spPr>
          <a:xfrm>
            <a:off x="10440483" y="2591974"/>
            <a:ext cx="1751274" cy="1761670"/>
          </a:xfrm>
          <a:custGeom>
            <a:avLst/>
            <a:gdLst/>
            <a:ahLst/>
            <a:cxnLst/>
            <a:rect l="l" t="t" r="r" b="b"/>
            <a:pathLst>
              <a:path w="2887980" h="2905125">
                <a:moveTo>
                  <a:pt x="2887662" y="2182723"/>
                </a:moveTo>
                <a:lnTo>
                  <a:pt x="2165553" y="1460601"/>
                </a:lnTo>
                <a:lnTo>
                  <a:pt x="1443837" y="2182304"/>
                </a:lnTo>
                <a:lnTo>
                  <a:pt x="722122" y="1460576"/>
                </a:lnTo>
                <a:lnTo>
                  <a:pt x="0" y="2182698"/>
                </a:lnTo>
                <a:lnTo>
                  <a:pt x="722122" y="2904820"/>
                </a:lnTo>
                <a:lnTo>
                  <a:pt x="1443837" y="2183104"/>
                </a:lnTo>
                <a:lnTo>
                  <a:pt x="2165566" y="2904820"/>
                </a:lnTo>
                <a:lnTo>
                  <a:pt x="2887662" y="2182723"/>
                </a:lnTo>
                <a:close/>
              </a:path>
              <a:path w="2887980" h="2905125">
                <a:moveTo>
                  <a:pt x="2887662" y="722122"/>
                </a:moveTo>
                <a:lnTo>
                  <a:pt x="2165540" y="0"/>
                </a:lnTo>
                <a:lnTo>
                  <a:pt x="1443812" y="721728"/>
                </a:lnTo>
                <a:lnTo>
                  <a:pt x="722160" y="38"/>
                </a:lnTo>
                <a:lnTo>
                  <a:pt x="50" y="722134"/>
                </a:lnTo>
                <a:lnTo>
                  <a:pt x="722122" y="1444205"/>
                </a:lnTo>
                <a:lnTo>
                  <a:pt x="1443812" y="722528"/>
                </a:lnTo>
                <a:lnTo>
                  <a:pt x="2165540" y="1444231"/>
                </a:lnTo>
                <a:lnTo>
                  <a:pt x="2887662" y="722122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731273ED-1C7D-8129-632D-AF3CA1E250D9}"/>
              </a:ext>
            </a:extLst>
          </p:cNvPr>
          <p:cNvSpPr/>
          <p:nvPr userDrawn="1"/>
        </p:nvSpPr>
        <p:spPr>
          <a:xfrm>
            <a:off x="9620117" y="0"/>
            <a:ext cx="631891" cy="636512"/>
          </a:xfrm>
          <a:custGeom>
            <a:avLst/>
            <a:gdLst/>
            <a:ahLst/>
            <a:cxnLst/>
            <a:rect l="l" t="t" r="r" b="b"/>
            <a:pathLst>
              <a:path w="1042034" h="1049655">
                <a:moveTo>
                  <a:pt x="1041423" y="0"/>
                </a:moveTo>
                <a:lnTo>
                  <a:pt x="0" y="0"/>
                </a:lnTo>
                <a:lnTo>
                  <a:pt x="0" y="1049392"/>
                </a:lnTo>
                <a:lnTo>
                  <a:pt x="1041423" y="1049392"/>
                </a:lnTo>
                <a:lnTo>
                  <a:pt x="1041423" y="0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6">
            <a:extLst>
              <a:ext uri="{FF2B5EF4-FFF2-40B4-BE49-F238E27FC236}">
                <a16:creationId xmlns:a16="http://schemas.microsoft.com/office/drawing/2014/main" id="{DD8159D0-C8D1-468A-51EC-731238C02138}"/>
              </a:ext>
            </a:extLst>
          </p:cNvPr>
          <p:cNvSpPr/>
          <p:nvPr userDrawn="1"/>
        </p:nvSpPr>
        <p:spPr>
          <a:xfrm>
            <a:off x="9620117" y="1916022"/>
            <a:ext cx="631891" cy="636512"/>
          </a:xfrm>
          <a:custGeom>
            <a:avLst/>
            <a:gdLst/>
            <a:ahLst/>
            <a:cxnLst/>
            <a:rect l="l" t="t" r="r" b="b"/>
            <a:pathLst>
              <a:path w="1042034" h="1049654">
                <a:moveTo>
                  <a:pt x="1041413" y="0"/>
                </a:moveTo>
                <a:lnTo>
                  <a:pt x="0" y="0"/>
                </a:lnTo>
                <a:lnTo>
                  <a:pt x="0" y="1049392"/>
                </a:lnTo>
                <a:lnTo>
                  <a:pt x="1041413" y="1049392"/>
                </a:lnTo>
                <a:lnTo>
                  <a:pt x="1041413" y="0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7">
            <a:extLst>
              <a:ext uri="{FF2B5EF4-FFF2-40B4-BE49-F238E27FC236}">
                <a16:creationId xmlns:a16="http://schemas.microsoft.com/office/drawing/2014/main" id="{1A8A968E-16D9-03A8-7220-5FD1E96C5BF9}"/>
              </a:ext>
            </a:extLst>
          </p:cNvPr>
          <p:cNvSpPr/>
          <p:nvPr userDrawn="1"/>
        </p:nvSpPr>
        <p:spPr>
          <a:xfrm>
            <a:off x="11541016" y="1916022"/>
            <a:ext cx="631891" cy="636512"/>
          </a:xfrm>
          <a:custGeom>
            <a:avLst/>
            <a:gdLst/>
            <a:ahLst/>
            <a:cxnLst/>
            <a:rect l="l" t="t" r="r" b="b"/>
            <a:pathLst>
              <a:path w="1042034" h="1049654">
                <a:moveTo>
                  <a:pt x="1041413" y="0"/>
                </a:moveTo>
                <a:lnTo>
                  <a:pt x="0" y="0"/>
                </a:lnTo>
                <a:lnTo>
                  <a:pt x="0" y="1049392"/>
                </a:lnTo>
                <a:lnTo>
                  <a:pt x="1041413" y="1049392"/>
                </a:lnTo>
                <a:lnTo>
                  <a:pt x="1041413" y="0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8">
            <a:extLst>
              <a:ext uri="{FF2B5EF4-FFF2-40B4-BE49-F238E27FC236}">
                <a16:creationId xmlns:a16="http://schemas.microsoft.com/office/drawing/2014/main" id="{46EB4499-97A4-6E33-BD16-D0378183D130}"/>
              </a:ext>
            </a:extLst>
          </p:cNvPr>
          <p:cNvSpPr/>
          <p:nvPr userDrawn="1"/>
        </p:nvSpPr>
        <p:spPr>
          <a:xfrm>
            <a:off x="10236068" y="3"/>
            <a:ext cx="1936490" cy="1920702"/>
          </a:xfrm>
          <a:custGeom>
            <a:avLst/>
            <a:gdLst/>
            <a:ahLst/>
            <a:cxnLst/>
            <a:rect l="l" t="t" r="r" b="b"/>
            <a:pathLst>
              <a:path w="3193415" h="3167380">
                <a:moveTo>
                  <a:pt x="2140127" y="1049388"/>
                </a:moveTo>
                <a:lnTo>
                  <a:pt x="0" y="1049388"/>
                </a:lnTo>
                <a:lnTo>
                  <a:pt x="0" y="3166986"/>
                </a:lnTo>
                <a:lnTo>
                  <a:pt x="2140127" y="3166986"/>
                </a:lnTo>
                <a:lnTo>
                  <a:pt x="2140127" y="1049388"/>
                </a:lnTo>
                <a:close/>
              </a:path>
              <a:path w="3193415" h="3167380">
                <a:moveTo>
                  <a:pt x="3193364" y="0"/>
                </a:moveTo>
                <a:lnTo>
                  <a:pt x="2151951" y="0"/>
                </a:lnTo>
                <a:lnTo>
                  <a:pt x="2151951" y="1049388"/>
                </a:lnTo>
                <a:lnTo>
                  <a:pt x="3193364" y="1049388"/>
                </a:lnTo>
                <a:lnTo>
                  <a:pt x="3193364" y="0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9">
            <a:extLst>
              <a:ext uri="{FF2B5EF4-FFF2-40B4-BE49-F238E27FC236}">
                <a16:creationId xmlns:a16="http://schemas.microsoft.com/office/drawing/2014/main" id="{8EC93642-1F13-F033-644F-A28E82792E94}"/>
              </a:ext>
            </a:extLst>
          </p:cNvPr>
          <p:cNvSpPr/>
          <p:nvPr userDrawn="1"/>
        </p:nvSpPr>
        <p:spPr>
          <a:xfrm>
            <a:off x="428" y="0"/>
            <a:ext cx="2868346" cy="4821008"/>
          </a:xfrm>
          <a:custGeom>
            <a:avLst/>
            <a:gdLst/>
            <a:ahLst/>
            <a:cxnLst/>
            <a:rect l="l" t="t" r="r" b="b"/>
            <a:pathLst>
              <a:path w="4730115" h="7950200">
                <a:moveTo>
                  <a:pt x="4730054" y="0"/>
                </a:moveTo>
                <a:lnTo>
                  <a:pt x="0" y="0"/>
                </a:lnTo>
                <a:lnTo>
                  <a:pt x="0" y="7949726"/>
                </a:lnTo>
                <a:lnTo>
                  <a:pt x="4730054" y="7949726"/>
                </a:lnTo>
                <a:lnTo>
                  <a:pt x="4730054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20D8A439-31FF-0D84-E287-75A69ED217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1311" y="454692"/>
            <a:ext cx="2162175" cy="1314450"/>
          </a:xfrm>
          <a:prstGeom prst="rect">
            <a:avLst/>
          </a:prstGeom>
        </p:spPr>
      </p:pic>
      <p:pic>
        <p:nvPicPr>
          <p:cNvPr id="62" name="Graphic 61">
            <a:extLst>
              <a:ext uri="{FF2B5EF4-FFF2-40B4-BE49-F238E27FC236}">
                <a16:creationId xmlns:a16="http://schemas.microsoft.com/office/drawing/2014/main" id="{439A187A-E4AB-A63C-F7CE-CDC2B00F495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728" y="5308239"/>
            <a:ext cx="1381125" cy="1371600"/>
          </a:xfrm>
          <a:prstGeom prst="rect">
            <a:avLst/>
          </a:prstGeom>
        </p:spPr>
      </p:pic>
      <p:sp>
        <p:nvSpPr>
          <p:cNvPr id="31" name="object 26">
            <a:extLst>
              <a:ext uri="{FF2B5EF4-FFF2-40B4-BE49-F238E27FC236}">
                <a16:creationId xmlns:a16="http://schemas.microsoft.com/office/drawing/2014/main" id="{A52DB305-78FC-3188-110B-A791F754E53C}"/>
              </a:ext>
            </a:extLst>
          </p:cNvPr>
          <p:cNvSpPr/>
          <p:nvPr userDrawn="1"/>
        </p:nvSpPr>
        <p:spPr>
          <a:xfrm>
            <a:off x="1451775" y="4002318"/>
            <a:ext cx="2202569" cy="2196023"/>
          </a:xfrm>
          <a:custGeom>
            <a:avLst/>
            <a:gdLst/>
            <a:ahLst/>
            <a:cxnLst/>
            <a:rect l="l" t="t" r="r" b="b"/>
            <a:pathLst>
              <a:path w="3632200" h="3621404">
                <a:moveTo>
                  <a:pt x="3631755" y="1823859"/>
                </a:moveTo>
                <a:lnTo>
                  <a:pt x="1794027" y="0"/>
                </a:lnTo>
                <a:lnTo>
                  <a:pt x="1807387" y="1793735"/>
                </a:lnTo>
                <a:lnTo>
                  <a:pt x="0" y="25"/>
                </a:lnTo>
                <a:lnTo>
                  <a:pt x="27025" y="3620833"/>
                </a:lnTo>
                <a:lnTo>
                  <a:pt x="1807832" y="1853565"/>
                </a:lnTo>
                <a:lnTo>
                  <a:pt x="1821014" y="3620833"/>
                </a:lnTo>
                <a:lnTo>
                  <a:pt x="3631755" y="1823859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951806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object 3">
            <a:extLst>
              <a:ext uri="{FF2B5EF4-FFF2-40B4-BE49-F238E27FC236}">
                <a16:creationId xmlns:a16="http://schemas.microsoft.com/office/drawing/2014/main" id="{AC37F045-152A-43F6-BC19-7BAA24657150}"/>
              </a:ext>
            </a:extLst>
          </p:cNvPr>
          <p:cNvSpPr/>
          <p:nvPr userDrawn="1"/>
        </p:nvSpPr>
        <p:spPr>
          <a:xfrm>
            <a:off x="428" y="0"/>
            <a:ext cx="2608427" cy="6857615"/>
          </a:xfrm>
          <a:custGeom>
            <a:avLst/>
            <a:gdLst/>
            <a:ahLst/>
            <a:cxnLst/>
            <a:rect l="l" t="t" r="r" b="b"/>
            <a:pathLst>
              <a:path w="4301490" h="11308715">
                <a:moveTo>
                  <a:pt x="4301198" y="0"/>
                </a:moveTo>
                <a:lnTo>
                  <a:pt x="0" y="0"/>
                </a:lnTo>
                <a:lnTo>
                  <a:pt x="0" y="11308556"/>
                </a:lnTo>
                <a:lnTo>
                  <a:pt x="4301198" y="11308556"/>
                </a:lnTo>
                <a:lnTo>
                  <a:pt x="4301198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Rechthoek 39">
            <a:extLst>
              <a:ext uri="{FF2B5EF4-FFF2-40B4-BE49-F238E27FC236}">
                <a16:creationId xmlns:a16="http://schemas.microsoft.com/office/drawing/2014/main" id="{3D2ED8DA-ECDC-C475-23CD-32BC10040C21}"/>
              </a:ext>
            </a:extLst>
          </p:cNvPr>
          <p:cNvSpPr/>
          <p:nvPr userDrawn="1"/>
        </p:nvSpPr>
        <p:spPr>
          <a:xfrm>
            <a:off x="0" y="0"/>
            <a:ext cx="261676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674CF724-D228-79DA-D2C2-2E75E76D2BD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08324" y="2275896"/>
            <a:ext cx="6859675" cy="1314450"/>
          </a:xfrm>
        </p:spPr>
        <p:txBody>
          <a:bodyPr anchor="t" anchorCtr="0">
            <a:normAutofit/>
          </a:bodyPr>
          <a:lstStyle>
            <a:lvl1pPr algn="l">
              <a:defRPr sz="4400"/>
            </a:lvl1pPr>
          </a:lstStyle>
          <a:p>
            <a:r>
              <a:rPr lang="nl-NL"/>
              <a:t>[titel]</a:t>
            </a: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02C51BA9-8B5C-34ED-002E-87D13FA92A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16760" y="3928904"/>
            <a:ext cx="2929930" cy="292993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193E474E-CD94-D464-EB2D-3422CB2CF2A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62587" y="140678"/>
            <a:ext cx="1728000" cy="1728000"/>
          </a:xfrm>
          <a:prstGeom prst="rect">
            <a:avLst/>
          </a:prstGeom>
        </p:spPr>
      </p:pic>
      <p:pic>
        <p:nvPicPr>
          <p:cNvPr id="42" name="Graphic 41">
            <a:extLst>
              <a:ext uri="{FF2B5EF4-FFF2-40B4-BE49-F238E27FC236}">
                <a16:creationId xmlns:a16="http://schemas.microsoft.com/office/drawing/2014/main" id="{93054B3E-6F57-77DC-E0CA-54943195C4E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0"/>
            <a:ext cx="3024000" cy="3024000"/>
          </a:xfrm>
          <a:prstGeom prst="rect">
            <a:avLst/>
          </a:prstGeom>
        </p:spPr>
      </p:pic>
      <p:pic>
        <p:nvPicPr>
          <p:cNvPr id="43" name="Graphic 42">
            <a:extLst>
              <a:ext uri="{FF2B5EF4-FFF2-40B4-BE49-F238E27FC236}">
                <a16:creationId xmlns:a16="http://schemas.microsoft.com/office/drawing/2014/main" id="{20D8A439-31FF-0D84-E287-75A69ED2177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475021" y="5177417"/>
            <a:ext cx="2162175" cy="131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840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2460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674CF724-D228-79DA-D2C2-2E75E76D2BD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284047" y="2919878"/>
            <a:ext cx="6859675" cy="1314450"/>
          </a:xfrm>
        </p:spPr>
        <p:txBody>
          <a:bodyPr anchor="t" anchorCtr="0">
            <a:normAutofit/>
          </a:bodyPr>
          <a:lstStyle>
            <a:lvl1pPr algn="ctr">
              <a:defRPr sz="4400"/>
            </a:lvl1pPr>
          </a:lstStyle>
          <a:p>
            <a:r>
              <a:rPr lang="nl-NL"/>
              <a:t>[titel]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3600F509-0459-50E6-2A04-0EBA69FAB837}"/>
              </a:ext>
            </a:extLst>
          </p:cNvPr>
          <p:cNvSpPr/>
          <p:nvPr userDrawn="1"/>
        </p:nvSpPr>
        <p:spPr>
          <a:xfrm>
            <a:off x="2868735" y="3"/>
            <a:ext cx="2169454" cy="2142114"/>
          </a:xfrm>
          <a:custGeom>
            <a:avLst/>
            <a:gdLst/>
            <a:ahLst/>
            <a:cxnLst/>
            <a:rect l="l" t="t" r="r" b="b"/>
            <a:pathLst>
              <a:path w="3577590" h="3532504">
                <a:moveTo>
                  <a:pt x="822159" y="3532009"/>
                </a:moveTo>
                <a:lnTo>
                  <a:pt x="0" y="2720200"/>
                </a:lnTo>
                <a:lnTo>
                  <a:pt x="0" y="3102889"/>
                </a:lnTo>
                <a:lnTo>
                  <a:pt x="434555" y="3532009"/>
                </a:lnTo>
                <a:lnTo>
                  <a:pt x="822159" y="3532009"/>
                </a:lnTo>
                <a:close/>
              </a:path>
              <a:path w="3577590" h="3532504">
                <a:moveTo>
                  <a:pt x="1796148" y="3531984"/>
                </a:moveTo>
                <a:lnTo>
                  <a:pt x="0" y="1758467"/>
                </a:lnTo>
                <a:lnTo>
                  <a:pt x="0" y="2141105"/>
                </a:lnTo>
                <a:lnTo>
                  <a:pt x="1408620" y="3531984"/>
                </a:lnTo>
                <a:lnTo>
                  <a:pt x="1796148" y="3531984"/>
                </a:lnTo>
                <a:close/>
              </a:path>
              <a:path w="3577590" h="3532504">
                <a:moveTo>
                  <a:pt x="2770200" y="3531997"/>
                </a:moveTo>
                <a:lnTo>
                  <a:pt x="0" y="796683"/>
                </a:lnTo>
                <a:lnTo>
                  <a:pt x="0" y="1179398"/>
                </a:lnTo>
                <a:lnTo>
                  <a:pt x="2382647" y="3531997"/>
                </a:lnTo>
                <a:lnTo>
                  <a:pt x="2770200" y="3531997"/>
                </a:lnTo>
                <a:close/>
              </a:path>
              <a:path w="3577590" h="3532504">
                <a:moveTo>
                  <a:pt x="3577044" y="3366947"/>
                </a:moveTo>
                <a:lnTo>
                  <a:pt x="167144" y="12"/>
                </a:lnTo>
                <a:lnTo>
                  <a:pt x="0" y="12"/>
                </a:lnTo>
                <a:lnTo>
                  <a:pt x="0" y="217652"/>
                </a:lnTo>
                <a:lnTo>
                  <a:pt x="3356635" y="3531997"/>
                </a:lnTo>
                <a:lnTo>
                  <a:pt x="3577044" y="3531997"/>
                </a:lnTo>
                <a:lnTo>
                  <a:pt x="3577044" y="3366947"/>
                </a:lnTo>
                <a:close/>
              </a:path>
              <a:path w="3577590" h="3532504">
                <a:moveTo>
                  <a:pt x="3577044" y="1443443"/>
                </a:moveTo>
                <a:lnTo>
                  <a:pt x="2115210" y="12"/>
                </a:lnTo>
                <a:lnTo>
                  <a:pt x="1727631" y="12"/>
                </a:lnTo>
                <a:lnTo>
                  <a:pt x="3577044" y="1826094"/>
                </a:lnTo>
                <a:lnTo>
                  <a:pt x="3577044" y="1443443"/>
                </a:lnTo>
                <a:close/>
              </a:path>
              <a:path w="3577590" h="3532504">
                <a:moveTo>
                  <a:pt x="3577044" y="481698"/>
                </a:moveTo>
                <a:lnTo>
                  <a:pt x="3089186" y="0"/>
                </a:lnTo>
                <a:lnTo>
                  <a:pt x="2701671" y="0"/>
                </a:lnTo>
                <a:lnTo>
                  <a:pt x="3577044" y="864362"/>
                </a:lnTo>
                <a:lnTo>
                  <a:pt x="3577044" y="481698"/>
                </a:lnTo>
                <a:close/>
              </a:path>
              <a:path w="3577590" h="3532504">
                <a:moveTo>
                  <a:pt x="3577056" y="2405189"/>
                </a:moveTo>
                <a:lnTo>
                  <a:pt x="1141209" y="12"/>
                </a:lnTo>
                <a:lnTo>
                  <a:pt x="753643" y="12"/>
                </a:lnTo>
                <a:lnTo>
                  <a:pt x="3577056" y="2787878"/>
                </a:lnTo>
                <a:lnTo>
                  <a:pt x="3577056" y="2405189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DC007222-1048-18AC-52C9-66BC6C7BD32D}"/>
              </a:ext>
            </a:extLst>
          </p:cNvPr>
          <p:cNvSpPr/>
          <p:nvPr userDrawn="1"/>
        </p:nvSpPr>
        <p:spPr>
          <a:xfrm>
            <a:off x="10896321" y="9137"/>
            <a:ext cx="1295357" cy="2543351"/>
          </a:xfrm>
          <a:custGeom>
            <a:avLst/>
            <a:gdLst/>
            <a:ahLst/>
            <a:cxnLst/>
            <a:rect l="l" t="t" r="r" b="b"/>
            <a:pathLst>
              <a:path w="2136140" h="4194175">
                <a:moveTo>
                  <a:pt x="2135955" y="0"/>
                </a:moveTo>
                <a:lnTo>
                  <a:pt x="0" y="0"/>
                </a:lnTo>
                <a:lnTo>
                  <a:pt x="0" y="4193987"/>
                </a:lnTo>
                <a:lnTo>
                  <a:pt x="2135955" y="4193987"/>
                </a:lnTo>
                <a:lnTo>
                  <a:pt x="2135955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66D51DF4-0B06-6AC0-17F3-105671CBD7B6}"/>
              </a:ext>
            </a:extLst>
          </p:cNvPr>
          <p:cNvSpPr/>
          <p:nvPr userDrawn="1"/>
        </p:nvSpPr>
        <p:spPr>
          <a:xfrm>
            <a:off x="10440483" y="2591974"/>
            <a:ext cx="1751274" cy="1761670"/>
          </a:xfrm>
          <a:custGeom>
            <a:avLst/>
            <a:gdLst/>
            <a:ahLst/>
            <a:cxnLst/>
            <a:rect l="l" t="t" r="r" b="b"/>
            <a:pathLst>
              <a:path w="2887980" h="2905125">
                <a:moveTo>
                  <a:pt x="2887662" y="2182723"/>
                </a:moveTo>
                <a:lnTo>
                  <a:pt x="2165553" y="1460601"/>
                </a:lnTo>
                <a:lnTo>
                  <a:pt x="1443837" y="2182304"/>
                </a:lnTo>
                <a:lnTo>
                  <a:pt x="722122" y="1460576"/>
                </a:lnTo>
                <a:lnTo>
                  <a:pt x="0" y="2182698"/>
                </a:lnTo>
                <a:lnTo>
                  <a:pt x="722122" y="2904820"/>
                </a:lnTo>
                <a:lnTo>
                  <a:pt x="1443837" y="2183104"/>
                </a:lnTo>
                <a:lnTo>
                  <a:pt x="2165566" y="2904820"/>
                </a:lnTo>
                <a:lnTo>
                  <a:pt x="2887662" y="2182723"/>
                </a:lnTo>
                <a:close/>
              </a:path>
              <a:path w="2887980" h="2905125">
                <a:moveTo>
                  <a:pt x="2887662" y="722122"/>
                </a:moveTo>
                <a:lnTo>
                  <a:pt x="2165540" y="0"/>
                </a:lnTo>
                <a:lnTo>
                  <a:pt x="1443812" y="721728"/>
                </a:lnTo>
                <a:lnTo>
                  <a:pt x="722160" y="38"/>
                </a:lnTo>
                <a:lnTo>
                  <a:pt x="50" y="722134"/>
                </a:lnTo>
                <a:lnTo>
                  <a:pt x="722122" y="1444205"/>
                </a:lnTo>
                <a:lnTo>
                  <a:pt x="1443812" y="722528"/>
                </a:lnTo>
                <a:lnTo>
                  <a:pt x="2165540" y="1444231"/>
                </a:lnTo>
                <a:lnTo>
                  <a:pt x="2887662" y="722122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731273ED-1C7D-8129-632D-AF3CA1E250D9}"/>
              </a:ext>
            </a:extLst>
          </p:cNvPr>
          <p:cNvSpPr/>
          <p:nvPr userDrawn="1"/>
        </p:nvSpPr>
        <p:spPr>
          <a:xfrm>
            <a:off x="9620117" y="0"/>
            <a:ext cx="631891" cy="636512"/>
          </a:xfrm>
          <a:custGeom>
            <a:avLst/>
            <a:gdLst/>
            <a:ahLst/>
            <a:cxnLst/>
            <a:rect l="l" t="t" r="r" b="b"/>
            <a:pathLst>
              <a:path w="1042034" h="1049655">
                <a:moveTo>
                  <a:pt x="1041423" y="0"/>
                </a:moveTo>
                <a:lnTo>
                  <a:pt x="0" y="0"/>
                </a:lnTo>
                <a:lnTo>
                  <a:pt x="0" y="1049392"/>
                </a:lnTo>
                <a:lnTo>
                  <a:pt x="1041423" y="1049392"/>
                </a:lnTo>
                <a:lnTo>
                  <a:pt x="1041423" y="0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6">
            <a:extLst>
              <a:ext uri="{FF2B5EF4-FFF2-40B4-BE49-F238E27FC236}">
                <a16:creationId xmlns:a16="http://schemas.microsoft.com/office/drawing/2014/main" id="{DD8159D0-C8D1-468A-51EC-731238C02138}"/>
              </a:ext>
            </a:extLst>
          </p:cNvPr>
          <p:cNvSpPr/>
          <p:nvPr userDrawn="1"/>
        </p:nvSpPr>
        <p:spPr>
          <a:xfrm>
            <a:off x="9620117" y="1916022"/>
            <a:ext cx="631891" cy="636512"/>
          </a:xfrm>
          <a:custGeom>
            <a:avLst/>
            <a:gdLst/>
            <a:ahLst/>
            <a:cxnLst/>
            <a:rect l="l" t="t" r="r" b="b"/>
            <a:pathLst>
              <a:path w="1042034" h="1049654">
                <a:moveTo>
                  <a:pt x="1041413" y="0"/>
                </a:moveTo>
                <a:lnTo>
                  <a:pt x="0" y="0"/>
                </a:lnTo>
                <a:lnTo>
                  <a:pt x="0" y="1049392"/>
                </a:lnTo>
                <a:lnTo>
                  <a:pt x="1041413" y="1049392"/>
                </a:lnTo>
                <a:lnTo>
                  <a:pt x="1041413" y="0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7">
            <a:extLst>
              <a:ext uri="{FF2B5EF4-FFF2-40B4-BE49-F238E27FC236}">
                <a16:creationId xmlns:a16="http://schemas.microsoft.com/office/drawing/2014/main" id="{1A8A968E-16D9-03A8-7220-5FD1E96C5BF9}"/>
              </a:ext>
            </a:extLst>
          </p:cNvPr>
          <p:cNvSpPr/>
          <p:nvPr userDrawn="1"/>
        </p:nvSpPr>
        <p:spPr>
          <a:xfrm>
            <a:off x="11541016" y="1916022"/>
            <a:ext cx="631891" cy="636512"/>
          </a:xfrm>
          <a:custGeom>
            <a:avLst/>
            <a:gdLst/>
            <a:ahLst/>
            <a:cxnLst/>
            <a:rect l="l" t="t" r="r" b="b"/>
            <a:pathLst>
              <a:path w="1042034" h="1049654">
                <a:moveTo>
                  <a:pt x="1041413" y="0"/>
                </a:moveTo>
                <a:lnTo>
                  <a:pt x="0" y="0"/>
                </a:lnTo>
                <a:lnTo>
                  <a:pt x="0" y="1049392"/>
                </a:lnTo>
                <a:lnTo>
                  <a:pt x="1041413" y="1049392"/>
                </a:lnTo>
                <a:lnTo>
                  <a:pt x="1041413" y="0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8">
            <a:extLst>
              <a:ext uri="{FF2B5EF4-FFF2-40B4-BE49-F238E27FC236}">
                <a16:creationId xmlns:a16="http://schemas.microsoft.com/office/drawing/2014/main" id="{46EB4499-97A4-6E33-BD16-D0378183D130}"/>
              </a:ext>
            </a:extLst>
          </p:cNvPr>
          <p:cNvSpPr/>
          <p:nvPr userDrawn="1"/>
        </p:nvSpPr>
        <p:spPr>
          <a:xfrm>
            <a:off x="10236068" y="3"/>
            <a:ext cx="1936490" cy="1920702"/>
          </a:xfrm>
          <a:custGeom>
            <a:avLst/>
            <a:gdLst/>
            <a:ahLst/>
            <a:cxnLst/>
            <a:rect l="l" t="t" r="r" b="b"/>
            <a:pathLst>
              <a:path w="3193415" h="3167380">
                <a:moveTo>
                  <a:pt x="2140127" y="1049388"/>
                </a:moveTo>
                <a:lnTo>
                  <a:pt x="0" y="1049388"/>
                </a:lnTo>
                <a:lnTo>
                  <a:pt x="0" y="3166986"/>
                </a:lnTo>
                <a:lnTo>
                  <a:pt x="2140127" y="3166986"/>
                </a:lnTo>
                <a:lnTo>
                  <a:pt x="2140127" y="1049388"/>
                </a:lnTo>
                <a:close/>
              </a:path>
              <a:path w="3193415" h="3167380">
                <a:moveTo>
                  <a:pt x="3193364" y="0"/>
                </a:moveTo>
                <a:lnTo>
                  <a:pt x="2151951" y="0"/>
                </a:lnTo>
                <a:lnTo>
                  <a:pt x="2151951" y="1049388"/>
                </a:lnTo>
                <a:lnTo>
                  <a:pt x="3193364" y="1049388"/>
                </a:lnTo>
                <a:lnTo>
                  <a:pt x="3193364" y="0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9">
            <a:extLst>
              <a:ext uri="{FF2B5EF4-FFF2-40B4-BE49-F238E27FC236}">
                <a16:creationId xmlns:a16="http://schemas.microsoft.com/office/drawing/2014/main" id="{8EC93642-1F13-F033-644F-A28E82792E94}"/>
              </a:ext>
            </a:extLst>
          </p:cNvPr>
          <p:cNvSpPr/>
          <p:nvPr userDrawn="1"/>
        </p:nvSpPr>
        <p:spPr>
          <a:xfrm>
            <a:off x="428" y="0"/>
            <a:ext cx="2868346" cy="4821008"/>
          </a:xfrm>
          <a:custGeom>
            <a:avLst/>
            <a:gdLst/>
            <a:ahLst/>
            <a:cxnLst/>
            <a:rect l="l" t="t" r="r" b="b"/>
            <a:pathLst>
              <a:path w="4730115" h="7950200">
                <a:moveTo>
                  <a:pt x="4730054" y="0"/>
                </a:moveTo>
                <a:lnTo>
                  <a:pt x="0" y="0"/>
                </a:lnTo>
                <a:lnTo>
                  <a:pt x="0" y="7949726"/>
                </a:lnTo>
                <a:lnTo>
                  <a:pt x="4730054" y="7949726"/>
                </a:lnTo>
                <a:lnTo>
                  <a:pt x="4730054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20D8A439-31FF-0D84-E287-75A69ED217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1311" y="454692"/>
            <a:ext cx="2162175" cy="1314450"/>
          </a:xfrm>
          <a:prstGeom prst="rect">
            <a:avLst/>
          </a:prstGeom>
        </p:spPr>
      </p:pic>
      <p:pic>
        <p:nvPicPr>
          <p:cNvPr id="62" name="Graphic 61">
            <a:extLst>
              <a:ext uri="{FF2B5EF4-FFF2-40B4-BE49-F238E27FC236}">
                <a16:creationId xmlns:a16="http://schemas.microsoft.com/office/drawing/2014/main" id="{439A187A-E4AB-A63C-F7CE-CDC2B00F495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728" y="5308239"/>
            <a:ext cx="1381125" cy="1371600"/>
          </a:xfrm>
          <a:prstGeom prst="rect">
            <a:avLst/>
          </a:prstGeom>
        </p:spPr>
      </p:pic>
      <p:sp>
        <p:nvSpPr>
          <p:cNvPr id="31" name="object 26">
            <a:extLst>
              <a:ext uri="{FF2B5EF4-FFF2-40B4-BE49-F238E27FC236}">
                <a16:creationId xmlns:a16="http://schemas.microsoft.com/office/drawing/2014/main" id="{A52DB305-78FC-3188-110B-A791F754E53C}"/>
              </a:ext>
            </a:extLst>
          </p:cNvPr>
          <p:cNvSpPr/>
          <p:nvPr userDrawn="1"/>
        </p:nvSpPr>
        <p:spPr>
          <a:xfrm>
            <a:off x="1451775" y="4002318"/>
            <a:ext cx="2202569" cy="2196023"/>
          </a:xfrm>
          <a:custGeom>
            <a:avLst/>
            <a:gdLst/>
            <a:ahLst/>
            <a:cxnLst/>
            <a:rect l="l" t="t" r="r" b="b"/>
            <a:pathLst>
              <a:path w="3632200" h="3621404">
                <a:moveTo>
                  <a:pt x="3631755" y="1823859"/>
                </a:moveTo>
                <a:lnTo>
                  <a:pt x="1794027" y="0"/>
                </a:lnTo>
                <a:lnTo>
                  <a:pt x="1807387" y="1793735"/>
                </a:lnTo>
                <a:lnTo>
                  <a:pt x="0" y="25"/>
                </a:lnTo>
                <a:lnTo>
                  <a:pt x="27025" y="3620833"/>
                </a:lnTo>
                <a:lnTo>
                  <a:pt x="1807832" y="1853565"/>
                </a:lnTo>
                <a:lnTo>
                  <a:pt x="1821014" y="3620833"/>
                </a:lnTo>
                <a:lnTo>
                  <a:pt x="3631755" y="1823859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315732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5047EEAC-6382-5DD9-9217-9EFC6475A5CF}"/>
              </a:ext>
            </a:extLst>
          </p:cNvPr>
          <p:cNvSpPr/>
          <p:nvPr userDrawn="1"/>
        </p:nvSpPr>
        <p:spPr>
          <a:xfrm>
            <a:off x="428" y="1498091"/>
            <a:ext cx="12191144" cy="5353767"/>
          </a:xfrm>
          <a:custGeom>
            <a:avLst/>
            <a:gdLst/>
            <a:ahLst/>
            <a:cxnLst/>
            <a:rect l="l" t="t" r="r" b="b"/>
            <a:pathLst>
              <a:path w="20104100" h="11299190">
                <a:moveTo>
                  <a:pt x="20104099" y="0"/>
                </a:moveTo>
                <a:lnTo>
                  <a:pt x="0" y="0"/>
                </a:lnTo>
                <a:lnTo>
                  <a:pt x="0" y="11298619"/>
                </a:lnTo>
                <a:lnTo>
                  <a:pt x="20104099" y="11298619"/>
                </a:lnTo>
                <a:lnTo>
                  <a:pt x="20104099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5">
            <a:extLst>
              <a:ext uri="{FF2B5EF4-FFF2-40B4-BE49-F238E27FC236}">
                <a16:creationId xmlns:a16="http://schemas.microsoft.com/office/drawing/2014/main" id="{B8C8BB84-953B-4B70-1F12-522FD3F34E23}"/>
              </a:ext>
            </a:extLst>
          </p:cNvPr>
          <p:cNvSpPr/>
          <p:nvPr userDrawn="1"/>
        </p:nvSpPr>
        <p:spPr>
          <a:xfrm>
            <a:off x="428" y="5197351"/>
            <a:ext cx="7494897" cy="1654238"/>
          </a:xfrm>
          <a:custGeom>
            <a:avLst/>
            <a:gdLst/>
            <a:ahLst/>
            <a:cxnLst/>
            <a:rect l="l" t="t" r="r" b="b"/>
            <a:pathLst>
              <a:path w="12359640" h="2727959">
                <a:moveTo>
                  <a:pt x="12359110" y="0"/>
                </a:moveTo>
                <a:lnTo>
                  <a:pt x="0" y="0"/>
                </a:lnTo>
                <a:lnTo>
                  <a:pt x="0" y="2727833"/>
                </a:lnTo>
                <a:lnTo>
                  <a:pt x="12359110" y="2727833"/>
                </a:lnTo>
                <a:lnTo>
                  <a:pt x="1235911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6">
            <a:extLst>
              <a:ext uri="{FF2B5EF4-FFF2-40B4-BE49-F238E27FC236}">
                <a16:creationId xmlns:a16="http://schemas.microsoft.com/office/drawing/2014/main" id="{337685DB-39E0-E574-8E0D-312C05C6B7AE}"/>
              </a:ext>
            </a:extLst>
          </p:cNvPr>
          <p:cNvSpPr/>
          <p:nvPr userDrawn="1"/>
        </p:nvSpPr>
        <p:spPr>
          <a:xfrm>
            <a:off x="5567484" y="4934243"/>
            <a:ext cx="1765136" cy="1777073"/>
          </a:xfrm>
          <a:custGeom>
            <a:avLst/>
            <a:gdLst/>
            <a:ahLst/>
            <a:cxnLst/>
            <a:rect l="l" t="t" r="r" b="b"/>
            <a:pathLst>
              <a:path w="2910840" h="2930525">
                <a:moveTo>
                  <a:pt x="2910725" y="1464564"/>
                </a:moveTo>
                <a:lnTo>
                  <a:pt x="1437767" y="0"/>
                </a:lnTo>
                <a:lnTo>
                  <a:pt x="1448701" y="1463255"/>
                </a:lnTo>
                <a:lnTo>
                  <a:pt x="0" y="22669"/>
                </a:lnTo>
                <a:lnTo>
                  <a:pt x="21628" y="2930309"/>
                </a:lnTo>
                <a:lnTo>
                  <a:pt x="1449057" y="1510919"/>
                </a:lnTo>
                <a:lnTo>
                  <a:pt x="1459496" y="2907614"/>
                </a:lnTo>
                <a:lnTo>
                  <a:pt x="2910725" y="1464564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23">
            <a:extLst>
              <a:ext uri="{FF2B5EF4-FFF2-40B4-BE49-F238E27FC236}">
                <a16:creationId xmlns:a16="http://schemas.microsoft.com/office/drawing/2014/main" id="{74FF88DC-91C2-C02F-784A-8738F4A1A547}"/>
              </a:ext>
            </a:extLst>
          </p:cNvPr>
          <p:cNvSpPr/>
          <p:nvPr userDrawn="1"/>
        </p:nvSpPr>
        <p:spPr>
          <a:xfrm>
            <a:off x="162070" y="4620632"/>
            <a:ext cx="1520235" cy="1520235"/>
          </a:xfrm>
          <a:custGeom>
            <a:avLst/>
            <a:gdLst/>
            <a:ahLst/>
            <a:cxnLst/>
            <a:rect l="l" t="t" r="r" b="b"/>
            <a:pathLst>
              <a:path w="2506980" h="2506979">
                <a:moveTo>
                  <a:pt x="2506942" y="0"/>
                </a:moveTo>
                <a:lnTo>
                  <a:pt x="1248283" y="0"/>
                </a:lnTo>
                <a:lnTo>
                  <a:pt x="1200327" y="1333"/>
                </a:lnTo>
                <a:lnTo>
                  <a:pt x="1152855" y="4356"/>
                </a:lnTo>
                <a:lnTo>
                  <a:pt x="1105865" y="9105"/>
                </a:lnTo>
                <a:lnTo>
                  <a:pt x="1059408" y="15544"/>
                </a:lnTo>
                <a:lnTo>
                  <a:pt x="1013498" y="23634"/>
                </a:lnTo>
                <a:lnTo>
                  <a:pt x="968184" y="33350"/>
                </a:lnTo>
                <a:lnTo>
                  <a:pt x="923493" y="44665"/>
                </a:lnTo>
                <a:lnTo>
                  <a:pt x="879462" y="57543"/>
                </a:lnTo>
                <a:lnTo>
                  <a:pt x="836104" y="71958"/>
                </a:lnTo>
                <a:lnTo>
                  <a:pt x="793483" y="87858"/>
                </a:lnTo>
                <a:lnTo>
                  <a:pt x="751598" y="105244"/>
                </a:lnTo>
                <a:lnTo>
                  <a:pt x="710501" y="124053"/>
                </a:lnTo>
                <a:lnTo>
                  <a:pt x="670217" y="144259"/>
                </a:lnTo>
                <a:lnTo>
                  <a:pt x="630783" y="165849"/>
                </a:lnTo>
                <a:lnTo>
                  <a:pt x="592226" y="188772"/>
                </a:lnTo>
                <a:lnTo>
                  <a:pt x="554583" y="213004"/>
                </a:lnTo>
                <a:lnTo>
                  <a:pt x="517880" y="238518"/>
                </a:lnTo>
                <a:lnTo>
                  <a:pt x="482155" y="265277"/>
                </a:lnTo>
                <a:lnTo>
                  <a:pt x="447433" y="293243"/>
                </a:lnTo>
                <a:lnTo>
                  <a:pt x="413753" y="322402"/>
                </a:lnTo>
                <a:lnTo>
                  <a:pt x="381152" y="352691"/>
                </a:lnTo>
                <a:lnTo>
                  <a:pt x="349643" y="384111"/>
                </a:lnTo>
                <a:lnTo>
                  <a:pt x="319278" y="416623"/>
                </a:lnTo>
                <a:lnTo>
                  <a:pt x="290080" y="450176"/>
                </a:lnTo>
                <a:lnTo>
                  <a:pt x="262089" y="484759"/>
                </a:lnTo>
                <a:lnTo>
                  <a:pt x="235318" y="520319"/>
                </a:lnTo>
                <a:lnTo>
                  <a:pt x="209816" y="556856"/>
                </a:lnTo>
                <a:lnTo>
                  <a:pt x="185623" y="594309"/>
                </a:lnTo>
                <a:lnTo>
                  <a:pt x="162737" y="632663"/>
                </a:lnTo>
                <a:lnTo>
                  <a:pt x="141224" y="671880"/>
                </a:lnTo>
                <a:lnTo>
                  <a:pt x="121107" y="711923"/>
                </a:lnTo>
                <a:lnTo>
                  <a:pt x="102412" y="752767"/>
                </a:lnTo>
                <a:lnTo>
                  <a:pt x="85178" y="794385"/>
                </a:lnTo>
                <a:lnTo>
                  <a:pt x="69418" y="836726"/>
                </a:lnTo>
                <a:lnTo>
                  <a:pt x="55194" y="879792"/>
                </a:lnTo>
                <a:lnTo>
                  <a:pt x="42519" y="923518"/>
                </a:lnTo>
                <a:lnTo>
                  <a:pt x="31432" y="967879"/>
                </a:lnTo>
                <a:lnTo>
                  <a:pt x="21958" y="1012863"/>
                </a:lnTo>
                <a:lnTo>
                  <a:pt x="14147" y="1058418"/>
                </a:lnTo>
                <a:lnTo>
                  <a:pt x="8001" y="1104519"/>
                </a:lnTo>
                <a:lnTo>
                  <a:pt x="3581" y="1151140"/>
                </a:lnTo>
                <a:lnTo>
                  <a:pt x="901" y="1198232"/>
                </a:lnTo>
                <a:lnTo>
                  <a:pt x="0" y="1245781"/>
                </a:lnTo>
                <a:lnTo>
                  <a:pt x="1248283" y="1245781"/>
                </a:lnTo>
                <a:lnTo>
                  <a:pt x="1200327" y="1247114"/>
                </a:lnTo>
                <a:lnTo>
                  <a:pt x="1152855" y="1250188"/>
                </a:lnTo>
                <a:lnTo>
                  <a:pt x="1105865" y="1254988"/>
                </a:lnTo>
                <a:lnTo>
                  <a:pt x="1059408" y="1261503"/>
                </a:lnTo>
                <a:lnTo>
                  <a:pt x="1013498" y="1269695"/>
                </a:lnTo>
                <a:lnTo>
                  <a:pt x="968184" y="1279537"/>
                </a:lnTo>
                <a:lnTo>
                  <a:pt x="923493" y="1290993"/>
                </a:lnTo>
                <a:lnTo>
                  <a:pt x="879462" y="1304036"/>
                </a:lnTo>
                <a:lnTo>
                  <a:pt x="836104" y="1318615"/>
                </a:lnTo>
                <a:lnTo>
                  <a:pt x="793483" y="1334719"/>
                </a:lnTo>
                <a:lnTo>
                  <a:pt x="751598" y="1352308"/>
                </a:lnTo>
                <a:lnTo>
                  <a:pt x="710501" y="1371346"/>
                </a:lnTo>
                <a:lnTo>
                  <a:pt x="670217" y="1391818"/>
                </a:lnTo>
                <a:lnTo>
                  <a:pt x="630783" y="1413662"/>
                </a:lnTo>
                <a:lnTo>
                  <a:pt x="592226" y="1436878"/>
                </a:lnTo>
                <a:lnTo>
                  <a:pt x="554583" y="1461414"/>
                </a:lnTo>
                <a:lnTo>
                  <a:pt x="517880" y="1487233"/>
                </a:lnTo>
                <a:lnTo>
                  <a:pt x="482155" y="1514322"/>
                </a:lnTo>
                <a:lnTo>
                  <a:pt x="447433" y="1542630"/>
                </a:lnTo>
                <a:lnTo>
                  <a:pt x="413753" y="1572145"/>
                </a:lnTo>
                <a:lnTo>
                  <a:pt x="381152" y="1602816"/>
                </a:lnTo>
                <a:lnTo>
                  <a:pt x="349643" y="1634629"/>
                </a:lnTo>
                <a:lnTo>
                  <a:pt x="319278" y="1667522"/>
                </a:lnTo>
                <a:lnTo>
                  <a:pt x="290080" y="1701495"/>
                </a:lnTo>
                <a:lnTo>
                  <a:pt x="262089" y="1736509"/>
                </a:lnTo>
                <a:lnTo>
                  <a:pt x="235318" y="1772513"/>
                </a:lnTo>
                <a:lnTo>
                  <a:pt x="209816" y="1809496"/>
                </a:lnTo>
                <a:lnTo>
                  <a:pt x="185623" y="1847418"/>
                </a:lnTo>
                <a:lnTo>
                  <a:pt x="162737" y="1886242"/>
                </a:lnTo>
                <a:lnTo>
                  <a:pt x="141224" y="1925929"/>
                </a:lnTo>
                <a:lnTo>
                  <a:pt x="121107" y="1966480"/>
                </a:lnTo>
                <a:lnTo>
                  <a:pt x="102412" y="2007819"/>
                </a:lnTo>
                <a:lnTo>
                  <a:pt x="85178" y="2049957"/>
                </a:lnTo>
                <a:lnTo>
                  <a:pt x="69418" y="2092820"/>
                </a:lnTo>
                <a:lnTo>
                  <a:pt x="55194" y="2136406"/>
                </a:lnTo>
                <a:lnTo>
                  <a:pt x="42519" y="2180679"/>
                </a:lnTo>
                <a:lnTo>
                  <a:pt x="31432" y="2225598"/>
                </a:lnTo>
                <a:lnTo>
                  <a:pt x="21958" y="2271128"/>
                </a:lnTo>
                <a:lnTo>
                  <a:pt x="14147" y="2317242"/>
                </a:lnTo>
                <a:lnTo>
                  <a:pt x="8001" y="2363914"/>
                </a:lnTo>
                <a:lnTo>
                  <a:pt x="3581" y="2411107"/>
                </a:lnTo>
                <a:lnTo>
                  <a:pt x="901" y="2458783"/>
                </a:lnTo>
                <a:lnTo>
                  <a:pt x="0" y="2506916"/>
                </a:lnTo>
                <a:lnTo>
                  <a:pt x="1258658" y="2506916"/>
                </a:lnTo>
                <a:lnTo>
                  <a:pt x="1306601" y="2505583"/>
                </a:lnTo>
                <a:lnTo>
                  <a:pt x="1354086" y="2502522"/>
                </a:lnTo>
                <a:lnTo>
                  <a:pt x="1401064" y="2497721"/>
                </a:lnTo>
                <a:lnTo>
                  <a:pt x="1447533" y="2491194"/>
                </a:lnTo>
                <a:lnTo>
                  <a:pt x="1493431" y="2483002"/>
                </a:lnTo>
                <a:lnTo>
                  <a:pt x="1538744" y="2473160"/>
                </a:lnTo>
                <a:lnTo>
                  <a:pt x="1583436" y="2461704"/>
                </a:lnTo>
                <a:lnTo>
                  <a:pt x="1627479" y="2448674"/>
                </a:lnTo>
                <a:lnTo>
                  <a:pt x="1670824" y="2434082"/>
                </a:lnTo>
                <a:lnTo>
                  <a:pt x="1713458" y="2417978"/>
                </a:lnTo>
                <a:lnTo>
                  <a:pt x="1755343" y="2400389"/>
                </a:lnTo>
                <a:lnTo>
                  <a:pt x="1796440" y="2381351"/>
                </a:lnTo>
                <a:lnTo>
                  <a:pt x="1836724" y="2360879"/>
                </a:lnTo>
                <a:lnTo>
                  <a:pt x="1876158" y="2339035"/>
                </a:lnTo>
                <a:lnTo>
                  <a:pt x="1914715" y="2315819"/>
                </a:lnTo>
                <a:lnTo>
                  <a:pt x="1952358" y="2291283"/>
                </a:lnTo>
                <a:lnTo>
                  <a:pt x="1989061" y="2265464"/>
                </a:lnTo>
                <a:lnTo>
                  <a:pt x="2024786" y="2238375"/>
                </a:lnTo>
                <a:lnTo>
                  <a:pt x="2059508" y="2210066"/>
                </a:lnTo>
                <a:lnTo>
                  <a:pt x="2093188" y="2180552"/>
                </a:lnTo>
                <a:lnTo>
                  <a:pt x="2125789" y="2149881"/>
                </a:lnTo>
                <a:lnTo>
                  <a:pt x="2157298" y="2118068"/>
                </a:lnTo>
                <a:lnTo>
                  <a:pt x="2187664" y="2085174"/>
                </a:lnTo>
                <a:lnTo>
                  <a:pt x="2216861" y="2051202"/>
                </a:lnTo>
                <a:lnTo>
                  <a:pt x="2244852" y="2016188"/>
                </a:lnTo>
                <a:lnTo>
                  <a:pt x="2271623" y="1980184"/>
                </a:lnTo>
                <a:lnTo>
                  <a:pt x="2297125" y="1943201"/>
                </a:lnTo>
                <a:lnTo>
                  <a:pt x="2321318" y="1905279"/>
                </a:lnTo>
                <a:lnTo>
                  <a:pt x="2344204" y="1866455"/>
                </a:lnTo>
                <a:lnTo>
                  <a:pt x="2365718" y="1826755"/>
                </a:lnTo>
                <a:lnTo>
                  <a:pt x="2385834" y="1786216"/>
                </a:lnTo>
                <a:lnTo>
                  <a:pt x="2404529" y="1744865"/>
                </a:lnTo>
                <a:lnTo>
                  <a:pt x="2421763" y="1702739"/>
                </a:lnTo>
                <a:lnTo>
                  <a:pt x="2437523" y="1659864"/>
                </a:lnTo>
                <a:lnTo>
                  <a:pt x="2451747" y="1616278"/>
                </a:lnTo>
                <a:lnTo>
                  <a:pt x="2464422" y="1572018"/>
                </a:lnTo>
                <a:lnTo>
                  <a:pt x="2475509" y="1527098"/>
                </a:lnTo>
                <a:lnTo>
                  <a:pt x="2484983" y="1481569"/>
                </a:lnTo>
                <a:lnTo>
                  <a:pt x="2492794" y="1435455"/>
                </a:lnTo>
                <a:lnTo>
                  <a:pt x="2498941" y="1388783"/>
                </a:lnTo>
                <a:lnTo>
                  <a:pt x="2503360" y="1341589"/>
                </a:lnTo>
                <a:lnTo>
                  <a:pt x="2506040" y="1293914"/>
                </a:lnTo>
                <a:lnTo>
                  <a:pt x="2506942" y="1245781"/>
                </a:lnTo>
                <a:lnTo>
                  <a:pt x="1258658" y="1245781"/>
                </a:lnTo>
                <a:lnTo>
                  <a:pt x="1306601" y="1244460"/>
                </a:lnTo>
                <a:lnTo>
                  <a:pt x="1354086" y="1241425"/>
                </a:lnTo>
                <a:lnTo>
                  <a:pt x="1401064" y="1236687"/>
                </a:lnTo>
                <a:lnTo>
                  <a:pt x="1447533" y="1230249"/>
                </a:lnTo>
                <a:lnTo>
                  <a:pt x="1493431" y="1222146"/>
                </a:lnTo>
                <a:lnTo>
                  <a:pt x="1538744" y="1212430"/>
                </a:lnTo>
                <a:lnTo>
                  <a:pt x="1583436" y="1201115"/>
                </a:lnTo>
                <a:lnTo>
                  <a:pt x="1627479" y="1188237"/>
                </a:lnTo>
                <a:lnTo>
                  <a:pt x="1670824" y="1173822"/>
                </a:lnTo>
                <a:lnTo>
                  <a:pt x="1713458" y="1157922"/>
                </a:lnTo>
                <a:lnTo>
                  <a:pt x="1755343" y="1140548"/>
                </a:lnTo>
                <a:lnTo>
                  <a:pt x="1796440" y="1121740"/>
                </a:lnTo>
                <a:lnTo>
                  <a:pt x="1836724" y="1101521"/>
                </a:lnTo>
                <a:lnTo>
                  <a:pt x="1876158" y="1079931"/>
                </a:lnTo>
                <a:lnTo>
                  <a:pt x="1914715" y="1057008"/>
                </a:lnTo>
                <a:lnTo>
                  <a:pt x="1952358" y="1032776"/>
                </a:lnTo>
                <a:lnTo>
                  <a:pt x="1989061" y="1007262"/>
                </a:lnTo>
                <a:lnTo>
                  <a:pt x="2024786" y="980503"/>
                </a:lnTo>
                <a:lnTo>
                  <a:pt x="2059508" y="952538"/>
                </a:lnTo>
                <a:lnTo>
                  <a:pt x="2093188" y="923391"/>
                </a:lnTo>
                <a:lnTo>
                  <a:pt x="2125789" y="893089"/>
                </a:lnTo>
                <a:lnTo>
                  <a:pt x="2157298" y="861669"/>
                </a:lnTo>
                <a:lnTo>
                  <a:pt x="2187664" y="829170"/>
                </a:lnTo>
                <a:lnTo>
                  <a:pt x="2216861" y="795604"/>
                </a:lnTo>
                <a:lnTo>
                  <a:pt x="2244852" y="761034"/>
                </a:lnTo>
                <a:lnTo>
                  <a:pt x="2271623" y="725462"/>
                </a:lnTo>
                <a:lnTo>
                  <a:pt x="2297125" y="688924"/>
                </a:lnTo>
                <a:lnTo>
                  <a:pt x="2321318" y="651471"/>
                </a:lnTo>
                <a:lnTo>
                  <a:pt x="2344204" y="613117"/>
                </a:lnTo>
                <a:lnTo>
                  <a:pt x="2365718" y="573913"/>
                </a:lnTo>
                <a:lnTo>
                  <a:pt x="2385834" y="533857"/>
                </a:lnTo>
                <a:lnTo>
                  <a:pt x="2404529" y="493014"/>
                </a:lnTo>
                <a:lnTo>
                  <a:pt x="2421763" y="451396"/>
                </a:lnTo>
                <a:lnTo>
                  <a:pt x="2437523" y="409054"/>
                </a:lnTo>
                <a:lnTo>
                  <a:pt x="2451747" y="366001"/>
                </a:lnTo>
                <a:lnTo>
                  <a:pt x="2464422" y="322262"/>
                </a:lnTo>
                <a:lnTo>
                  <a:pt x="2475509" y="277901"/>
                </a:lnTo>
                <a:lnTo>
                  <a:pt x="2484983" y="232918"/>
                </a:lnTo>
                <a:lnTo>
                  <a:pt x="2492794" y="187363"/>
                </a:lnTo>
                <a:lnTo>
                  <a:pt x="2498941" y="141262"/>
                </a:lnTo>
                <a:lnTo>
                  <a:pt x="2503360" y="94653"/>
                </a:lnTo>
                <a:lnTo>
                  <a:pt x="2506040" y="47548"/>
                </a:lnTo>
                <a:lnTo>
                  <a:pt x="2506942" y="0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25">
            <a:extLst>
              <a:ext uri="{FF2B5EF4-FFF2-40B4-BE49-F238E27FC236}">
                <a16:creationId xmlns:a16="http://schemas.microsoft.com/office/drawing/2014/main" id="{975ED859-6D00-A71A-AE1B-0CBB81BA3D1A}"/>
              </a:ext>
            </a:extLst>
          </p:cNvPr>
          <p:cNvSpPr/>
          <p:nvPr userDrawn="1"/>
        </p:nvSpPr>
        <p:spPr>
          <a:xfrm>
            <a:off x="9538399" y="0"/>
            <a:ext cx="2653480" cy="2653480"/>
          </a:xfrm>
          <a:custGeom>
            <a:avLst/>
            <a:gdLst/>
            <a:ahLst/>
            <a:cxnLst/>
            <a:rect l="l" t="t" r="r" b="b"/>
            <a:pathLst>
              <a:path w="4375784" h="4375785">
                <a:moveTo>
                  <a:pt x="4375280" y="0"/>
                </a:moveTo>
                <a:lnTo>
                  <a:pt x="0" y="0"/>
                </a:lnTo>
                <a:lnTo>
                  <a:pt x="0" y="4375280"/>
                </a:lnTo>
                <a:lnTo>
                  <a:pt x="4375280" y="4375280"/>
                </a:lnTo>
                <a:lnTo>
                  <a:pt x="4375280" y="0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26">
            <a:extLst>
              <a:ext uri="{FF2B5EF4-FFF2-40B4-BE49-F238E27FC236}">
                <a16:creationId xmlns:a16="http://schemas.microsoft.com/office/drawing/2014/main" id="{2A4F3B42-AC55-03BC-790B-BBC1F7169DF2}"/>
              </a:ext>
            </a:extLst>
          </p:cNvPr>
          <p:cNvSpPr/>
          <p:nvPr userDrawn="1"/>
        </p:nvSpPr>
        <p:spPr>
          <a:xfrm>
            <a:off x="8864753" y="1849314"/>
            <a:ext cx="1346571" cy="1346571"/>
          </a:xfrm>
          <a:custGeom>
            <a:avLst/>
            <a:gdLst/>
            <a:ahLst/>
            <a:cxnLst/>
            <a:rect l="l" t="t" r="r" b="b"/>
            <a:pathLst>
              <a:path w="2220594" h="2220595">
                <a:moveTo>
                  <a:pt x="2220087" y="221996"/>
                </a:moveTo>
                <a:lnTo>
                  <a:pt x="1110056" y="221996"/>
                </a:lnTo>
                <a:lnTo>
                  <a:pt x="1110056" y="0"/>
                </a:lnTo>
                <a:lnTo>
                  <a:pt x="0" y="0"/>
                </a:lnTo>
                <a:lnTo>
                  <a:pt x="0" y="222034"/>
                </a:lnTo>
                <a:lnTo>
                  <a:pt x="1110030" y="222034"/>
                </a:lnTo>
                <a:lnTo>
                  <a:pt x="1110030" y="444017"/>
                </a:lnTo>
                <a:lnTo>
                  <a:pt x="0" y="444017"/>
                </a:lnTo>
                <a:lnTo>
                  <a:pt x="0" y="666051"/>
                </a:lnTo>
                <a:lnTo>
                  <a:pt x="1110030" y="666051"/>
                </a:lnTo>
                <a:lnTo>
                  <a:pt x="1110030" y="888034"/>
                </a:lnTo>
                <a:lnTo>
                  <a:pt x="0" y="888034"/>
                </a:lnTo>
                <a:lnTo>
                  <a:pt x="0" y="1110056"/>
                </a:lnTo>
                <a:lnTo>
                  <a:pt x="1110030" y="1110056"/>
                </a:lnTo>
                <a:lnTo>
                  <a:pt x="1110030" y="1332052"/>
                </a:lnTo>
                <a:lnTo>
                  <a:pt x="0" y="1332052"/>
                </a:lnTo>
                <a:lnTo>
                  <a:pt x="0" y="1554073"/>
                </a:lnTo>
                <a:lnTo>
                  <a:pt x="1110030" y="1554073"/>
                </a:lnTo>
                <a:lnTo>
                  <a:pt x="1110030" y="1776056"/>
                </a:lnTo>
                <a:lnTo>
                  <a:pt x="0" y="1776056"/>
                </a:lnTo>
                <a:lnTo>
                  <a:pt x="0" y="1998078"/>
                </a:lnTo>
                <a:lnTo>
                  <a:pt x="1110030" y="1998078"/>
                </a:lnTo>
                <a:lnTo>
                  <a:pt x="1110030" y="2220099"/>
                </a:lnTo>
                <a:lnTo>
                  <a:pt x="2220087" y="2220099"/>
                </a:lnTo>
                <a:lnTo>
                  <a:pt x="2220087" y="1998078"/>
                </a:lnTo>
                <a:lnTo>
                  <a:pt x="1110056" y="1998078"/>
                </a:lnTo>
                <a:lnTo>
                  <a:pt x="1110056" y="1776082"/>
                </a:lnTo>
                <a:lnTo>
                  <a:pt x="2220087" y="1776082"/>
                </a:lnTo>
                <a:lnTo>
                  <a:pt x="2220087" y="1554060"/>
                </a:lnTo>
                <a:lnTo>
                  <a:pt x="1110056" y="1554060"/>
                </a:lnTo>
                <a:lnTo>
                  <a:pt x="1110056" y="1332077"/>
                </a:lnTo>
                <a:lnTo>
                  <a:pt x="2220087" y="1332077"/>
                </a:lnTo>
                <a:lnTo>
                  <a:pt x="2220087" y="1110056"/>
                </a:lnTo>
                <a:lnTo>
                  <a:pt x="1110056" y="1110056"/>
                </a:lnTo>
                <a:lnTo>
                  <a:pt x="1110056" y="888060"/>
                </a:lnTo>
                <a:lnTo>
                  <a:pt x="2220087" y="888060"/>
                </a:lnTo>
                <a:lnTo>
                  <a:pt x="2220087" y="666038"/>
                </a:lnTo>
                <a:lnTo>
                  <a:pt x="1110056" y="666038"/>
                </a:lnTo>
                <a:lnTo>
                  <a:pt x="1110056" y="444017"/>
                </a:lnTo>
                <a:lnTo>
                  <a:pt x="2220087" y="444017"/>
                </a:lnTo>
                <a:lnTo>
                  <a:pt x="2220087" y="221996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30">
            <a:extLst>
              <a:ext uri="{FF2B5EF4-FFF2-40B4-BE49-F238E27FC236}">
                <a16:creationId xmlns:a16="http://schemas.microsoft.com/office/drawing/2014/main" id="{214701A3-0606-3AA1-0116-C0F9795A7BC9}"/>
              </a:ext>
            </a:extLst>
          </p:cNvPr>
          <p:cNvSpPr/>
          <p:nvPr userDrawn="1"/>
        </p:nvSpPr>
        <p:spPr>
          <a:xfrm>
            <a:off x="428" y="9137"/>
            <a:ext cx="3378557" cy="2959606"/>
          </a:xfrm>
          <a:custGeom>
            <a:avLst/>
            <a:gdLst/>
            <a:ahLst/>
            <a:cxnLst/>
            <a:rect l="l" t="t" r="r" b="b"/>
            <a:pathLst>
              <a:path w="5571490" h="4880610">
                <a:moveTo>
                  <a:pt x="1519770" y="523024"/>
                </a:moveTo>
                <a:lnTo>
                  <a:pt x="1016863" y="0"/>
                </a:lnTo>
                <a:lnTo>
                  <a:pt x="347599" y="0"/>
                </a:lnTo>
                <a:lnTo>
                  <a:pt x="856754" y="529513"/>
                </a:lnTo>
                <a:lnTo>
                  <a:pt x="0" y="1433995"/>
                </a:lnTo>
                <a:lnTo>
                  <a:pt x="0" y="2104923"/>
                </a:lnTo>
                <a:lnTo>
                  <a:pt x="15011" y="2119934"/>
                </a:lnTo>
                <a:lnTo>
                  <a:pt x="1519770" y="523024"/>
                </a:lnTo>
                <a:close/>
              </a:path>
              <a:path w="5571490" h="4880610">
                <a:moveTo>
                  <a:pt x="2931172" y="526592"/>
                </a:moveTo>
                <a:lnTo>
                  <a:pt x="2424849" y="0"/>
                </a:lnTo>
                <a:lnTo>
                  <a:pt x="1755584" y="0"/>
                </a:lnTo>
                <a:lnTo>
                  <a:pt x="2268156" y="533082"/>
                </a:lnTo>
                <a:lnTo>
                  <a:pt x="0" y="2986392"/>
                </a:lnTo>
                <a:lnTo>
                  <a:pt x="0" y="3678834"/>
                </a:lnTo>
                <a:lnTo>
                  <a:pt x="1155001" y="4880038"/>
                </a:lnTo>
                <a:lnTo>
                  <a:pt x="1502752" y="4545673"/>
                </a:lnTo>
                <a:lnTo>
                  <a:pt x="336651" y="3332924"/>
                </a:lnTo>
                <a:lnTo>
                  <a:pt x="2931172" y="526592"/>
                </a:lnTo>
                <a:close/>
              </a:path>
              <a:path w="5571490" h="4880610">
                <a:moveTo>
                  <a:pt x="4251223" y="526592"/>
                </a:moveTo>
                <a:lnTo>
                  <a:pt x="3744887" y="0"/>
                </a:lnTo>
                <a:lnTo>
                  <a:pt x="3075635" y="0"/>
                </a:lnTo>
                <a:lnTo>
                  <a:pt x="3588207" y="533082"/>
                </a:lnTo>
                <a:lnTo>
                  <a:pt x="993660" y="3339414"/>
                </a:lnTo>
                <a:lnTo>
                  <a:pt x="2475039" y="4880038"/>
                </a:lnTo>
                <a:lnTo>
                  <a:pt x="2822791" y="4545673"/>
                </a:lnTo>
                <a:lnTo>
                  <a:pt x="1656689" y="3332924"/>
                </a:lnTo>
                <a:lnTo>
                  <a:pt x="4251223" y="526592"/>
                </a:lnTo>
                <a:close/>
              </a:path>
              <a:path w="5571490" h="4880610">
                <a:moveTo>
                  <a:pt x="5571274" y="4545673"/>
                </a:moveTo>
                <a:lnTo>
                  <a:pt x="4405173" y="3332924"/>
                </a:lnTo>
                <a:lnTo>
                  <a:pt x="5557825" y="2086165"/>
                </a:lnTo>
                <a:lnTo>
                  <a:pt x="5216436" y="1744776"/>
                </a:lnTo>
                <a:lnTo>
                  <a:pt x="3742144" y="3339414"/>
                </a:lnTo>
                <a:lnTo>
                  <a:pt x="5223522" y="4880038"/>
                </a:lnTo>
                <a:lnTo>
                  <a:pt x="5571274" y="4545673"/>
                </a:lnTo>
                <a:close/>
              </a:path>
              <a:path w="5571490" h="4880610">
                <a:moveTo>
                  <a:pt x="5571274" y="526592"/>
                </a:moveTo>
                <a:lnTo>
                  <a:pt x="5064938" y="0"/>
                </a:lnTo>
                <a:lnTo>
                  <a:pt x="4395673" y="0"/>
                </a:lnTo>
                <a:lnTo>
                  <a:pt x="4908258" y="533082"/>
                </a:lnTo>
                <a:lnTo>
                  <a:pt x="2313711" y="3339414"/>
                </a:lnTo>
                <a:lnTo>
                  <a:pt x="3795090" y="4880038"/>
                </a:lnTo>
                <a:lnTo>
                  <a:pt x="4142841" y="4545673"/>
                </a:lnTo>
                <a:lnTo>
                  <a:pt x="2976740" y="3332924"/>
                </a:lnTo>
                <a:lnTo>
                  <a:pt x="5571274" y="526592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674CF724-D228-79DA-D2C2-2E75E76D2BD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82305" y="3083842"/>
            <a:ext cx="8909495" cy="1314450"/>
          </a:xfrm>
        </p:spPr>
        <p:txBody>
          <a:bodyPr anchor="ctr" anchorCtr="0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58" name="object 27">
            <a:extLst>
              <a:ext uri="{FF2B5EF4-FFF2-40B4-BE49-F238E27FC236}">
                <a16:creationId xmlns:a16="http://schemas.microsoft.com/office/drawing/2014/main" id="{20B43AB0-635A-D8A6-CF22-9FE0A41E02A5}"/>
              </a:ext>
            </a:extLst>
          </p:cNvPr>
          <p:cNvSpPr/>
          <p:nvPr userDrawn="1"/>
        </p:nvSpPr>
        <p:spPr>
          <a:xfrm>
            <a:off x="9894794" y="551231"/>
            <a:ext cx="2073188" cy="1264167"/>
          </a:xfrm>
          <a:custGeom>
            <a:avLst/>
            <a:gdLst/>
            <a:ahLst/>
            <a:cxnLst/>
            <a:rect l="l" t="t" r="r" b="b"/>
            <a:pathLst>
              <a:path w="3418840" h="2084705">
                <a:moveTo>
                  <a:pt x="839863" y="1483715"/>
                </a:moveTo>
                <a:lnTo>
                  <a:pt x="833475" y="1444815"/>
                </a:lnTo>
                <a:lnTo>
                  <a:pt x="799757" y="1399108"/>
                </a:lnTo>
                <a:lnTo>
                  <a:pt x="759980" y="1372412"/>
                </a:lnTo>
                <a:lnTo>
                  <a:pt x="684860" y="1336763"/>
                </a:lnTo>
                <a:lnTo>
                  <a:pt x="668921" y="1328762"/>
                </a:lnTo>
                <a:lnTo>
                  <a:pt x="635825" y="1307706"/>
                </a:lnTo>
                <a:lnTo>
                  <a:pt x="620229" y="1269504"/>
                </a:lnTo>
                <a:lnTo>
                  <a:pt x="621563" y="1256144"/>
                </a:lnTo>
                <a:lnTo>
                  <a:pt x="652424" y="1219619"/>
                </a:lnTo>
                <a:lnTo>
                  <a:pt x="691934" y="1211376"/>
                </a:lnTo>
                <a:lnTo>
                  <a:pt x="719747" y="1214678"/>
                </a:lnTo>
                <a:lnTo>
                  <a:pt x="744918" y="1224559"/>
                </a:lnTo>
                <a:lnTo>
                  <a:pt x="767372" y="1240980"/>
                </a:lnTo>
                <a:lnTo>
                  <a:pt x="787044" y="1263878"/>
                </a:lnTo>
                <a:lnTo>
                  <a:pt x="831176" y="1229893"/>
                </a:lnTo>
                <a:lnTo>
                  <a:pt x="807059" y="1199997"/>
                </a:lnTo>
                <a:lnTo>
                  <a:pt x="775385" y="1176286"/>
                </a:lnTo>
                <a:lnTo>
                  <a:pt x="735977" y="1160170"/>
                </a:lnTo>
                <a:lnTo>
                  <a:pt x="691934" y="1154772"/>
                </a:lnTo>
                <a:lnTo>
                  <a:pt x="664032" y="1156830"/>
                </a:lnTo>
                <a:lnTo>
                  <a:pt x="615010" y="1173187"/>
                </a:lnTo>
                <a:lnTo>
                  <a:pt x="576948" y="1204874"/>
                </a:lnTo>
                <a:lnTo>
                  <a:pt x="557288" y="1247330"/>
                </a:lnTo>
                <a:lnTo>
                  <a:pt x="554812" y="1272209"/>
                </a:lnTo>
                <a:lnTo>
                  <a:pt x="556475" y="1292225"/>
                </a:lnTo>
                <a:lnTo>
                  <a:pt x="581228" y="1342072"/>
                </a:lnTo>
                <a:lnTo>
                  <a:pt x="613625" y="1369021"/>
                </a:lnTo>
                <a:lnTo>
                  <a:pt x="656932" y="1392720"/>
                </a:lnTo>
                <a:lnTo>
                  <a:pt x="706450" y="1415783"/>
                </a:lnTo>
                <a:lnTo>
                  <a:pt x="723163" y="1423911"/>
                </a:lnTo>
                <a:lnTo>
                  <a:pt x="757897" y="1446225"/>
                </a:lnTo>
                <a:lnTo>
                  <a:pt x="774458" y="1486433"/>
                </a:lnTo>
                <a:lnTo>
                  <a:pt x="773010" y="1500809"/>
                </a:lnTo>
                <a:lnTo>
                  <a:pt x="751624" y="1534909"/>
                </a:lnTo>
                <a:lnTo>
                  <a:pt x="710361" y="1551584"/>
                </a:lnTo>
                <a:lnTo>
                  <a:pt x="693267" y="1552702"/>
                </a:lnTo>
                <a:lnTo>
                  <a:pt x="660387" y="1548320"/>
                </a:lnTo>
                <a:lnTo>
                  <a:pt x="629678" y="1535239"/>
                </a:lnTo>
                <a:lnTo>
                  <a:pt x="601230" y="1513497"/>
                </a:lnTo>
                <a:lnTo>
                  <a:pt x="575144" y="1483156"/>
                </a:lnTo>
                <a:lnTo>
                  <a:pt x="530275" y="1517281"/>
                </a:lnTo>
                <a:lnTo>
                  <a:pt x="559447" y="1555153"/>
                </a:lnTo>
                <a:lnTo>
                  <a:pt x="596950" y="1584058"/>
                </a:lnTo>
                <a:lnTo>
                  <a:pt x="642797" y="1602955"/>
                </a:lnTo>
                <a:lnTo>
                  <a:pt x="693966" y="1609293"/>
                </a:lnTo>
                <a:lnTo>
                  <a:pt x="724319" y="1607108"/>
                </a:lnTo>
                <a:lnTo>
                  <a:pt x="776871" y="1589735"/>
                </a:lnTo>
                <a:lnTo>
                  <a:pt x="816762" y="1556042"/>
                </a:lnTo>
                <a:lnTo>
                  <a:pt x="837285" y="1510512"/>
                </a:lnTo>
                <a:lnTo>
                  <a:pt x="839863" y="1483715"/>
                </a:lnTo>
                <a:close/>
              </a:path>
              <a:path w="3418840" h="2084705">
                <a:moveTo>
                  <a:pt x="921893" y="483438"/>
                </a:moveTo>
                <a:lnTo>
                  <a:pt x="857846" y="483438"/>
                </a:lnTo>
                <a:lnTo>
                  <a:pt x="857846" y="791540"/>
                </a:lnTo>
                <a:lnTo>
                  <a:pt x="580339" y="475983"/>
                </a:lnTo>
                <a:lnTo>
                  <a:pt x="560920" y="475983"/>
                </a:lnTo>
                <a:lnTo>
                  <a:pt x="560920" y="923048"/>
                </a:lnTo>
                <a:lnTo>
                  <a:pt x="624979" y="923048"/>
                </a:lnTo>
                <a:lnTo>
                  <a:pt x="624979" y="614260"/>
                </a:lnTo>
                <a:lnTo>
                  <a:pt x="903147" y="930503"/>
                </a:lnTo>
                <a:lnTo>
                  <a:pt x="921893" y="930503"/>
                </a:lnTo>
                <a:lnTo>
                  <a:pt x="921893" y="483438"/>
                </a:lnTo>
                <a:close/>
              </a:path>
              <a:path w="3418840" h="2084705">
                <a:moveTo>
                  <a:pt x="1260119" y="1162418"/>
                </a:moveTo>
                <a:lnTo>
                  <a:pt x="894422" y="1162418"/>
                </a:lnTo>
                <a:lnTo>
                  <a:pt x="894422" y="1218298"/>
                </a:lnTo>
                <a:lnTo>
                  <a:pt x="1044905" y="1218298"/>
                </a:lnTo>
                <a:lnTo>
                  <a:pt x="1044905" y="1601838"/>
                </a:lnTo>
                <a:lnTo>
                  <a:pt x="1108951" y="1601838"/>
                </a:lnTo>
                <a:lnTo>
                  <a:pt x="1108951" y="1218298"/>
                </a:lnTo>
                <a:lnTo>
                  <a:pt x="1260119" y="1218298"/>
                </a:lnTo>
                <a:lnTo>
                  <a:pt x="1260119" y="1162418"/>
                </a:lnTo>
                <a:close/>
              </a:path>
              <a:path w="3418840" h="2084705">
                <a:moveTo>
                  <a:pt x="1403819" y="483616"/>
                </a:moveTo>
                <a:lnTo>
                  <a:pt x="1339773" y="483616"/>
                </a:lnTo>
                <a:lnTo>
                  <a:pt x="1339773" y="661416"/>
                </a:lnTo>
                <a:lnTo>
                  <a:pt x="1106906" y="661416"/>
                </a:lnTo>
                <a:lnTo>
                  <a:pt x="1106906" y="483616"/>
                </a:lnTo>
                <a:lnTo>
                  <a:pt x="1042860" y="483616"/>
                </a:lnTo>
                <a:lnTo>
                  <a:pt x="1042860" y="661416"/>
                </a:lnTo>
                <a:lnTo>
                  <a:pt x="1042860" y="718566"/>
                </a:lnTo>
                <a:lnTo>
                  <a:pt x="1042860" y="923036"/>
                </a:lnTo>
                <a:lnTo>
                  <a:pt x="1106906" y="923036"/>
                </a:lnTo>
                <a:lnTo>
                  <a:pt x="1106906" y="718566"/>
                </a:lnTo>
                <a:lnTo>
                  <a:pt x="1339773" y="718566"/>
                </a:lnTo>
                <a:lnTo>
                  <a:pt x="1339773" y="923036"/>
                </a:lnTo>
                <a:lnTo>
                  <a:pt x="1403819" y="923036"/>
                </a:lnTo>
                <a:lnTo>
                  <a:pt x="1403819" y="718566"/>
                </a:lnTo>
                <a:lnTo>
                  <a:pt x="1403819" y="661416"/>
                </a:lnTo>
                <a:lnTo>
                  <a:pt x="1403819" y="483616"/>
                </a:lnTo>
                <a:close/>
              </a:path>
              <a:path w="3418840" h="2084705">
                <a:moveTo>
                  <a:pt x="1629524" y="1544688"/>
                </a:moveTo>
                <a:lnTo>
                  <a:pt x="1399044" y="1544688"/>
                </a:lnTo>
                <a:lnTo>
                  <a:pt x="1399044" y="1396098"/>
                </a:lnTo>
                <a:lnTo>
                  <a:pt x="1566481" y="1396098"/>
                </a:lnTo>
                <a:lnTo>
                  <a:pt x="1566481" y="1341488"/>
                </a:lnTo>
                <a:lnTo>
                  <a:pt x="1399044" y="1341488"/>
                </a:lnTo>
                <a:lnTo>
                  <a:pt x="1399044" y="1218298"/>
                </a:lnTo>
                <a:lnTo>
                  <a:pt x="1621396" y="1218298"/>
                </a:lnTo>
                <a:lnTo>
                  <a:pt x="1621396" y="1162418"/>
                </a:lnTo>
                <a:lnTo>
                  <a:pt x="1334998" y="1162418"/>
                </a:lnTo>
                <a:lnTo>
                  <a:pt x="1334998" y="1218298"/>
                </a:lnTo>
                <a:lnTo>
                  <a:pt x="1334998" y="1341488"/>
                </a:lnTo>
                <a:lnTo>
                  <a:pt x="1334998" y="1396098"/>
                </a:lnTo>
                <a:lnTo>
                  <a:pt x="1334998" y="1544688"/>
                </a:lnTo>
                <a:lnTo>
                  <a:pt x="1334998" y="1601838"/>
                </a:lnTo>
                <a:lnTo>
                  <a:pt x="1629524" y="1601838"/>
                </a:lnTo>
                <a:lnTo>
                  <a:pt x="1629524" y="1544688"/>
                </a:lnTo>
                <a:close/>
              </a:path>
              <a:path w="3418840" h="2084705">
                <a:moveTo>
                  <a:pt x="2084476" y="0"/>
                </a:moveTo>
                <a:lnTo>
                  <a:pt x="0" y="0"/>
                </a:lnTo>
                <a:lnTo>
                  <a:pt x="0" y="2084463"/>
                </a:lnTo>
                <a:lnTo>
                  <a:pt x="2084476" y="2084463"/>
                </a:lnTo>
                <a:lnTo>
                  <a:pt x="2084476" y="1162240"/>
                </a:lnTo>
                <a:lnTo>
                  <a:pt x="2015820" y="1162240"/>
                </a:lnTo>
                <a:lnTo>
                  <a:pt x="2015820" y="1468323"/>
                </a:lnTo>
                <a:lnTo>
                  <a:pt x="1740103" y="1154772"/>
                </a:lnTo>
                <a:lnTo>
                  <a:pt x="1720672" y="1154772"/>
                </a:lnTo>
                <a:lnTo>
                  <a:pt x="1720672" y="1601838"/>
                </a:lnTo>
                <a:lnTo>
                  <a:pt x="1784731" y="1601838"/>
                </a:lnTo>
                <a:lnTo>
                  <a:pt x="1784731" y="1293063"/>
                </a:lnTo>
                <a:lnTo>
                  <a:pt x="2015820" y="1555775"/>
                </a:lnTo>
                <a:lnTo>
                  <a:pt x="2015820" y="2015807"/>
                </a:lnTo>
                <a:lnTo>
                  <a:pt x="68656" y="2015807"/>
                </a:lnTo>
                <a:lnTo>
                  <a:pt x="68656" y="68643"/>
                </a:lnTo>
                <a:lnTo>
                  <a:pt x="2015820" y="68643"/>
                </a:lnTo>
                <a:lnTo>
                  <a:pt x="2015820" y="866063"/>
                </a:lnTo>
                <a:lnTo>
                  <a:pt x="2011921" y="866432"/>
                </a:lnTo>
                <a:lnTo>
                  <a:pt x="1588858" y="866432"/>
                </a:lnTo>
                <a:lnTo>
                  <a:pt x="1588858" y="483438"/>
                </a:lnTo>
                <a:lnTo>
                  <a:pt x="1524812" y="483438"/>
                </a:lnTo>
                <a:lnTo>
                  <a:pt x="1524812" y="923036"/>
                </a:lnTo>
                <a:lnTo>
                  <a:pt x="2084476" y="922604"/>
                </a:lnTo>
                <a:lnTo>
                  <a:pt x="2084476" y="0"/>
                </a:lnTo>
                <a:close/>
              </a:path>
              <a:path w="3418840" h="2084705">
                <a:moveTo>
                  <a:pt x="2578481" y="1381353"/>
                </a:moveTo>
                <a:lnTo>
                  <a:pt x="2574379" y="1334820"/>
                </a:lnTo>
                <a:lnTo>
                  <a:pt x="2562110" y="1292809"/>
                </a:lnTo>
                <a:lnTo>
                  <a:pt x="2541740" y="1255445"/>
                </a:lnTo>
                <a:lnTo>
                  <a:pt x="2513304" y="1222883"/>
                </a:lnTo>
                <a:lnTo>
                  <a:pt x="2512403" y="1222209"/>
                </a:lnTo>
                <a:lnTo>
                  <a:pt x="2512403" y="1381353"/>
                </a:lnTo>
                <a:lnTo>
                  <a:pt x="2509431" y="1415707"/>
                </a:lnTo>
                <a:lnTo>
                  <a:pt x="2485745" y="1474825"/>
                </a:lnTo>
                <a:lnTo>
                  <a:pt x="2439505" y="1519389"/>
                </a:lnTo>
                <a:lnTo>
                  <a:pt x="2376017" y="1542351"/>
                </a:lnTo>
                <a:lnTo>
                  <a:pt x="2338349" y="1545234"/>
                </a:lnTo>
                <a:lnTo>
                  <a:pt x="2266670" y="1545234"/>
                </a:lnTo>
                <a:lnTo>
                  <a:pt x="2266670" y="1219504"/>
                </a:lnTo>
                <a:lnTo>
                  <a:pt x="2338349" y="1219504"/>
                </a:lnTo>
                <a:lnTo>
                  <a:pt x="2410168" y="1230579"/>
                </a:lnTo>
                <a:lnTo>
                  <a:pt x="2465425" y="1263599"/>
                </a:lnTo>
                <a:lnTo>
                  <a:pt x="2500604" y="1315186"/>
                </a:lnTo>
                <a:lnTo>
                  <a:pt x="2512403" y="1381353"/>
                </a:lnTo>
                <a:lnTo>
                  <a:pt x="2512403" y="1222209"/>
                </a:lnTo>
                <a:lnTo>
                  <a:pt x="2477947" y="1196428"/>
                </a:lnTo>
                <a:lnTo>
                  <a:pt x="2437028" y="1177467"/>
                </a:lnTo>
                <a:lnTo>
                  <a:pt x="2390673" y="1166063"/>
                </a:lnTo>
                <a:lnTo>
                  <a:pt x="2339035" y="1162240"/>
                </a:lnTo>
                <a:lnTo>
                  <a:pt x="2202599" y="1162240"/>
                </a:lnTo>
                <a:lnTo>
                  <a:pt x="2202599" y="1601825"/>
                </a:lnTo>
                <a:lnTo>
                  <a:pt x="2339035" y="1601825"/>
                </a:lnTo>
                <a:lnTo>
                  <a:pt x="2390394" y="1597952"/>
                </a:lnTo>
                <a:lnTo>
                  <a:pt x="2436596" y="1586344"/>
                </a:lnTo>
                <a:lnTo>
                  <a:pt x="2477503" y="1567065"/>
                </a:lnTo>
                <a:lnTo>
                  <a:pt x="2506281" y="1545234"/>
                </a:lnTo>
                <a:lnTo>
                  <a:pt x="2512949" y="1540179"/>
                </a:lnTo>
                <a:lnTo>
                  <a:pt x="2541536" y="1507210"/>
                </a:lnTo>
                <a:lnTo>
                  <a:pt x="2562021" y="1469656"/>
                </a:lnTo>
                <a:lnTo>
                  <a:pt x="2574366" y="1427657"/>
                </a:lnTo>
                <a:lnTo>
                  <a:pt x="2578481" y="1381353"/>
                </a:lnTo>
                <a:close/>
              </a:path>
              <a:path w="3418840" h="2084705">
                <a:moveTo>
                  <a:pt x="2966186" y="1544688"/>
                </a:moveTo>
                <a:lnTo>
                  <a:pt x="2735707" y="1544688"/>
                </a:lnTo>
                <a:lnTo>
                  <a:pt x="2735707" y="1396098"/>
                </a:lnTo>
                <a:lnTo>
                  <a:pt x="2903143" y="1396098"/>
                </a:lnTo>
                <a:lnTo>
                  <a:pt x="2903143" y="1341488"/>
                </a:lnTo>
                <a:lnTo>
                  <a:pt x="2735707" y="1341488"/>
                </a:lnTo>
                <a:lnTo>
                  <a:pt x="2735707" y="1218298"/>
                </a:lnTo>
                <a:lnTo>
                  <a:pt x="2958058" y="1218298"/>
                </a:lnTo>
                <a:lnTo>
                  <a:pt x="2958058" y="1162418"/>
                </a:lnTo>
                <a:lnTo>
                  <a:pt x="2671661" y="1162418"/>
                </a:lnTo>
                <a:lnTo>
                  <a:pt x="2671661" y="1218298"/>
                </a:lnTo>
                <a:lnTo>
                  <a:pt x="2671661" y="1341488"/>
                </a:lnTo>
                <a:lnTo>
                  <a:pt x="2671661" y="1396098"/>
                </a:lnTo>
                <a:lnTo>
                  <a:pt x="2671661" y="1544688"/>
                </a:lnTo>
                <a:lnTo>
                  <a:pt x="2671661" y="1601838"/>
                </a:lnTo>
                <a:lnTo>
                  <a:pt x="2966186" y="1601838"/>
                </a:lnTo>
                <a:lnTo>
                  <a:pt x="2966186" y="1544688"/>
                </a:lnTo>
                <a:close/>
              </a:path>
              <a:path w="3418840" h="2084705">
                <a:moveTo>
                  <a:pt x="3418306" y="1162240"/>
                </a:moveTo>
                <a:lnTo>
                  <a:pt x="3354247" y="1162240"/>
                </a:lnTo>
                <a:lnTo>
                  <a:pt x="3354247" y="1470329"/>
                </a:lnTo>
                <a:lnTo>
                  <a:pt x="3076740" y="1154772"/>
                </a:lnTo>
                <a:lnTo>
                  <a:pt x="3057334" y="1154772"/>
                </a:lnTo>
                <a:lnTo>
                  <a:pt x="3057334" y="1601838"/>
                </a:lnTo>
                <a:lnTo>
                  <a:pt x="3121380" y="1601838"/>
                </a:lnTo>
                <a:lnTo>
                  <a:pt x="3121380" y="1293050"/>
                </a:lnTo>
                <a:lnTo>
                  <a:pt x="3399561" y="1609293"/>
                </a:lnTo>
                <a:lnTo>
                  <a:pt x="3418306" y="1609293"/>
                </a:lnTo>
                <a:lnTo>
                  <a:pt x="3418306" y="116224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9" name="Graphic 58">
            <a:extLst>
              <a:ext uri="{FF2B5EF4-FFF2-40B4-BE49-F238E27FC236}">
                <a16:creationId xmlns:a16="http://schemas.microsoft.com/office/drawing/2014/main" id="{F8FDC4CC-60CF-2235-AEA6-68E29B79C2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61740" y="5259550"/>
            <a:ext cx="1352550" cy="136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4673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7669248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f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0F234AFE-C731-6152-F796-7BF0A38C7A5B}"/>
              </a:ext>
            </a:extLst>
          </p:cNvPr>
          <p:cNvSpPr/>
          <p:nvPr userDrawn="1"/>
        </p:nvSpPr>
        <p:spPr>
          <a:xfrm>
            <a:off x="10861112" y="0"/>
            <a:ext cx="1330783" cy="2444005"/>
          </a:xfrm>
          <a:custGeom>
            <a:avLst/>
            <a:gdLst/>
            <a:ahLst/>
            <a:cxnLst/>
            <a:rect l="l" t="t" r="r" b="b"/>
            <a:pathLst>
              <a:path w="2194559" h="4030345">
                <a:moveTo>
                  <a:pt x="2194027" y="0"/>
                </a:moveTo>
                <a:lnTo>
                  <a:pt x="0" y="0"/>
                </a:lnTo>
                <a:lnTo>
                  <a:pt x="0" y="4030034"/>
                </a:lnTo>
                <a:lnTo>
                  <a:pt x="2194027" y="4030034"/>
                </a:lnTo>
                <a:lnTo>
                  <a:pt x="2194027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Tijdelijke aanduiding voor afbeelding 32">
            <a:extLst>
              <a:ext uri="{FF2B5EF4-FFF2-40B4-BE49-F238E27FC236}">
                <a16:creationId xmlns:a16="http://schemas.microsoft.com/office/drawing/2014/main" id="{8F5B0598-B73B-F587-26D7-73154F9587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851771" y="710922"/>
            <a:ext cx="4590216" cy="5448718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52001" y="579075"/>
            <a:ext cx="4944000" cy="1202592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nl-NL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52001" y="2160395"/>
            <a:ext cx="4944000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30">
            <a:extLst>
              <a:ext uri="{FF2B5EF4-FFF2-40B4-BE49-F238E27FC236}">
                <a16:creationId xmlns:a16="http://schemas.microsoft.com/office/drawing/2014/main" id="{3E32BBCE-FF6A-ADAB-8C1A-5E606227E2A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28964" y="5051234"/>
            <a:ext cx="3171600" cy="16020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4" name="Tijdelijke aanduiding voor tekst 30">
            <a:extLst>
              <a:ext uri="{FF2B5EF4-FFF2-40B4-BE49-F238E27FC236}">
                <a16:creationId xmlns:a16="http://schemas.microsoft.com/office/drawing/2014/main" id="{3D77DB7D-3269-0A69-F6C3-AFAEFED317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150993" y="144100"/>
            <a:ext cx="1904400" cy="1904400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491872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f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0F234AFE-C731-6152-F796-7BF0A38C7A5B}"/>
              </a:ext>
            </a:extLst>
          </p:cNvPr>
          <p:cNvSpPr/>
          <p:nvPr userDrawn="1"/>
        </p:nvSpPr>
        <p:spPr>
          <a:xfrm>
            <a:off x="0" y="0"/>
            <a:ext cx="1330783" cy="2444005"/>
          </a:xfrm>
          <a:custGeom>
            <a:avLst/>
            <a:gdLst/>
            <a:ahLst/>
            <a:cxnLst/>
            <a:rect l="l" t="t" r="r" b="b"/>
            <a:pathLst>
              <a:path w="2194559" h="4030345">
                <a:moveTo>
                  <a:pt x="2194027" y="0"/>
                </a:moveTo>
                <a:lnTo>
                  <a:pt x="0" y="0"/>
                </a:lnTo>
                <a:lnTo>
                  <a:pt x="0" y="4030034"/>
                </a:lnTo>
                <a:lnTo>
                  <a:pt x="2194027" y="4030034"/>
                </a:lnTo>
                <a:lnTo>
                  <a:pt x="2194027" y="0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Tijdelijke aanduiding voor afbeelding 32">
            <a:extLst>
              <a:ext uri="{FF2B5EF4-FFF2-40B4-BE49-F238E27FC236}">
                <a16:creationId xmlns:a16="http://schemas.microsoft.com/office/drawing/2014/main" id="{8F5B0598-B73B-F587-26D7-73154F9587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0000" y="710922"/>
            <a:ext cx="4590216" cy="5448718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42506" y="579075"/>
            <a:ext cx="4944000" cy="1202592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nl-NL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42506" y="2160395"/>
            <a:ext cx="4944000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30">
            <a:extLst>
              <a:ext uri="{FF2B5EF4-FFF2-40B4-BE49-F238E27FC236}">
                <a16:creationId xmlns:a16="http://schemas.microsoft.com/office/drawing/2014/main" id="{3E32BBCE-FF6A-ADAB-8C1A-5E606227E2A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97195" y="5051234"/>
            <a:ext cx="3182400" cy="15912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4" name="Tijdelijke aanduiding voor tekst 30">
            <a:extLst>
              <a:ext uri="{FF2B5EF4-FFF2-40B4-BE49-F238E27FC236}">
                <a16:creationId xmlns:a16="http://schemas.microsoft.com/office/drawing/2014/main" id="{3D77DB7D-3269-0A69-F6C3-AFAEFED317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6438" y="191681"/>
            <a:ext cx="1933200" cy="1933200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403392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fo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2EF39915-EC0C-29FE-CC6D-0251F9238FEF}"/>
              </a:ext>
            </a:extLst>
          </p:cNvPr>
          <p:cNvSpPr/>
          <p:nvPr userDrawn="1"/>
        </p:nvSpPr>
        <p:spPr>
          <a:xfrm>
            <a:off x="6096000" y="0"/>
            <a:ext cx="6095572" cy="6857615"/>
          </a:xfrm>
          <a:custGeom>
            <a:avLst/>
            <a:gdLst/>
            <a:ahLst/>
            <a:cxnLst/>
            <a:rect l="l" t="t" r="r" b="b"/>
            <a:pathLst>
              <a:path w="10052050" h="11308715">
                <a:moveTo>
                  <a:pt x="10052039" y="0"/>
                </a:moveTo>
                <a:lnTo>
                  <a:pt x="0" y="0"/>
                </a:lnTo>
                <a:lnTo>
                  <a:pt x="0" y="11308556"/>
                </a:lnTo>
                <a:lnTo>
                  <a:pt x="10052039" y="11308556"/>
                </a:lnTo>
                <a:lnTo>
                  <a:pt x="10052039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AADDC718-8FC4-24B0-C319-C1C89ECE29ED}"/>
              </a:ext>
            </a:extLst>
          </p:cNvPr>
          <p:cNvSpPr/>
          <p:nvPr userDrawn="1"/>
        </p:nvSpPr>
        <p:spPr>
          <a:xfrm>
            <a:off x="6095992" y="3"/>
            <a:ext cx="6095957" cy="6857615"/>
          </a:xfrm>
          <a:custGeom>
            <a:avLst/>
            <a:gdLst/>
            <a:ahLst/>
            <a:cxnLst/>
            <a:rect l="l" t="t" r="r" b="b"/>
            <a:pathLst>
              <a:path w="10052685" h="11308715">
                <a:moveTo>
                  <a:pt x="1736496" y="11308550"/>
                </a:moveTo>
                <a:lnTo>
                  <a:pt x="0" y="9502610"/>
                </a:lnTo>
                <a:lnTo>
                  <a:pt x="0" y="11104131"/>
                </a:lnTo>
                <a:lnTo>
                  <a:pt x="196570" y="11308550"/>
                </a:lnTo>
                <a:lnTo>
                  <a:pt x="1736496" y="11308550"/>
                </a:lnTo>
                <a:close/>
              </a:path>
              <a:path w="10052685" h="11308715">
                <a:moveTo>
                  <a:pt x="2279421" y="2576652"/>
                </a:moveTo>
                <a:lnTo>
                  <a:pt x="12" y="206057"/>
                </a:lnTo>
                <a:lnTo>
                  <a:pt x="12" y="1807578"/>
                </a:lnTo>
                <a:lnTo>
                  <a:pt x="753859" y="2591574"/>
                </a:lnTo>
                <a:lnTo>
                  <a:pt x="12" y="3387433"/>
                </a:lnTo>
                <a:lnTo>
                  <a:pt x="12" y="4995672"/>
                </a:lnTo>
                <a:lnTo>
                  <a:pt x="2279421" y="2576652"/>
                </a:lnTo>
                <a:close/>
              </a:path>
              <a:path w="10052685" h="11308715">
                <a:moveTo>
                  <a:pt x="5526964" y="2584856"/>
                </a:moveTo>
                <a:lnTo>
                  <a:pt x="3041548" y="0"/>
                </a:lnTo>
                <a:lnTo>
                  <a:pt x="1501609" y="0"/>
                </a:lnTo>
                <a:lnTo>
                  <a:pt x="4001414" y="2599791"/>
                </a:lnTo>
                <a:lnTo>
                  <a:pt x="0" y="6927837"/>
                </a:lnTo>
                <a:lnTo>
                  <a:pt x="0" y="8563000"/>
                </a:lnTo>
                <a:lnTo>
                  <a:pt x="5526964" y="2584856"/>
                </a:lnTo>
                <a:close/>
              </a:path>
              <a:path w="10052685" h="11308715">
                <a:moveTo>
                  <a:pt x="8564321" y="2584856"/>
                </a:moveTo>
                <a:lnTo>
                  <a:pt x="6078880" y="0"/>
                </a:lnTo>
                <a:lnTo>
                  <a:pt x="4538954" y="0"/>
                </a:lnTo>
                <a:lnTo>
                  <a:pt x="7038759" y="2599791"/>
                </a:lnTo>
                <a:lnTo>
                  <a:pt x="1068908" y="9056967"/>
                </a:lnTo>
                <a:lnTo>
                  <a:pt x="3233902" y="11308550"/>
                </a:lnTo>
                <a:lnTo>
                  <a:pt x="4773828" y="11308550"/>
                </a:lnTo>
                <a:lnTo>
                  <a:pt x="2594470" y="9042032"/>
                </a:lnTo>
                <a:lnTo>
                  <a:pt x="8564321" y="2584856"/>
                </a:lnTo>
                <a:close/>
              </a:path>
              <a:path w="10052685" h="11308715">
                <a:moveTo>
                  <a:pt x="10052050" y="6180798"/>
                </a:moveTo>
                <a:lnTo>
                  <a:pt x="7392962" y="9056967"/>
                </a:lnTo>
                <a:lnTo>
                  <a:pt x="9557956" y="11308550"/>
                </a:lnTo>
                <a:lnTo>
                  <a:pt x="10052050" y="11308550"/>
                </a:lnTo>
                <a:lnTo>
                  <a:pt x="10052050" y="10220896"/>
                </a:lnTo>
                <a:lnTo>
                  <a:pt x="8918524" y="9042032"/>
                </a:lnTo>
                <a:lnTo>
                  <a:pt x="10052050" y="7815961"/>
                </a:lnTo>
                <a:lnTo>
                  <a:pt x="10052050" y="6180798"/>
                </a:lnTo>
                <a:close/>
              </a:path>
              <a:path w="10052685" h="11308715">
                <a:moveTo>
                  <a:pt x="10052063" y="2625788"/>
                </a:moveTo>
                <a:lnTo>
                  <a:pt x="4106253" y="9056967"/>
                </a:lnTo>
                <a:lnTo>
                  <a:pt x="6271234" y="11308550"/>
                </a:lnTo>
                <a:lnTo>
                  <a:pt x="7811173" y="11308550"/>
                </a:lnTo>
                <a:lnTo>
                  <a:pt x="5631827" y="9042032"/>
                </a:lnTo>
                <a:lnTo>
                  <a:pt x="10052063" y="4260964"/>
                </a:lnTo>
                <a:lnTo>
                  <a:pt x="10052063" y="2625788"/>
                </a:lnTo>
                <a:close/>
              </a:path>
              <a:path w="10052685" h="11308715">
                <a:moveTo>
                  <a:pt x="10052063" y="973264"/>
                </a:moveTo>
                <a:lnTo>
                  <a:pt x="9116225" y="0"/>
                </a:lnTo>
                <a:lnTo>
                  <a:pt x="7576286" y="0"/>
                </a:lnTo>
                <a:lnTo>
                  <a:pt x="10052063" y="2574785"/>
                </a:lnTo>
                <a:lnTo>
                  <a:pt x="10052063" y="973264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Tijdelijke aanduiding voor afbeelding 32">
            <a:extLst>
              <a:ext uri="{FF2B5EF4-FFF2-40B4-BE49-F238E27FC236}">
                <a16:creationId xmlns:a16="http://schemas.microsoft.com/office/drawing/2014/main" id="{8F5B0598-B73B-F587-26D7-73154F9587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851771" y="710922"/>
            <a:ext cx="4590216" cy="5448718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19999" y="2160395"/>
            <a:ext cx="4926658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AADF68DE-19FC-E22C-0BA5-2742121A9A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998" y="522513"/>
            <a:ext cx="4926658" cy="1408654"/>
          </a:xfrm>
        </p:spPr>
        <p:txBody>
          <a:bodyPr/>
          <a:lstStyle/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7956536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fo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afbeelding 32">
            <a:extLst>
              <a:ext uri="{FF2B5EF4-FFF2-40B4-BE49-F238E27FC236}">
                <a16:creationId xmlns:a16="http://schemas.microsoft.com/office/drawing/2014/main" id="{8F5B0598-B73B-F587-26D7-73154F9587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601784" y="0"/>
            <a:ext cx="4590216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40000" y="609218"/>
            <a:ext cx="4944000" cy="1832529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nl-NL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340000" y="2552281"/>
            <a:ext cx="4944000" cy="376812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8" name="object 6">
            <a:extLst>
              <a:ext uri="{FF2B5EF4-FFF2-40B4-BE49-F238E27FC236}">
                <a16:creationId xmlns:a16="http://schemas.microsoft.com/office/drawing/2014/main" id="{34896B93-08EF-7BD0-B9D4-3820E83B8258}"/>
              </a:ext>
            </a:extLst>
          </p:cNvPr>
          <p:cNvSpPr/>
          <p:nvPr/>
        </p:nvSpPr>
        <p:spPr>
          <a:xfrm>
            <a:off x="428" y="3429600"/>
            <a:ext cx="1714693" cy="1713600"/>
          </a:xfrm>
          <a:custGeom>
            <a:avLst/>
            <a:gdLst/>
            <a:ahLst/>
            <a:cxnLst/>
            <a:rect l="l" t="t" r="r" b="b"/>
            <a:pathLst>
              <a:path w="2827655" h="2827654">
                <a:moveTo>
                  <a:pt x="2827096" y="2827121"/>
                </a:moveTo>
                <a:lnTo>
                  <a:pt x="2825470" y="2778734"/>
                </a:lnTo>
                <a:lnTo>
                  <a:pt x="2820644" y="2731211"/>
                </a:lnTo>
                <a:lnTo>
                  <a:pt x="2812732" y="2684678"/>
                </a:lnTo>
                <a:lnTo>
                  <a:pt x="2801848" y="2639225"/>
                </a:lnTo>
                <a:lnTo>
                  <a:pt x="2788094" y="2594965"/>
                </a:lnTo>
                <a:lnTo>
                  <a:pt x="2771559" y="2552001"/>
                </a:lnTo>
                <a:lnTo>
                  <a:pt x="2752356" y="2510447"/>
                </a:lnTo>
                <a:lnTo>
                  <a:pt x="2730601" y="2470391"/>
                </a:lnTo>
                <a:lnTo>
                  <a:pt x="2706395" y="2431948"/>
                </a:lnTo>
                <a:lnTo>
                  <a:pt x="2679839" y="2395220"/>
                </a:lnTo>
                <a:lnTo>
                  <a:pt x="2651036" y="2360320"/>
                </a:lnTo>
                <a:lnTo>
                  <a:pt x="2620086" y="2327351"/>
                </a:lnTo>
                <a:lnTo>
                  <a:pt x="2587117" y="2296401"/>
                </a:lnTo>
                <a:lnTo>
                  <a:pt x="2552217" y="2267597"/>
                </a:lnTo>
                <a:lnTo>
                  <a:pt x="2515489" y="2241042"/>
                </a:lnTo>
                <a:lnTo>
                  <a:pt x="2477058" y="2216835"/>
                </a:lnTo>
                <a:lnTo>
                  <a:pt x="2437003" y="2195080"/>
                </a:lnTo>
                <a:lnTo>
                  <a:pt x="2395436" y="2175878"/>
                </a:lnTo>
                <a:lnTo>
                  <a:pt x="2352484" y="2159343"/>
                </a:lnTo>
                <a:lnTo>
                  <a:pt x="2308225" y="2145576"/>
                </a:lnTo>
                <a:lnTo>
                  <a:pt x="2262771" y="2134692"/>
                </a:lnTo>
                <a:lnTo>
                  <a:pt x="2216239" y="2126792"/>
                </a:lnTo>
                <a:lnTo>
                  <a:pt x="2168728" y="2121966"/>
                </a:lnTo>
                <a:lnTo>
                  <a:pt x="2120341" y="2120341"/>
                </a:lnTo>
                <a:lnTo>
                  <a:pt x="2071954" y="2121966"/>
                </a:lnTo>
                <a:lnTo>
                  <a:pt x="2024430" y="2126792"/>
                </a:lnTo>
                <a:lnTo>
                  <a:pt x="1977898" y="2134692"/>
                </a:lnTo>
                <a:lnTo>
                  <a:pt x="1932444" y="2145576"/>
                </a:lnTo>
                <a:lnTo>
                  <a:pt x="1888185" y="2159343"/>
                </a:lnTo>
                <a:lnTo>
                  <a:pt x="1845221" y="2175878"/>
                </a:lnTo>
                <a:lnTo>
                  <a:pt x="1803666" y="2195080"/>
                </a:lnTo>
                <a:lnTo>
                  <a:pt x="1763610" y="2216835"/>
                </a:lnTo>
                <a:lnTo>
                  <a:pt x="1725168" y="2241042"/>
                </a:lnTo>
                <a:lnTo>
                  <a:pt x="1688439" y="2267597"/>
                </a:lnTo>
                <a:lnTo>
                  <a:pt x="1653540" y="2296401"/>
                </a:lnTo>
                <a:lnTo>
                  <a:pt x="1620570" y="2327351"/>
                </a:lnTo>
                <a:lnTo>
                  <a:pt x="1589620" y="2360320"/>
                </a:lnTo>
                <a:lnTo>
                  <a:pt x="1560817" y="2395220"/>
                </a:lnTo>
                <a:lnTo>
                  <a:pt x="1534261" y="2431948"/>
                </a:lnTo>
                <a:lnTo>
                  <a:pt x="1510055" y="2470391"/>
                </a:lnTo>
                <a:lnTo>
                  <a:pt x="1488300" y="2510447"/>
                </a:lnTo>
                <a:lnTo>
                  <a:pt x="1469097" y="2552001"/>
                </a:lnTo>
                <a:lnTo>
                  <a:pt x="1452562" y="2594965"/>
                </a:lnTo>
                <a:lnTo>
                  <a:pt x="1438808" y="2639225"/>
                </a:lnTo>
                <a:lnTo>
                  <a:pt x="1427911" y="2684678"/>
                </a:lnTo>
                <a:lnTo>
                  <a:pt x="1420012" y="2731211"/>
                </a:lnTo>
                <a:lnTo>
                  <a:pt x="1415186" y="2778734"/>
                </a:lnTo>
                <a:lnTo>
                  <a:pt x="1413560" y="2826943"/>
                </a:lnTo>
                <a:lnTo>
                  <a:pt x="1411935" y="2778734"/>
                </a:lnTo>
                <a:lnTo>
                  <a:pt x="1407121" y="2731211"/>
                </a:lnTo>
                <a:lnTo>
                  <a:pt x="1399209" y="2684678"/>
                </a:lnTo>
                <a:lnTo>
                  <a:pt x="1388325" y="2639225"/>
                </a:lnTo>
                <a:lnTo>
                  <a:pt x="1374559" y="2594965"/>
                </a:lnTo>
                <a:lnTo>
                  <a:pt x="1358023" y="2552001"/>
                </a:lnTo>
                <a:lnTo>
                  <a:pt x="1338834" y="2510447"/>
                </a:lnTo>
                <a:lnTo>
                  <a:pt x="1317078" y="2470391"/>
                </a:lnTo>
                <a:lnTo>
                  <a:pt x="1292860" y="2431948"/>
                </a:lnTo>
                <a:lnTo>
                  <a:pt x="1266304" y="2395220"/>
                </a:lnTo>
                <a:lnTo>
                  <a:pt x="1237500" y="2360320"/>
                </a:lnTo>
                <a:lnTo>
                  <a:pt x="1206563" y="2327351"/>
                </a:lnTo>
                <a:lnTo>
                  <a:pt x="1173581" y="2296401"/>
                </a:lnTo>
                <a:lnTo>
                  <a:pt x="1138682" y="2267597"/>
                </a:lnTo>
                <a:lnTo>
                  <a:pt x="1101966" y="2241042"/>
                </a:lnTo>
                <a:lnTo>
                  <a:pt x="1063523" y="2216835"/>
                </a:lnTo>
                <a:lnTo>
                  <a:pt x="1023467" y="2195080"/>
                </a:lnTo>
                <a:lnTo>
                  <a:pt x="981900" y="2175878"/>
                </a:lnTo>
                <a:lnTo>
                  <a:pt x="938936" y="2159343"/>
                </a:lnTo>
                <a:lnTo>
                  <a:pt x="894676" y="2145576"/>
                </a:lnTo>
                <a:lnTo>
                  <a:pt x="849223" y="2134692"/>
                </a:lnTo>
                <a:lnTo>
                  <a:pt x="802690" y="2126792"/>
                </a:lnTo>
                <a:lnTo>
                  <a:pt x="755180" y="2121966"/>
                </a:lnTo>
                <a:lnTo>
                  <a:pt x="706780" y="2120341"/>
                </a:lnTo>
                <a:lnTo>
                  <a:pt x="658393" y="2121966"/>
                </a:lnTo>
                <a:lnTo>
                  <a:pt x="610870" y="2126792"/>
                </a:lnTo>
                <a:lnTo>
                  <a:pt x="564337" y="2134692"/>
                </a:lnTo>
                <a:lnTo>
                  <a:pt x="518883" y="2145576"/>
                </a:lnTo>
                <a:lnTo>
                  <a:pt x="474624" y="2159343"/>
                </a:lnTo>
                <a:lnTo>
                  <a:pt x="431660" y="2175878"/>
                </a:lnTo>
                <a:lnTo>
                  <a:pt x="390105" y="2195080"/>
                </a:lnTo>
                <a:lnTo>
                  <a:pt x="350050" y="2216835"/>
                </a:lnTo>
                <a:lnTo>
                  <a:pt x="311607" y="2241042"/>
                </a:lnTo>
                <a:lnTo>
                  <a:pt x="274878" y="2267597"/>
                </a:lnTo>
                <a:lnTo>
                  <a:pt x="239979" y="2296401"/>
                </a:lnTo>
                <a:lnTo>
                  <a:pt x="206997" y="2327351"/>
                </a:lnTo>
                <a:lnTo>
                  <a:pt x="176060" y="2360320"/>
                </a:lnTo>
                <a:lnTo>
                  <a:pt x="147256" y="2395220"/>
                </a:lnTo>
                <a:lnTo>
                  <a:pt x="120700" y="2431948"/>
                </a:lnTo>
                <a:lnTo>
                  <a:pt x="96494" y="2470391"/>
                </a:lnTo>
                <a:lnTo>
                  <a:pt x="74739" y="2510447"/>
                </a:lnTo>
                <a:lnTo>
                  <a:pt x="55537" y="2552001"/>
                </a:lnTo>
                <a:lnTo>
                  <a:pt x="39001" y="2594965"/>
                </a:lnTo>
                <a:lnTo>
                  <a:pt x="25247" y="2639225"/>
                </a:lnTo>
                <a:lnTo>
                  <a:pt x="14351" y="2684678"/>
                </a:lnTo>
                <a:lnTo>
                  <a:pt x="6451" y="2731211"/>
                </a:lnTo>
                <a:lnTo>
                  <a:pt x="1625" y="2778734"/>
                </a:lnTo>
                <a:lnTo>
                  <a:pt x="0" y="2827121"/>
                </a:lnTo>
                <a:lnTo>
                  <a:pt x="1413560" y="2827121"/>
                </a:lnTo>
                <a:lnTo>
                  <a:pt x="2827096" y="2827121"/>
                </a:lnTo>
                <a:close/>
              </a:path>
              <a:path w="2827655" h="2827654">
                <a:moveTo>
                  <a:pt x="2827134" y="0"/>
                </a:moveTo>
                <a:lnTo>
                  <a:pt x="1413560" y="0"/>
                </a:lnTo>
                <a:lnTo>
                  <a:pt x="1415186" y="48387"/>
                </a:lnTo>
                <a:lnTo>
                  <a:pt x="1420012" y="95910"/>
                </a:lnTo>
                <a:lnTo>
                  <a:pt x="1427911" y="142443"/>
                </a:lnTo>
                <a:lnTo>
                  <a:pt x="1438808" y="187896"/>
                </a:lnTo>
                <a:lnTo>
                  <a:pt x="1452562" y="232156"/>
                </a:lnTo>
                <a:lnTo>
                  <a:pt x="1469097" y="275120"/>
                </a:lnTo>
                <a:lnTo>
                  <a:pt x="1488300" y="316674"/>
                </a:lnTo>
                <a:lnTo>
                  <a:pt x="1510055" y="356730"/>
                </a:lnTo>
                <a:lnTo>
                  <a:pt x="1534261" y="395173"/>
                </a:lnTo>
                <a:lnTo>
                  <a:pt x="1560817" y="431901"/>
                </a:lnTo>
                <a:lnTo>
                  <a:pt x="1589620" y="466801"/>
                </a:lnTo>
                <a:lnTo>
                  <a:pt x="1620570" y="499770"/>
                </a:lnTo>
                <a:lnTo>
                  <a:pt x="1653540" y="530720"/>
                </a:lnTo>
                <a:lnTo>
                  <a:pt x="1688439" y="559523"/>
                </a:lnTo>
                <a:lnTo>
                  <a:pt x="1725168" y="586079"/>
                </a:lnTo>
                <a:lnTo>
                  <a:pt x="1763610" y="610285"/>
                </a:lnTo>
                <a:lnTo>
                  <a:pt x="1803666" y="632040"/>
                </a:lnTo>
                <a:lnTo>
                  <a:pt x="1845221" y="651243"/>
                </a:lnTo>
                <a:lnTo>
                  <a:pt x="1888185" y="667778"/>
                </a:lnTo>
                <a:lnTo>
                  <a:pt x="1932444" y="681532"/>
                </a:lnTo>
                <a:lnTo>
                  <a:pt x="1977898" y="692429"/>
                </a:lnTo>
                <a:lnTo>
                  <a:pt x="2024430" y="700328"/>
                </a:lnTo>
                <a:lnTo>
                  <a:pt x="2071954" y="705154"/>
                </a:lnTo>
                <a:lnTo>
                  <a:pt x="2119960" y="706780"/>
                </a:lnTo>
                <a:lnTo>
                  <a:pt x="2071954" y="708393"/>
                </a:lnTo>
                <a:lnTo>
                  <a:pt x="2024443" y="713206"/>
                </a:lnTo>
                <a:lnTo>
                  <a:pt x="1977910" y="721118"/>
                </a:lnTo>
                <a:lnTo>
                  <a:pt x="1932457" y="732002"/>
                </a:lnTo>
                <a:lnTo>
                  <a:pt x="1888197" y="745769"/>
                </a:lnTo>
                <a:lnTo>
                  <a:pt x="1845246" y="762304"/>
                </a:lnTo>
                <a:lnTo>
                  <a:pt x="1803679" y="781507"/>
                </a:lnTo>
                <a:lnTo>
                  <a:pt x="1763623" y="803262"/>
                </a:lnTo>
                <a:lnTo>
                  <a:pt x="1725180" y="827468"/>
                </a:lnTo>
                <a:lnTo>
                  <a:pt x="1688452" y="854036"/>
                </a:lnTo>
                <a:lnTo>
                  <a:pt x="1653552" y="882840"/>
                </a:lnTo>
                <a:lnTo>
                  <a:pt x="1620583" y="913777"/>
                </a:lnTo>
                <a:lnTo>
                  <a:pt x="1589633" y="946759"/>
                </a:lnTo>
                <a:lnTo>
                  <a:pt x="1560830" y="981659"/>
                </a:lnTo>
                <a:lnTo>
                  <a:pt x="1534274" y="1018387"/>
                </a:lnTo>
                <a:lnTo>
                  <a:pt x="1510055" y="1056830"/>
                </a:lnTo>
                <a:lnTo>
                  <a:pt x="1488300" y="1096886"/>
                </a:lnTo>
                <a:lnTo>
                  <a:pt x="1469110" y="1138440"/>
                </a:lnTo>
                <a:lnTo>
                  <a:pt x="1452575" y="1181404"/>
                </a:lnTo>
                <a:lnTo>
                  <a:pt x="1438808" y="1225664"/>
                </a:lnTo>
                <a:lnTo>
                  <a:pt x="1427924" y="1271117"/>
                </a:lnTo>
                <a:lnTo>
                  <a:pt x="1420012" y="1317650"/>
                </a:lnTo>
                <a:lnTo>
                  <a:pt x="1415186" y="1365161"/>
                </a:lnTo>
                <a:lnTo>
                  <a:pt x="1413560" y="1413370"/>
                </a:lnTo>
                <a:lnTo>
                  <a:pt x="1411935" y="1365161"/>
                </a:lnTo>
                <a:lnTo>
                  <a:pt x="1407121" y="1317650"/>
                </a:lnTo>
                <a:lnTo>
                  <a:pt x="1399209" y="1271117"/>
                </a:lnTo>
                <a:lnTo>
                  <a:pt x="1388325" y="1225664"/>
                </a:lnTo>
                <a:lnTo>
                  <a:pt x="1374559" y="1181404"/>
                </a:lnTo>
                <a:lnTo>
                  <a:pt x="1358023" y="1138440"/>
                </a:lnTo>
                <a:lnTo>
                  <a:pt x="1338821" y="1096886"/>
                </a:lnTo>
                <a:lnTo>
                  <a:pt x="1317066" y="1056830"/>
                </a:lnTo>
                <a:lnTo>
                  <a:pt x="1292860" y="1018387"/>
                </a:lnTo>
                <a:lnTo>
                  <a:pt x="1266291" y="981659"/>
                </a:lnTo>
                <a:lnTo>
                  <a:pt x="1237488" y="946759"/>
                </a:lnTo>
                <a:lnTo>
                  <a:pt x="1206550" y="913777"/>
                </a:lnTo>
                <a:lnTo>
                  <a:pt x="1173568" y="882840"/>
                </a:lnTo>
                <a:lnTo>
                  <a:pt x="1138669" y="854036"/>
                </a:lnTo>
                <a:lnTo>
                  <a:pt x="1101940" y="827468"/>
                </a:lnTo>
                <a:lnTo>
                  <a:pt x="1063498" y="803262"/>
                </a:lnTo>
                <a:lnTo>
                  <a:pt x="1023454" y="781507"/>
                </a:lnTo>
                <a:lnTo>
                  <a:pt x="981887" y="762304"/>
                </a:lnTo>
                <a:lnTo>
                  <a:pt x="938923" y="745769"/>
                </a:lnTo>
                <a:lnTo>
                  <a:pt x="894664" y="732002"/>
                </a:lnTo>
                <a:lnTo>
                  <a:pt x="849223" y="721118"/>
                </a:lnTo>
                <a:lnTo>
                  <a:pt x="802690" y="713206"/>
                </a:lnTo>
                <a:lnTo>
                  <a:pt x="755180" y="708393"/>
                </a:lnTo>
                <a:lnTo>
                  <a:pt x="707174" y="706780"/>
                </a:lnTo>
                <a:lnTo>
                  <a:pt x="755192" y="705154"/>
                </a:lnTo>
                <a:lnTo>
                  <a:pt x="802716" y="700328"/>
                </a:lnTo>
                <a:lnTo>
                  <a:pt x="849249" y="692429"/>
                </a:lnTo>
                <a:lnTo>
                  <a:pt x="894702" y="681532"/>
                </a:lnTo>
                <a:lnTo>
                  <a:pt x="938949" y="667778"/>
                </a:lnTo>
                <a:lnTo>
                  <a:pt x="981913" y="651243"/>
                </a:lnTo>
                <a:lnTo>
                  <a:pt x="1023480" y="632040"/>
                </a:lnTo>
                <a:lnTo>
                  <a:pt x="1063523" y="610285"/>
                </a:lnTo>
                <a:lnTo>
                  <a:pt x="1101966" y="586079"/>
                </a:lnTo>
                <a:lnTo>
                  <a:pt x="1138694" y="559523"/>
                </a:lnTo>
                <a:lnTo>
                  <a:pt x="1173594" y="530720"/>
                </a:lnTo>
                <a:lnTo>
                  <a:pt x="1206563" y="499770"/>
                </a:lnTo>
                <a:lnTo>
                  <a:pt x="1237500" y="466801"/>
                </a:lnTo>
                <a:lnTo>
                  <a:pt x="1266304" y="431901"/>
                </a:lnTo>
                <a:lnTo>
                  <a:pt x="1292860" y="395173"/>
                </a:lnTo>
                <a:lnTo>
                  <a:pt x="1317066" y="356730"/>
                </a:lnTo>
                <a:lnTo>
                  <a:pt x="1338821" y="316674"/>
                </a:lnTo>
                <a:lnTo>
                  <a:pt x="1358023" y="275120"/>
                </a:lnTo>
                <a:lnTo>
                  <a:pt x="1374546" y="232156"/>
                </a:lnTo>
                <a:lnTo>
                  <a:pt x="1388313" y="187896"/>
                </a:lnTo>
                <a:lnTo>
                  <a:pt x="1399197" y="142443"/>
                </a:lnTo>
                <a:lnTo>
                  <a:pt x="1407109" y="95910"/>
                </a:lnTo>
                <a:lnTo>
                  <a:pt x="1411922" y="48387"/>
                </a:lnTo>
                <a:lnTo>
                  <a:pt x="1413560" y="0"/>
                </a:lnTo>
                <a:lnTo>
                  <a:pt x="12" y="0"/>
                </a:lnTo>
                <a:lnTo>
                  <a:pt x="1651" y="48387"/>
                </a:lnTo>
                <a:lnTo>
                  <a:pt x="6464" y="95910"/>
                </a:lnTo>
                <a:lnTo>
                  <a:pt x="14376" y="142443"/>
                </a:lnTo>
                <a:lnTo>
                  <a:pt x="25260" y="187896"/>
                </a:lnTo>
                <a:lnTo>
                  <a:pt x="39027" y="232156"/>
                </a:lnTo>
                <a:lnTo>
                  <a:pt x="55562" y="275120"/>
                </a:lnTo>
                <a:lnTo>
                  <a:pt x="74752" y="316674"/>
                </a:lnTo>
                <a:lnTo>
                  <a:pt x="96507" y="356730"/>
                </a:lnTo>
                <a:lnTo>
                  <a:pt x="120713" y="395173"/>
                </a:lnTo>
                <a:lnTo>
                  <a:pt x="147281" y="431901"/>
                </a:lnTo>
                <a:lnTo>
                  <a:pt x="176085" y="466801"/>
                </a:lnTo>
                <a:lnTo>
                  <a:pt x="207022" y="499770"/>
                </a:lnTo>
                <a:lnTo>
                  <a:pt x="239991" y="530720"/>
                </a:lnTo>
                <a:lnTo>
                  <a:pt x="274904" y="559523"/>
                </a:lnTo>
                <a:lnTo>
                  <a:pt x="311619" y="586079"/>
                </a:lnTo>
                <a:lnTo>
                  <a:pt x="350062" y="610285"/>
                </a:lnTo>
                <a:lnTo>
                  <a:pt x="390118" y="632040"/>
                </a:lnTo>
                <a:lnTo>
                  <a:pt x="431685" y="651243"/>
                </a:lnTo>
                <a:lnTo>
                  <a:pt x="474649" y="667778"/>
                </a:lnTo>
                <a:lnTo>
                  <a:pt x="518909" y="681532"/>
                </a:lnTo>
                <a:lnTo>
                  <a:pt x="564349" y="692429"/>
                </a:lnTo>
                <a:lnTo>
                  <a:pt x="610895" y="700328"/>
                </a:lnTo>
                <a:lnTo>
                  <a:pt x="658406" y="705154"/>
                </a:lnTo>
                <a:lnTo>
                  <a:pt x="706412" y="706767"/>
                </a:lnTo>
                <a:lnTo>
                  <a:pt x="658393" y="708393"/>
                </a:lnTo>
                <a:lnTo>
                  <a:pt x="610882" y="713206"/>
                </a:lnTo>
                <a:lnTo>
                  <a:pt x="564349" y="721118"/>
                </a:lnTo>
                <a:lnTo>
                  <a:pt x="518909" y="732002"/>
                </a:lnTo>
                <a:lnTo>
                  <a:pt x="474649" y="745769"/>
                </a:lnTo>
                <a:lnTo>
                  <a:pt x="431685" y="762304"/>
                </a:lnTo>
                <a:lnTo>
                  <a:pt x="390118" y="781507"/>
                </a:lnTo>
                <a:lnTo>
                  <a:pt x="350075" y="803262"/>
                </a:lnTo>
                <a:lnTo>
                  <a:pt x="311632" y="827468"/>
                </a:lnTo>
                <a:lnTo>
                  <a:pt x="274904" y="854036"/>
                </a:lnTo>
                <a:lnTo>
                  <a:pt x="240004" y="882840"/>
                </a:lnTo>
                <a:lnTo>
                  <a:pt x="207022" y="913777"/>
                </a:lnTo>
                <a:lnTo>
                  <a:pt x="176085" y="946759"/>
                </a:lnTo>
                <a:lnTo>
                  <a:pt x="147281" y="981659"/>
                </a:lnTo>
                <a:lnTo>
                  <a:pt x="120713" y="1018387"/>
                </a:lnTo>
                <a:lnTo>
                  <a:pt x="96507" y="1056830"/>
                </a:lnTo>
                <a:lnTo>
                  <a:pt x="74752" y="1096886"/>
                </a:lnTo>
                <a:lnTo>
                  <a:pt x="55549" y="1138440"/>
                </a:lnTo>
                <a:lnTo>
                  <a:pt x="39014" y="1181404"/>
                </a:lnTo>
                <a:lnTo>
                  <a:pt x="25247" y="1225664"/>
                </a:lnTo>
                <a:lnTo>
                  <a:pt x="14363" y="1271117"/>
                </a:lnTo>
                <a:lnTo>
                  <a:pt x="6451" y="1317650"/>
                </a:lnTo>
                <a:lnTo>
                  <a:pt x="1638" y="1365161"/>
                </a:lnTo>
                <a:lnTo>
                  <a:pt x="0" y="1413548"/>
                </a:lnTo>
                <a:lnTo>
                  <a:pt x="1638" y="1461947"/>
                </a:lnTo>
                <a:lnTo>
                  <a:pt x="6451" y="1509458"/>
                </a:lnTo>
                <a:lnTo>
                  <a:pt x="14363" y="1556004"/>
                </a:lnTo>
                <a:lnTo>
                  <a:pt x="25247" y="1601444"/>
                </a:lnTo>
                <a:lnTo>
                  <a:pt x="39014" y="1645704"/>
                </a:lnTo>
                <a:lnTo>
                  <a:pt x="55549" y="1688668"/>
                </a:lnTo>
                <a:lnTo>
                  <a:pt x="74752" y="1730235"/>
                </a:lnTo>
                <a:lnTo>
                  <a:pt x="96507" y="1770291"/>
                </a:lnTo>
                <a:lnTo>
                  <a:pt x="120713" y="1808734"/>
                </a:lnTo>
                <a:lnTo>
                  <a:pt x="147281" y="1845449"/>
                </a:lnTo>
                <a:lnTo>
                  <a:pt x="176085" y="1880349"/>
                </a:lnTo>
                <a:lnTo>
                  <a:pt x="207022" y="1913331"/>
                </a:lnTo>
                <a:lnTo>
                  <a:pt x="240004" y="1944268"/>
                </a:lnTo>
                <a:lnTo>
                  <a:pt x="274904" y="1973072"/>
                </a:lnTo>
                <a:lnTo>
                  <a:pt x="311632" y="1999627"/>
                </a:lnTo>
                <a:lnTo>
                  <a:pt x="350075" y="2023846"/>
                </a:lnTo>
                <a:lnTo>
                  <a:pt x="390118" y="2045601"/>
                </a:lnTo>
                <a:lnTo>
                  <a:pt x="431685" y="2064791"/>
                </a:lnTo>
                <a:lnTo>
                  <a:pt x="474649" y="2081326"/>
                </a:lnTo>
                <a:lnTo>
                  <a:pt x="518909" y="2095093"/>
                </a:lnTo>
                <a:lnTo>
                  <a:pt x="564349" y="2105977"/>
                </a:lnTo>
                <a:lnTo>
                  <a:pt x="610882" y="2113889"/>
                </a:lnTo>
                <a:lnTo>
                  <a:pt x="658393" y="2118703"/>
                </a:lnTo>
                <a:lnTo>
                  <a:pt x="706780" y="2120341"/>
                </a:lnTo>
                <a:lnTo>
                  <a:pt x="755180" y="2118703"/>
                </a:lnTo>
                <a:lnTo>
                  <a:pt x="802690" y="2113889"/>
                </a:lnTo>
                <a:lnTo>
                  <a:pt x="849223" y="2105977"/>
                </a:lnTo>
                <a:lnTo>
                  <a:pt x="894664" y="2095093"/>
                </a:lnTo>
                <a:lnTo>
                  <a:pt x="938923" y="2081326"/>
                </a:lnTo>
                <a:lnTo>
                  <a:pt x="981887" y="2064791"/>
                </a:lnTo>
                <a:lnTo>
                  <a:pt x="1023454" y="2045601"/>
                </a:lnTo>
                <a:lnTo>
                  <a:pt x="1063498" y="2023846"/>
                </a:lnTo>
                <a:lnTo>
                  <a:pt x="1101940" y="1999627"/>
                </a:lnTo>
                <a:lnTo>
                  <a:pt x="1138669" y="1973072"/>
                </a:lnTo>
                <a:lnTo>
                  <a:pt x="1173568" y="1944268"/>
                </a:lnTo>
                <a:lnTo>
                  <a:pt x="1206550" y="1913331"/>
                </a:lnTo>
                <a:lnTo>
                  <a:pt x="1237488" y="1880349"/>
                </a:lnTo>
                <a:lnTo>
                  <a:pt x="1266291" y="1845449"/>
                </a:lnTo>
                <a:lnTo>
                  <a:pt x="1292860" y="1808734"/>
                </a:lnTo>
                <a:lnTo>
                  <a:pt x="1317066" y="1770291"/>
                </a:lnTo>
                <a:lnTo>
                  <a:pt x="1338821" y="1730235"/>
                </a:lnTo>
                <a:lnTo>
                  <a:pt x="1358023" y="1688668"/>
                </a:lnTo>
                <a:lnTo>
                  <a:pt x="1374559" y="1645704"/>
                </a:lnTo>
                <a:lnTo>
                  <a:pt x="1388325" y="1601444"/>
                </a:lnTo>
                <a:lnTo>
                  <a:pt x="1399209" y="1556004"/>
                </a:lnTo>
                <a:lnTo>
                  <a:pt x="1407121" y="1509458"/>
                </a:lnTo>
                <a:lnTo>
                  <a:pt x="1411935" y="1461947"/>
                </a:lnTo>
                <a:lnTo>
                  <a:pt x="1413560" y="1413738"/>
                </a:lnTo>
                <a:lnTo>
                  <a:pt x="1415186" y="1461947"/>
                </a:lnTo>
                <a:lnTo>
                  <a:pt x="1420012" y="1509458"/>
                </a:lnTo>
                <a:lnTo>
                  <a:pt x="1427924" y="1556004"/>
                </a:lnTo>
                <a:lnTo>
                  <a:pt x="1438808" y="1601444"/>
                </a:lnTo>
                <a:lnTo>
                  <a:pt x="1452575" y="1645704"/>
                </a:lnTo>
                <a:lnTo>
                  <a:pt x="1469110" y="1688668"/>
                </a:lnTo>
                <a:lnTo>
                  <a:pt x="1488300" y="1730235"/>
                </a:lnTo>
                <a:lnTo>
                  <a:pt x="1510055" y="1770291"/>
                </a:lnTo>
                <a:lnTo>
                  <a:pt x="1534274" y="1808734"/>
                </a:lnTo>
                <a:lnTo>
                  <a:pt x="1560830" y="1845449"/>
                </a:lnTo>
                <a:lnTo>
                  <a:pt x="1589633" y="1880349"/>
                </a:lnTo>
                <a:lnTo>
                  <a:pt x="1620583" y="1913331"/>
                </a:lnTo>
                <a:lnTo>
                  <a:pt x="1653552" y="1944268"/>
                </a:lnTo>
                <a:lnTo>
                  <a:pt x="1688452" y="1973072"/>
                </a:lnTo>
                <a:lnTo>
                  <a:pt x="1725180" y="1999627"/>
                </a:lnTo>
                <a:lnTo>
                  <a:pt x="1763623" y="2023846"/>
                </a:lnTo>
                <a:lnTo>
                  <a:pt x="1803679" y="2045601"/>
                </a:lnTo>
                <a:lnTo>
                  <a:pt x="1845246" y="2064791"/>
                </a:lnTo>
                <a:lnTo>
                  <a:pt x="1888197" y="2081326"/>
                </a:lnTo>
                <a:lnTo>
                  <a:pt x="1932457" y="2095093"/>
                </a:lnTo>
                <a:lnTo>
                  <a:pt x="1977910" y="2105977"/>
                </a:lnTo>
                <a:lnTo>
                  <a:pt x="2024443" y="2113889"/>
                </a:lnTo>
                <a:lnTo>
                  <a:pt x="2071954" y="2118703"/>
                </a:lnTo>
                <a:lnTo>
                  <a:pt x="2120341" y="2120341"/>
                </a:lnTo>
                <a:lnTo>
                  <a:pt x="2168728" y="2118703"/>
                </a:lnTo>
                <a:lnTo>
                  <a:pt x="2216251" y="2113889"/>
                </a:lnTo>
                <a:lnTo>
                  <a:pt x="2262784" y="2105977"/>
                </a:lnTo>
                <a:lnTo>
                  <a:pt x="2308225" y="2095093"/>
                </a:lnTo>
                <a:lnTo>
                  <a:pt x="2352484" y="2081326"/>
                </a:lnTo>
                <a:lnTo>
                  <a:pt x="2395448" y="2064791"/>
                </a:lnTo>
                <a:lnTo>
                  <a:pt x="2437003" y="2045601"/>
                </a:lnTo>
                <a:lnTo>
                  <a:pt x="2477058" y="2023846"/>
                </a:lnTo>
                <a:lnTo>
                  <a:pt x="2515501" y="1999627"/>
                </a:lnTo>
                <a:lnTo>
                  <a:pt x="2552230" y="1973072"/>
                </a:lnTo>
                <a:lnTo>
                  <a:pt x="2587129" y="1944268"/>
                </a:lnTo>
                <a:lnTo>
                  <a:pt x="2620111" y="1913331"/>
                </a:lnTo>
                <a:lnTo>
                  <a:pt x="2651048" y="1880349"/>
                </a:lnTo>
                <a:lnTo>
                  <a:pt x="2679852" y="1845449"/>
                </a:lnTo>
                <a:lnTo>
                  <a:pt x="2706420" y="1808734"/>
                </a:lnTo>
                <a:lnTo>
                  <a:pt x="2730627" y="1770291"/>
                </a:lnTo>
                <a:lnTo>
                  <a:pt x="2752382" y="1730235"/>
                </a:lnTo>
                <a:lnTo>
                  <a:pt x="2771584" y="1688668"/>
                </a:lnTo>
                <a:lnTo>
                  <a:pt x="2788120" y="1645704"/>
                </a:lnTo>
                <a:lnTo>
                  <a:pt x="2801874" y="1601444"/>
                </a:lnTo>
                <a:lnTo>
                  <a:pt x="2812770" y="1556004"/>
                </a:lnTo>
                <a:lnTo>
                  <a:pt x="2820670" y="1509458"/>
                </a:lnTo>
                <a:lnTo>
                  <a:pt x="2825496" y="1461947"/>
                </a:lnTo>
                <a:lnTo>
                  <a:pt x="2827134" y="1413548"/>
                </a:lnTo>
                <a:lnTo>
                  <a:pt x="2825496" y="1365161"/>
                </a:lnTo>
                <a:lnTo>
                  <a:pt x="2820670" y="1317650"/>
                </a:lnTo>
                <a:lnTo>
                  <a:pt x="2812770" y="1271117"/>
                </a:lnTo>
                <a:lnTo>
                  <a:pt x="2801874" y="1225664"/>
                </a:lnTo>
                <a:lnTo>
                  <a:pt x="2788120" y="1181404"/>
                </a:lnTo>
                <a:lnTo>
                  <a:pt x="2771584" y="1138440"/>
                </a:lnTo>
                <a:lnTo>
                  <a:pt x="2752382" y="1096886"/>
                </a:lnTo>
                <a:lnTo>
                  <a:pt x="2730627" y="1056830"/>
                </a:lnTo>
                <a:lnTo>
                  <a:pt x="2706420" y="1018387"/>
                </a:lnTo>
                <a:lnTo>
                  <a:pt x="2679852" y="981659"/>
                </a:lnTo>
                <a:lnTo>
                  <a:pt x="2651048" y="946759"/>
                </a:lnTo>
                <a:lnTo>
                  <a:pt x="2620111" y="913777"/>
                </a:lnTo>
                <a:lnTo>
                  <a:pt x="2587129" y="882840"/>
                </a:lnTo>
                <a:lnTo>
                  <a:pt x="2552230" y="854036"/>
                </a:lnTo>
                <a:lnTo>
                  <a:pt x="2515501" y="827468"/>
                </a:lnTo>
                <a:lnTo>
                  <a:pt x="2477058" y="803262"/>
                </a:lnTo>
                <a:lnTo>
                  <a:pt x="2437003" y="781507"/>
                </a:lnTo>
                <a:lnTo>
                  <a:pt x="2395448" y="762304"/>
                </a:lnTo>
                <a:lnTo>
                  <a:pt x="2352484" y="745769"/>
                </a:lnTo>
                <a:lnTo>
                  <a:pt x="2308225" y="732002"/>
                </a:lnTo>
                <a:lnTo>
                  <a:pt x="2262784" y="721118"/>
                </a:lnTo>
                <a:lnTo>
                  <a:pt x="2216251" y="713206"/>
                </a:lnTo>
                <a:lnTo>
                  <a:pt x="2168728" y="708393"/>
                </a:lnTo>
                <a:lnTo>
                  <a:pt x="2120709" y="706780"/>
                </a:lnTo>
                <a:lnTo>
                  <a:pt x="2168741" y="705154"/>
                </a:lnTo>
                <a:lnTo>
                  <a:pt x="2216251" y="700328"/>
                </a:lnTo>
                <a:lnTo>
                  <a:pt x="2262797" y="692429"/>
                </a:lnTo>
                <a:lnTo>
                  <a:pt x="2308237" y="681532"/>
                </a:lnTo>
                <a:lnTo>
                  <a:pt x="2352497" y="667778"/>
                </a:lnTo>
                <a:lnTo>
                  <a:pt x="2395461" y="651243"/>
                </a:lnTo>
                <a:lnTo>
                  <a:pt x="2437028" y="632040"/>
                </a:lnTo>
                <a:lnTo>
                  <a:pt x="2477084" y="610285"/>
                </a:lnTo>
                <a:lnTo>
                  <a:pt x="2515527" y="586079"/>
                </a:lnTo>
                <a:lnTo>
                  <a:pt x="2552242" y="559523"/>
                </a:lnTo>
                <a:lnTo>
                  <a:pt x="2587155" y="530720"/>
                </a:lnTo>
                <a:lnTo>
                  <a:pt x="2620124" y="499770"/>
                </a:lnTo>
                <a:lnTo>
                  <a:pt x="2651061" y="466801"/>
                </a:lnTo>
                <a:lnTo>
                  <a:pt x="2679865" y="431901"/>
                </a:lnTo>
                <a:lnTo>
                  <a:pt x="2706420" y="395173"/>
                </a:lnTo>
                <a:lnTo>
                  <a:pt x="2730639" y="356730"/>
                </a:lnTo>
                <a:lnTo>
                  <a:pt x="2752394" y="316674"/>
                </a:lnTo>
                <a:lnTo>
                  <a:pt x="2771584" y="275120"/>
                </a:lnTo>
                <a:lnTo>
                  <a:pt x="2788120" y="232156"/>
                </a:lnTo>
                <a:lnTo>
                  <a:pt x="2801886" y="187896"/>
                </a:lnTo>
                <a:lnTo>
                  <a:pt x="2812770" y="142443"/>
                </a:lnTo>
                <a:lnTo>
                  <a:pt x="2820682" y="95910"/>
                </a:lnTo>
                <a:lnTo>
                  <a:pt x="2825496" y="48387"/>
                </a:lnTo>
                <a:lnTo>
                  <a:pt x="2827134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7">
            <a:extLst>
              <a:ext uri="{FF2B5EF4-FFF2-40B4-BE49-F238E27FC236}">
                <a16:creationId xmlns:a16="http://schemas.microsoft.com/office/drawing/2014/main" id="{D8C4910F-E215-7A5C-1274-A7F18A35A710}"/>
              </a:ext>
            </a:extLst>
          </p:cNvPr>
          <p:cNvSpPr/>
          <p:nvPr/>
        </p:nvSpPr>
        <p:spPr>
          <a:xfrm>
            <a:off x="428" y="1714800"/>
            <a:ext cx="1714693" cy="1713600"/>
          </a:xfrm>
          <a:custGeom>
            <a:avLst/>
            <a:gdLst/>
            <a:ahLst/>
            <a:cxnLst/>
            <a:rect l="l" t="t" r="r" b="b"/>
            <a:pathLst>
              <a:path w="2827655" h="2767965">
                <a:moveTo>
                  <a:pt x="888860" y="737260"/>
                </a:moveTo>
                <a:lnTo>
                  <a:pt x="887183" y="735507"/>
                </a:lnTo>
                <a:lnTo>
                  <a:pt x="888847" y="733755"/>
                </a:lnTo>
                <a:lnTo>
                  <a:pt x="193522" y="0"/>
                </a:lnTo>
                <a:lnTo>
                  <a:pt x="40106" y="161848"/>
                </a:lnTo>
                <a:lnTo>
                  <a:pt x="583742" y="735495"/>
                </a:lnTo>
                <a:lnTo>
                  <a:pt x="40106" y="1309154"/>
                </a:lnTo>
                <a:lnTo>
                  <a:pt x="193497" y="1470977"/>
                </a:lnTo>
                <a:lnTo>
                  <a:pt x="888860" y="737260"/>
                </a:lnTo>
                <a:close/>
              </a:path>
              <a:path w="2827655" h="2767965">
                <a:moveTo>
                  <a:pt x="1525981" y="733729"/>
                </a:moveTo>
                <a:lnTo>
                  <a:pt x="830618" y="12"/>
                </a:lnTo>
                <a:lnTo>
                  <a:pt x="677227" y="161836"/>
                </a:lnTo>
                <a:lnTo>
                  <a:pt x="1220863" y="735495"/>
                </a:lnTo>
                <a:lnTo>
                  <a:pt x="677214" y="1309154"/>
                </a:lnTo>
                <a:lnTo>
                  <a:pt x="680339" y="1312468"/>
                </a:lnTo>
                <a:lnTo>
                  <a:pt x="0" y="2030336"/>
                </a:lnTo>
                <a:lnTo>
                  <a:pt x="1663" y="2032101"/>
                </a:lnTo>
                <a:lnTo>
                  <a:pt x="0" y="2033866"/>
                </a:lnTo>
                <a:lnTo>
                  <a:pt x="695375" y="2767584"/>
                </a:lnTo>
                <a:lnTo>
                  <a:pt x="848741" y="2605760"/>
                </a:lnTo>
                <a:lnTo>
                  <a:pt x="305104" y="2032114"/>
                </a:lnTo>
                <a:lnTo>
                  <a:pt x="848753" y="1458442"/>
                </a:lnTo>
                <a:lnTo>
                  <a:pt x="845629" y="1455166"/>
                </a:lnTo>
                <a:lnTo>
                  <a:pt x="1525955" y="737235"/>
                </a:lnTo>
                <a:lnTo>
                  <a:pt x="1524304" y="735507"/>
                </a:lnTo>
                <a:lnTo>
                  <a:pt x="1525981" y="733729"/>
                </a:lnTo>
                <a:close/>
              </a:path>
              <a:path w="2827655" h="2767965">
                <a:moveTo>
                  <a:pt x="2213660" y="737260"/>
                </a:moveTo>
                <a:lnTo>
                  <a:pt x="2211984" y="735495"/>
                </a:lnTo>
                <a:lnTo>
                  <a:pt x="2213635" y="733755"/>
                </a:lnTo>
                <a:lnTo>
                  <a:pt x="1518297" y="0"/>
                </a:lnTo>
                <a:lnTo>
                  <a:pt x="1364894" y="161848"/>
                </a:lnTo>
                <a:lnTo>
                  <a:pt x="1908530" y="735507"/>
                </a:lnTo>
                <a:lnTo>
                  <a:pt x="1374660" y="1298816"/>
                </a:lnTo>
                <a:lnTo>
                  <a:pt x="1372577" y="1296606"/>
                </a:lnTo>
                <a:lnTo>
                  <a:pt x="677227" y="2030336"/>
                </a:lnTo>
                <a:lnTo>
                  <a:pt x="678891" y="2032101"/>
                </a:lnTo>
                <a:lnTo>
                  <a:pt x="677214" y="2033866"/>
                </a:lnTo>
                <a:lnTo>
                  <a:pt x="1372565" y="2767596"/>
                </a:lnTo>
                <a:lnTo>
                  <a:pt x="1525968" y="2605748"/>
                </a:lnTo>
                <a:lnTo>
                  <a:pt x="982306" y="2032127"/>
                </a:lnTo>
                <a:lnTo>
                  <a:pt x="1516189" y="1468780"/>
                </a:lnTo>
                <a:lnTo>
                  <a:pt x="1518285" y="1470977"/>
                </a:lnTo>
                <a:lnTo>
                  <a:pt x="2213660" y="737260"/>
                </a:lnTo>
                <a:close/>
              </a:path>
              <a:path w="2827655" h="2767965">
                <a:moveTo>
                  <a:pt x="2772740" y="2605735"/>
                </a:moveTo>
                <a:lnTo>
                  <a:pt x="2229078" y="2032101"/>
                </a:lnTo>
                <a:lnTo>
                  <a:pt x="2772727" y="1458468"/>
                </a:lnTo>
                <a:lnTo>
                  <a:pt x="2619324" y="1296619"/>
                </a:lnTo>
                <a:lnTo>
                  <a:pt x="1923973" y="2030361"/>
                </a:lnTo>
                <a:lnTo>
                  <a:pt x="1925637" y="2032139"/>
                </a:lnTo>
                <a:lnTo>
                  <a:pt x="1923999" y="2033866"/>
                </a:lnTo>
                <a:lnTo>
                  <a:pt x="2619337" y="2767584"/>
                </a:lnTo>
                <a:lnTo>
                  <a:pt x="2772740" y="2605735"/>
                </a:lnTo>
                <a:close/>
              </a:path>
              <a:path w="2827655" h="2767965">
                <a:moveTo>
                  <a:pt x="2827134" y="733729"/>
                </a:moveTo>
                <a:lnTo>
                  <a:pt x="2131758" y="12"/>
                </a:lnTo>
                <a:lnTo>
                  <a:pt x="1978380" y="161836"/>
                </a:lnTo>
                <a:lnTo>
                  <a:pt x="2522016" y="735495"/>
                </a:lnTo>
                <a:lnTo>
                  <a:pt x="1978367" y="1309154"/>
                </a:lnTo>
                <a:lnTo>
                  <a:pt x="1981492" y="1312468"/>
                </a:lnTo>
                <a:lnTo>
                  <a:pt x="1301140" y="2030336"/>
                </a:lnTo>
                <a:lnTo>
                  <a:pt x="1302816" y="2032114"/>
                </a:lnTo>
                <a:lnTo>
                  <a:pt x="1301153" y="2033866"/>
                </a:lnTo>
                <a:lnTo>
                  <a:pt x="1996516" y="2767584"/>
                </a:lnTo>
                <a:lnTo>
                  <a:pt x="2149906" y="2605760"/>
                </a:lnTo>
                <a:lnTo>
                  <a:pt x="1606257" y="2032101"/>
                </a:lnTo>
                <a:lnTo>
                  <a:pt x="2149894" y="1458455"/>
                </a:lnTo>
                <a:lnTo>
                  <a:pt x="2146770" y="1455178"/>
                </a:lnTo>
                <a:lnTo>
                  <a:pt x="2827096" y="737235"/>
                </a:lnTo>
                <a:lnTo>
                  <a:pt x="2825445" y="735507"/>
                </a:lnTo>
                <a:lnTo>
                  <a:pt x="2827134" y="733729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9">
            <a:extLst>
              <a:ext uri="{FF2B5EF4-FFF2-40B4-BE49-F238E27FC236}">
                <a16:creationId xmlns:a16="http://schemas.microsoft.com/office/drawing/2014/main" id="{FA56EE92-F24C-53DA-DF8E-C8B35CB344B5}"/>
              </a:ext>
            </a:extLst>
          </p:cNvPr>
          <p:cNvSpPr/>
          <p:nvPr/>
        </p:nvSpPr>
        <p:spPr>
          <a:xfrm>
            <a:off x="0" y="5144400"/>
            <a:ext cx="1714693" cy="1713600"/>
          </a:xfrm>
          <a:custGeom>
            <a:avLst/>
            <a:gdLst/>
            <a:ahLst/>
            <a:cxnLst/>
            <a:rect l="l" t="t" r="r" b="b"/>
            <a:pathLst>
              <a:path w="2827655" h="2827654">
                <a:moveTo>
                  <a:pt x="1413560" y="0"/>
                </a:moveTo>
                <a:lnTo>
                  <a:pt x="0" y="0"/>
                </a:lnTo>
                <a:lnTo>
                  <a:pt x="0" y="1413573"/>
                </a:lnTo>
                <a:lnTo>
                  <a:pt x="1413560" y="1413573"/>
                </a:lnTo>
                <a:lnTo>
                  <a:pt x="1413560" y="0"/>
                </a:lnTo>
                <a:close/>
              </a:path>
              <a:path w="2827655" h="2827654">
                <a:moveTo>
                  <a:pt x="2827134" y="1413573"/>
                </a:moveTo>
                <a:lnTo>
                  <a:pt x="1413560" y="1413573"/>
                </a:lnTo>
                <a:lnTo>
                  <a:pt x="1413560" y="2827134"/>
                </a:lnTo>
                <a:lnTo>
                  <a:pt x="2827134" y="2827134"/>
                </a:lnTo>
                <a:lnTo>
                  <a:pt x="2827134" y="1413573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0B832F6A-D09F-6DDC-A27B-69F1593038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713600" cy="171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4993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foto 5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>
            <a:extLst>
              <a:ext uri="{FF2B5EF4-FFF2-40B4-BE49-F238E27FC236}">
                <a16:creationId xmlns:a16="http://schemas.microsoft.com/office/drawing/2014/main" id="{51656202-6E20-D41F-CCF3-DD918BAD9C3B}"/>
              </a:ext>
            </a:extLst>
          </p:cNvPr>
          <p:cNvSpPr/>
          <p:nvPr userDrawn="1"/>
        </p:nvSpPr>
        <p:spPr>
          <a:xfrm>
            <a:off x="340441" y="521358"/>
            <a:ext cx="5755560" cy="5755560"/>
          </a:xfrm>
          <a:custGeom>
            <a:avLst/>
            <a:gdLst/>
            <a:ahLst/>
            <a:cxnLst/>
            <a:rect l="l" t="t" r="r" b="b"/>
            <a:pathLst>
              <a:path w="9491345" h="9491345">
                <a:moveTo>
                  <a:pt x="2322741" y="0"/>
                </a:moveTo>
                <a:lnTo>
                  <a:pt x="1294460" y="0"/>
                </a:lnTo>
                <a:lnTo>
                  <a:pt x="0" y="1294460"/>
                </a:lnTo>
                <a:lnTo>
                  <a:pt x="0" y="2322741"/>
                </a:lnTo>
                <a:lnTo>
                  <a:pt x="2322741" y="0"/>
                </a:lnTo>
                <a:close/>
              </a:path>
              <a:path w="9491345" h="9491345">
                <a:moveTo>
                  <a:pt x="4907153" y="0"/>
                </a:moveTo>
                <a:lnTo>
                  <a:pt x="3878859" y="0"/>
                </a:lnTo>
                <a:lnTo>
                  <a:pt x="0" y="3878872"/>
                </a:lnTo>
                <a:lnTo>
                  <a:pt x="0" y="4907153"/>
                </a:lnTo>
                <a:lnTo>
                  <a:pt x="4907153" y="0"/>
                </a:lnTo>
                <a:close/>
              </a:path>
              <a:path w="9491345" h="9491345">
                <a:moveTo>
                  <a:pt x="7491679" y="0"/>
                </a:moveTo>
                <a:lnTo>
                  <a:pt x="6463284" y="0"/>
                </a:lnTo>
                <a:lnTo>
                  <a:pt x="12" y="6463144"/>
                </a:lnTo>
                <a:lnTo>
                  <a:pt x="12" y="7491552"/>
                </a:lnTo>
                <a:lnTo>
                  <a:pt x="7491679" y="0"/>
                </a:lnTo>
                <a:close/>
              </a:path>
              <a:path w="9491345" h="9491345">
                <a:moveTo>
                  <a:pt x="9491205" y="4725428"/>
                </a:moveTo>
                <a:lnTo>
                  <a:pt x="4725390" y="9491231"/>
                </a:lnTo>
                <a:lnTo>
                  <a:pt x="5753671" y="9491231"/>
                </a:lnTo>
                <a:lnTo>
                  <a:pt x="9491205" y="5753697"/>
                </a:lnTo>
                <a:lnTo>
                  <a:pt x="9491205" y="4725428"/>
                </a:lnTo>
                <a:close/>
              </a:path>
              <a:path w="9491345" h="9491345">
                <a:moveTo>
                  <a:pt x="9491332" y="0"/>
                </a:moveTo>
                <a:lnTo>
                  <a:pt x="9047734" y="0"/>
                </a:lnTo>
                <a:lnTo>
                  <a:pt x="63" y="9047670"/>
                </a:lnTo>
                <a:lnTo>
                  <a:pt x="63" y="9491269"/>
                </a:lnTo>
                <a:lnTo>
                  <a:pt x="584860" y="9491269"/>
                </a:lnTo>
                <a:lnTo>
                  <a:pt x="9491332" y="584796"/>
                </a:lnTo>
                <a:lnTo>
                  <a:pt x="9491332" y="0"/>
                </a:lnTo>
                <a:close/>
              </a:path>
              <a:path w="9491345" h="9491345">
                <a:moveTo>
                  <a:pt x="9491345" y="7309688"/>
                </a:moveTo>
                <a:lnTo>
                  <a:pt x="7309802" y="9491231"/>
                </a:lnTo>
                <a:lnTo>
                  <a:pt x="8338210" y="9491231"/>
                </a:lnTo>
                <a:lnTo>
                  <a:pt x="9491345" y="8338223"/>
                </a:lnTo>
                <a:lnTo>
                  <a:pt x="9491345" y="7309688"/>
                </a:lnTo>
                <a:close/>
              </a:path>
              <a:path w="9491345" h="9491345">
                <a:moveTo>
                  <a:pt x="9491345" y="2140889"/>
                </a:moveTo>
                <a:lnTo>
                  <a:pt x="2140864" y="9491231"/>
                </a:lnTo>
                <a:lnTo>
                  <a:pt x="3169272" y="9491231"/>
                </a:lnTo>
                <a:lnTo>
                  <a:pt x="9491345" y="3169170"/>
                </a:lnTo>
                <a:lnTo>
                  <a:pt x="9491345" y="2140889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Tijdelijke aanduiding voor afbeelding 32">
            <a:extLst>
              <a:ext uri="{FF2B5EF4-FFF2-40B4-BE49-F238E27FC236}">
                <a16:creationId xmlns:a16="http://schemas.microsoft.com/office/drawing/2014/main" id="{8F5B0598-B73B-F587-26D7-73154F9587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16221" y="897138"/>
            <a:ext cx="5004000" cy="5004000"/>
          </a:xfrm>
          <a:solidFill>
            <a:schemeClr val="tx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03762" y="579075"/>
            <a:ext cx="4944000" cy="1202592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nl-NL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03762" y="2160395"/>
            <a:ext cx="4944000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7415684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foto 6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03762" y="579075"/>
            <a:ext cx="4944000" cy="1202592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nl-NL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03762" y="2160395"/>
            <a:ext cx="4944000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91257A49-7872-961F-3BBD-BBCF3FEBEDCC}"/>
              </a:ext>
            </a:extLst>
          </p:cNvPr>
          <p:cNvSpPr/>
          <p:nvPr userDrawn="1"/>
        </p:nvSpPr>
        <p:spPr>
          <a:xfrm>
            <a:off x="561601" y="551014"/>
            <a:ext cx="5749399" cy="5755560"/>
          </a:xfrm>
          <a:custGeom>
            <a:avLst/>
            <a:gdLst/>
            <a:ahLst/>
            <a:cxnLst/>
            <a:rect l="l" t="t" r="r" b="b"/>
            <a:pathLst>
              <a:path w="9481185" h="9491345">
                <a:moveTo>
                  <a:pt x="9480873" y="0"/>
                </a:moveTo>
                <a:lnTo>
                  <a:pt x="0" y="0"/>
                </a:lnTo>
                <a:lnTo>
                  <a:pt x="0" y="9491187"/>
                </a:lnTo>
                <a:lnTo>
                  <a:pt x="9480873" y="9491187"/>
                </a:lnTo>
                <a:lnTo>
                  <a:pt x="9480873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5">
            <a:extLst>
              <a:ext uri="{FF2B5EF4-FFF2-40B4-BE49-F238E27FC236}">
                <a16:creationId xmlns:a16="http://schemas.microsoft.com/office/drawing/2014/main" id="{A4EDED64-992D-1769-EC8D-9FB68B8C1D65}"/>
              </a:ext>
            </a:extLst>
          </p:cNvPr>
          <p:cNvSpPr/>
          <p:nvPr userDrawn="1"/>
        </p:nvSpPr>
        <p:spPr>
          <a:xfrm>
            <a:off x="561636" y="550985"/>
            <a:ext cx="5755560" cy="5755560"/>
          </a:xfrm>
          <a:custGeom>
            <a:avLst/>
            <a:gdLst/>
            <a:ahLst/>
            <a:cxnLst/>
            <a:rect l="l" t="t" r="r" b="b"/>
            <a:pathLst>
              <a:path w="9491345" h="9491345">
                <a:moveTo>
                  <a:pt x="2181568" y="9491345"/>
                </a:moveTo>
                <a:lnTo>
                  <a:pt x="38" y="7309802"/>
                </a:lnTo>
                <a:lnTo>
                  <a:pt x="38" y="8338198"/>
                </a:lnTo>
                <a:lnTo>
                  <a:pt x="1153033" y="9491345"/>
                </a:lnTo>
                <a:lnTo>
                  <a:pt x="2181568" y="9491345"/>
                </a:lnTo>
                <a:close/>
              </a:path>
              <a:path w="9491345" h="9491345">
                <a:moveTo>
                  <a:pt x="4765827" y="9491205"/>
                </a:moveTo>
                <a:lnTo>
                  <a:pt x="38" y="4725390"/>
                </a:lnTo>
                <a:lnTo>
                  <a:pt x="38" y="5753671"/>
                </a:lnTo>
                <a:lnTo>
                  <a:pt x="3737559" y="9491205"/>
                </a:lnTo>
                <a:lnTo>
                  <a:pt x="4765827" y="9491205"/>
                </a:lnTo>
                <a:close/>
              </a:path>
              <a:path w="9491345" h="9491345">
                <a:moveTo>
                  <a:pt x="7350341" y="9491345"/>
                </a:moveTo>
                <a:lnTo>
                  <a:pt x="38" y="2140864"/>
                </a:lnTo>
                <a:lnTo>
                  <a:pt x="38" y="3169272"/>
                </a:lnTo>
                <a:lnTo>
                  <a:pt x="6322073" y="9491345"/>
                </a:lnTo>
                <a:lnTo>
                  <a:pt x="7350341" y="9491345"/>
                </a:lnTo>
                <a:close/>
              </a:path>
              <a:path w="9491345" h="9491345">
                <a:moveTo>
                  <a:pt x="9491231" y="9047734"/>
                </a:moveTo>
                <a:lnTo>
                  <a:pt x="443598" y="63"/>
                </a:lnTo>
                <a:lnTo>
                  <a:pt x="0" y="63"/>
                </a:lnTo>
                <a:lnTo>
                  <a:pt x="0" y="584860"/>
                </a:lnTo>
                <a:lnTo>
                  <a:pt x="8906434" y="9491332"/>
                </a:lnTo>
                <a:lnTo>
                  <a:pt x="9491231" y="9491332"/>
                </a:lnTo>
                <a:lnTo>
                  <a:pt x="9491231" y="9047734"/>
                </a:lnTo>
                <a:close/>
              </a:path>
              <a:path w="9491345" h="9491345">
                <a:moveTo>
                  <a:pt x="9491231" y="6463284"/>
                </a:moveTo>
                <a:lnTo>
                  <a:pt x="3028099" y="12"/>
                </a:lnTo>
                <a:lnTo>
                  <a:pt x="1999703" y="12"/>
                </a:lnTo>
                <a:lnTo>
                  <a:pt x="9491231" y="7491679"/>
                </a:lnTo>
                <a:lnTo>
                  <a:pt x="9491231" y="6463284"/>
                </a:lnTo>
                <a:close/>
              </a:path>
              <a:path w="9491345" h="9491345">
                <a:moveTo>
                  <a:pt x="9491231" y="3878872"/>
                </a:moveTo>
                <a:lnTo>
                  <a:pt x="5612371" y="0"/>
                </a:lnTo>
                <a:lnTo>
                  <a:pt x="4584103" y="0"/>
                </a:lnTo>
                <a:lnTo>
                  <a:pt x="9491231" y="4907153"/>
                </a:lnTo>
                <a:lnTo>
                  <a:pt x="9491231" y="3878872"/>
                </a:lnTo>
                <a:close/>
              </a:path>
              <a:path w="9491345" h="9491345">
                <a:moveTo>
                  <a:pt x="9491231" y="1294460"/>
                </a:moveTo>
                <a:lnTo>
                  <a:pt x="8196758" y="0"/>
                </a:lnTo>
                <a:lnTo>
                  <a:pt x="7168489" y="0"/>
                </a:lnTo>
                <a:lnTo>
                  <a:pt x="9491231" y="2322753"/>
                </a:lnTo>
                <a:lnTo>
                  <a:pt x="9491231" y="1294460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Tijdelijke aanduiding voor afbeelding 32">
            <a:extLst>
              <a:ext uri="{FF2B5EF4-FFF2-40B4-BE49-F238E27FC236}">
                <a16:creationId xmlns:a16="http://schemas.microsoft.com/office/drawing/2014/main" id="{8F5B0598-B73B-F587-26D7-73154F9587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37416" y="926765"/>
            <a:ext cx="5004000" cy="5004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2867782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jdelijke aanduiding voor afbeelding 32">
            <a:extLst>
              <a:ext uri="{FF2B5EF4-FFF2-40B4-BE49-F238E27FC236}">
                <a16:creationId xmlns:a16="http://schemas.microsoft.com/office/drawing/2014/main" id="{3B28B713-7492-15AC-AB8B-4EBC17879E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4572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4648137B-716B-7836-F11C-229DA617D5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32000" y="1006475"/>
            <a:ext cx="7876110" cy="4862513"/>
          </a:xfrm>
          <a:solidFill>
            <a:schemeClr val="accent3"/>
          </a:solidFill>
        </p:spPr>
        <p:txBody>
          <a:bodyPr lIns="540000" tIns="1512000" rIns="360000" bIns="10800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08001" y="1615799"/>
            <a:ext cx="6862866" cy="677108"/>
          </a:xfrm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31" name="Tijdelijke aanduiding voor tekst 30">
            <a:extLst>
              <a:ext uri="{FF2B5EF4-FFF2-40B4-BE49-F238E27FC236}">
                <a16:creationId xmlns:a16="http://schemas.microsoft.com/office/drawing/2014/main" id="{70246C87-88F4-7B25-3716-289A3B82443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126663" y="4822825"/>
            <a:ext cx="1752600" cy="17526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08512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7942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jdelijke aanduiding voor afbeelding 32">
            <a:extLst>
              <a:ext uri="{FF2B5EF4-FFF2-40B4-BE49-F238E27FC236}">
                <a16:creationId xmlns:a16="http://schemas.microsoft.com/office/drawing/2014/main" id="{3B28B713-7492-15AC-AB8B-4EBC17879E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4572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4648137B-716B-7836-F11C-229DA617D5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32000" y="1006475"/>
            <a:ext cx="7876110" cy="4862513"/>
          </a:xfrm>
          <a:solidFill>
            <a:schemeClr val="accent4"/>
          </a:solidFill>
        </p:spPr>
        <p:txBody>
          <a:bodyPr lIns="540000" tIns="1512000" rIns="360000" bIns="108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08001" y="1615799"/>
            <a:ext cx="6862866" cy="677108"/>
          </a:xfrm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31" name="Tijdelijke aanduiding voor tekst 30">
            <a:extLst>
              <a:ext uri="{FF2B5EF4-FFF2-40B4-BE49-F238E27FC236}">
                <a16:creationId xmlns:a16="http://schemas.microsoft.com/office/drawing/2014/main" id="{70246C87-88F4-7B25-3716-289A3B82443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126663" y="4822825"/>
            <a:ext cx="1752600" cy="17526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022261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jdelijke aanduiding voor afbeelding 32">
            <a:extLst>
              <a:ext uri="{FF2B5EF4-FFF2-40B4-BE49-F238E27FC236}">
                <a16:creationId xmlns:a16="http://schemas.microsoft.com/office/drawing/2014/main" id="{3B28B713-7492-15AC-AB8B-4EBC17879E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1"/>
            <a:ext cx="12193200" cy="3204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4648137B-716B-7836-F11C-229DA617D5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52000" y="2488676"/>
            <a:ext cx="8136000" cy="4369324"/>
          </a:xfrm>
          <a:solidFill>
            <a:schemeClr val="accent3"/>
          </a:solidFill>
        </p:spPr>
        <p:txBody>
          <a:bodyPr lIns="648000" tIns="1512000" rIns="648000" bIns="108000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00000" y="3090446"/>
            <a:ext cx="6862866" cy="677108"/>
          </a:xfrm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31" name="Tijdelijke aanduiding voor tekst 30">
            <a:extLst>
              <a:ext uri="{FF2B5EF4-FFF2-40B4-BE49-F238E27FC236}">
                <a16:creationId xmlns:a16="http://schemas.microsoft.com/office/drawing/2014/main" id="{70246C87-88F4-7B25-3716-289A3B82443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99596" y="4679979"/>
            <a:ext cx="2037600" cy="20376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pic>
        <p:nvPicPr>
          <p:cNvPr id="42" name="Graphic 41">
            <a:extLst>
              <a:ext uri="{FF2B5EF4-FFF2-40B4-BE49-F238E27FC236}">
                <a16:creationId xmlns:a16="http://schemas.microsoft.com/office/drawing/2014/main" id="{DFF0B632-1F15-E066-67B6-37911C61BDD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923" y="4022033"/>
            <a:ext cx="1895475" cy="230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4787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jdelijke aanduiding voor afbeelding 32">
            <a:extLst>
              <a:ext uri="{FF2B5EF4-FFF2-40B4-BE49-F238E27FC236}">
                <a16:creationId xmlns:a16="http://schemas.microsoft.com/office/drawing/2014/main" id="{3B28B713-7492-15AC-AB8B-4EBC17879E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1"/>
            <a:ext cx="12193200" cy="3204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4648137B-716B-7836-F11C-229DA617D5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52000" y="2488676"/>
            <a:ext cx="8136000" cy="4369324"/>
          </a:xfrm>
          <a:solidFill>
            <a:schemeClr val="accent4"/>
          </a:solidFill>
        </p:spPr>
        <p:txBody>
          <a:bodyPr lIns="648000" tIns="1512000" rIns="648000" bIns="108000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00000" y="3090446"/>
            <a:ext cx="6862866" cy="677108"/>
          </a:xfrm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31" name="Tijdelijke aanduiding voor tekst 30">
            <a:extLst>
              <a:ext uri="{FF2B5EF4-FFF2-40B4-BE49-F238E27FC236}">
                <a16:creationId xmlns:a16="http://schemas.microsoft.com/office/drawing/2014/main" id="{70246C87-88F4-7B25-3716-289A3B82443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99596" y="4679979"/>
            <a:ext cx="2037600" cy="20376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pic>
        <p:nvPicPr>
          <p:cNvPr id="41" name="Graphic 40">
            <a:extLst>
              <a:ext uri="{FF2B5EF4-FFF2-40B4-BE49-F238E27FC236}">
                <a16:creationId xmlns:a16="http://schemas.microsoft.com/office/drawing/2014/main" id="{80F408CD-9D68-ADA4-DC0B-C8C0BB9FAFA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8" y="3993256"/>
            <a:ext cx="2038350" cy="240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5252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5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E26EC627-2C8E-5754-3C8C-8EA8B14E13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20175" y="0"/>
            <a:ext cx="3171825" cy="317182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284E3BD-E396-52E7-D71B-D42FE4FEA32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20175" y="3171825"/>
            <a:ext cx="3171825" cy="310515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B900ADF-C83B-8575-BD0B-B07C3605675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3686175"/>
            <a:ext cx="3171825" cy="317182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548D3F7-FE6B-73E7-7AD5-95674C46C5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5714" y="961085"/>
            <a:ext cx="5645021" cy="4935830"/>
          </a:xfrm>
        </p:spPr>
        <p:txBody>
          <a:bodyPr tIns="576000" anchor="ctr" anchorCtr="0">
            <a:noAutofit/>
          </a:bodyPr>
          <a:lstStyle>
            <a:lvl1pPr algn="ctr">
              <a:lnSpc>
                <a:spcPct val="70000"/>
              </a:lnSpc>
              <a:defRPr sz="10000"/>
            </a:lvl1pPr>
          </a:lstStyle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38664364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6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9284E3BD-E396-52E7-D71B-D42FE4FEA3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20175" y="3171825"/>
            <a:ext cx="3171825" cy="310515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71FC4886-E84B-D967-635E-1916820CA86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20175" y="0"/>
            <a:ext cx="3171825" cy="3171825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FDE066D2-A17D-7ACF-254A-B3067E14D0E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3686175"/>
            <a:ext cx="3171825" cy="3171825"/>
          </a:xfrm>
          <a:prstGeom prst="rect">
            <a:avLst/>
          </a:prstGeom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839B29E3-DD05-5644-DA4A-A27659D2D7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5714" y="961085"/>
            <a:ext cx="5645021" cy="4935830"/>
          </a:xfrm>
        </p:spPr>
        <p:txBody>
          <a:bodyPr tIns="576000" anchor="ctr" anchorCtr="0">
            <a:noAutofit/>
          </a:bodyPr>
          <a:lstStyle>
            <a:lvl1pPr algn="ctr">
              <a:lnSpc>
                <a:spcPct val="70000"/>
              </a:lnSpc>
              <a:defRPr sz="10000"/>
            </a:lvl1pPr>
          </a:lstStyle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18725111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7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9B900ADF-C83B-8575-BD0B-B07C360567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3686175"/>
            <a:ext cx="3171825" cy="3171825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2797AF70-2FB9-7EE7-77C2-905CE2848F8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20175" y="3284949"/>
            <a:ext cx="3171825" cy="3171825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C4C45D3F-F972-0143-32C3-B1A1D6AFAF2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20175" y="0"/>
            <a:ext cx="3171825" cy="317182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A09F9FE-AD28-9851-0007-05ED1C1E61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5714" y="961085"/>
            <a:ext cx="5645021" cy="4935830"/>
          </a:xfrm>
        </p:spPr>
        <p:txBody>
          <a:bodyPr tIns="576000" anchor="ctr" anchorCtr="0">
            <a:noAutofit/>
          </a:bodyPr>
          <a:lstStyle>
            <a:lvl1pPr algn="ctr">
              <a:lnSpc>
                <a:spcPct val="70000"/>
              </a:lnSpc>
              <a:defRPr sz="10000"/>
            </a:lvl1pPr>
          </a:lstStyle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34987210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Alleen achtergro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>
            <a:extLst>
              <a:ext uri="{FF2B5EF4-FFF2-40B4-BE49-F238E27FC236}">
                <a16:creationId xmlns:a16="http://schemas.microsoft.com/office/drawing/2014/main" id="{74BEE8B4-CC41-FB18-8F8E-4FA8E8C37725}"/>
              </a:ext>
            </a:extLst>
          </p:cNvPr>
          <p:cNvSpPr/>
          <p:nvPr userDrawn="1"/>
        </p:nvSpPr>
        <p:spPr>
          <a:xfrm>
            <a:off x="428" y="0"/>
            <a:ext cx="6095572" cy="6857615"/>
          </a:xfrm>
          <a:custGeom>
            <a:avLst/>
            <a:gdLst/>
            <a:ahLst/>
            <a:cxnLst/>
            <a:rect l="l" t="t" r="r" b="b"/>
            <a:pathLst>
              <a:path w="10052050" h="11308715">
                <a:moveTo>
                  <a:pt x="10052049" y="0"/>
                </a:moveTo>
                <a:lnTo>
                  <a:pt x="0" y="0"/>
                </a:lnTo>
                <a:lnTo>
                  <a:pt x="0" y="11308556"/>
                </a:lnTo>
                <a:lnTo>
                  <a:pt x="10052049" y="11308556"/>
                </a:lnTo>
                <a:lnTo>
                  <a:pt x="10052049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7997E562-67F7-1C15-219B-2476E4A8157E}"/>
              </a:ext>
            </a:extLst>
          </p:cNvPr>
          <p:cNvSpPr/>
          <p:nvPr userDrawn="1"/>
        </p:nvSpPr>
        <p:spPr>
          <a:xfrm>
            <a:off x="428" y="0"/>
            <a:ext cx="6095572" cy="6857615"/>
          </a:xfrm>
          <a:custGeom>
            <a:avLst/>
            <a:gdLst/>
            <a:ahLst/>
            <a:cxnLst/>
            <a:rect l="l" t="t" r="r" b="b"/>
            <a:pathLst>
              <a:path w="10052050" h="11308715">
                <a:moveTo>
                  <a:pt x="10052050" y="8793493"/>
                </a:moveTo>
                <a:lnTo>
                  <a:pt x="5235346" y="8793493"/>
                </a:lnTo>
                <a:lnTo>
                  <a:pt x="5235346" y="10049599"/>
                </a:lnTo>
                <a:lnTo>
                  <a:pt x="0" y="10049599"/>
                </a:lnTo>
                <a:lnTo>
                  <a:pt x="0" y="11305870"/>
                </a:lnTo>
                <a:lnTo>
                  <a:pt x="5235346" y="11305870"/>
                </a:lnTo>
                <a:lnTo>
                  <a:pt x="5235346" y="11308550"/>
                </a:lnTo>
                <a:lnTo>
                  <a:pt x="10052050" y="11308550"/>
                </a:lnTo>
                <a:lnTo>
                  <a:pt x="10052050" y="11305870"/>
                </a:lnTo>
                <a:lnTo>
                  <a:pt x="5235524" y="11305870"/>
                </a:lnTo>
                <a:lnTo>
                  <a:pt x="5235524" y="10049764"/>
                </a:lnTo>
                <a:lnTo>
                  <a:pt x="10052050" y="10049764"/>
                </a:lnTo>
                <a:lnTo>
                  <a:pt x="10052050" y="8793493"/>
                </a:lnTo>
                <a:close/>
              </a:path>
              <a:path w="10052050" h="11308715">
                <a:moveTo>
                  <a:pt x="10052050" y="1256118"/>
                </a:moveTo>
                <a:lnTo>
                  <a:pt x="5235524" y="1256118"/>
                </a:lnTo>
                <a:lnTo>
                  <a:pt x="5235524" y="0"/>
                </a:lnTo>
                <a:lnTo>
                  <a:pt x="0" y="0"/>
                </a:lnTo>
                <a:lnTo>
                  <a:pt x="0" y="1256284"/>
                </a:lnTo>
                <a:lnTo>
                  <a:pt x="5235346" y="1256284"/>
                </a:lnTo>
                <a:lnTo>
                  <a:pt x="5235346" y="2512403"/>
                </a:lnTo>
                <a:lnTo>
                  <a:pt x="0" y="2512403"/>
                </a:lnTo>
                <a:lnTo>
                  <a:pt x="0" y="3768687"/>
                </a:lnTo>
                <a:lnTo>
                  <a:pt x="5235346" y="3768687"/>
                </a:lnTo>
                <a:lnTo>
                  <a:pt x="5235346" y="5024806"/>
                </a:lnTo>
                <a:lnTo>
                  <a:pt x="0" y="5024806"/>
                </a:lnTo>
                <a:lnTo>
                  <a:pt x="0" y="6281090"/>
                </a:lnTo>
                <a:lnTo>
                  <a:pt x="5235346" y="6281090"/>
                </a:lnTo>
                <a:lnTo>
                  <a:pt x="5235346" y="7537196"/>
                </a:lnTo>
                <a:lnTo>
                  <a:pt x="0" y="7537196"/>
                </a:lnTo>
                <a:lnTo>
                  <a:pt x="0" y="8793480"/>
                </a:lnTo>
                <a:lnTo>
                  <a:pt x="5235524" y="8793480"/>
                </a:lnTo>
                <a:lnTo>
                  <a:pt x="5235524" y="7537374"/>
                </a:lnTo>
                <a:lnTo>
                  <a:pt x="10052050" y="7537374"/>
                </a:lnTo>
                <a:lnTo>
                  <a:pt x="10052050" y="6281090"/>
                </a:lnTo>
                <a:lnTo>
                  <a:pt x="5235524" y="6281090"/>
                </a:lnTo>
                <a:lnTo>
                  <a:pt x="5235524" y="5024971"/>
                </a:lnTo>
                <a:lnTo>
                  <a:pt x="10052050" y="5024971"/>
                </a:lnTo>
                <a:lnTo>
                  <a:pt x="10052050" y="3768687"/>
                </a:lnTo>
                <a:lnTo>
                  <a:pt x="5235524" y="3768687"/>
                </a:lnTo>
                <a:lnTo>
                  <a:pt x="5235524" y="2512403"/>
                </a:lnTo>
                <a:lnTo>
                  <a:pt x="10052050" y="2512403"/>
                </a:lnTo>
                <a:lnTo>
                  <a:pt x="10052050" y="1256118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5899093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Alleen achtergron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091D43D0-36E2-423B-649A-FFDFDE448141}"/>
              </a:ext>
            </a:extLst>
          </p:cNvPr>
          <p:cNvSpPr/>
          <p:nvPr userDrawn="1"/>
        </p:nvSpPr>
        <p:spPr>
          <a:xfrm>
            <a:off x="428" y="0"/>
            <a:ext cx="12189604" cy="6857615"/>
          </a:xfrm>
          <a:custGeom>
            <a:avLst/>
            <a:gdLst/>
            <a:ahLst/>
            <a:cxnLst/>
            <a:rect l="l" t="t" r="r" b="b"/>
            <a:pathLst>
              <a:path w="20101560" h="11308715">
                <a:moveTo>
                  <a:pt x="20101094" y="0"/>
                </a:moveTo>
                <a:lnTo>
                  <a:pt x="0" y="0"/>
                </a:lnTo>
                <a:lnTo>
                  <a:pt x="0" y="11308556"/>
                </a:lnTo>
                <a:lnTo>
                  <a:pt x="20101094" y="11308556"/>
                </a:lnTo>
                <a:lnTo>
                  <a:pt x="20101094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86CB2C8A-4547-1ED9-6928-88927641169C}"/>
              </a:ext>
            </a:extLst>
          </p:cNvPr>
          <p:cNvSpPr/>
          <p:nvPr userDrawn="1"/>
        </p:nvSpPr>
        <p:spPr>
          <a:xfrm>
            <a:off x="14213" y="3"/>
            <a:ext cx="12177667" cy="6829120"/>
          </a:xfrm>
          <a:custGeom>
            <a:avLst/>
            <a:gdLst/>
            <a:ahLst/>
            <a:cxnLst/>
            <a:rect l="l" t="t" r="r" b="b"/>
            <a:pathLst>
              <a:path w="20081875" h="11261725">
                <a:moveTo>
                  <a:pt x="1736483" y="11261281"/>
                </a:moveTo>
                <a:lnTo>
                  <a:pt x="0" y="9455328"/>
                </a:lnTo>
                <a:lnTo>
                  <a:pt x="0" y="11056861"/>
                </a:lnTo>
                <a:lnTo>
                  <a:pt x="196557" y="11261281"/>
                </a:lnTo>
                <a:lnTo>
                  <a:pt x="1736483" y="11261281"/>
                </a:lnTo>
                <a:close/>
              </a:path>
              <a:path w="20081875" h="11261725">
                <a:moveTo>
                  <a:pt x="2279421" y="2529370"/>
                </a:moveTo>
                <a:lnTo>
                  <a:pt x="0" y="158775"/>
                </a:lnTo>
                <a:lnTo>
                  <a:pt x="0" y="1760296"/>
                </a:lnTo>
                <a:lnTo>
                  <a:pt x="753846" y="2544305"/>
                </a:lnTo>
                <a:lnTo>
                  <a:pt x="0" y="3340150"/>
                </a:lnTo>
                <a:lnTo>
                  <a:pt x="0" y="4948390"/>
                </a:lnTo>
                <a:lnTo>
                  <a:pt x="2279421" y="2529370"/>
                </a:lnTo>
                <a:close/>
              </a:path>
              <a:path w="20081875" h="11261725">
                <a:moveTo>
                  <a:pt x="5526976" y="2537574"/>
                </a:moveTo>
                <a:lnTo>
                  <a:pt x="3087001" y="0"/>
                </a:lnTo>
                <a:lnTo>
                  <a:pt x="1547063" y="0"/>
                </a:lnTo>
                <a:lnTo>
                  <a:pt x="4001414" y="2552509"/>
                </a:lnTo>
                <a:lnTo>
                  <a:pt x="0" y="6880568"/>
                </a:lnTo>
                <a:lnTo>
                  <a:pt x="0" y="8515718"/>
                </a:lnTo>
                <a:lnTo>
                  <a:pt x="5526976" y="2537574"/>
                </a:lnTo>
                <a:close/>
              </a:path>
              <a:path w="20081875" h="11261725">
                <a:moveTo>
                  <a:pt x="8564308" y="2537574"/>
                </a:moveTo>
                <a:lnTo>
                  <a:pt x="6124333" y="0"/>
                </a:lnTo>
                <a:lnTo>
                  <a:pt x="4584408" y="0"/>
                </a:lnTo>
                <a:lnTo>
                  <a:pt x="7038746" y="2552509"/>
                </a:lnTo>
                <a:lnTo>
                  <a:pt x="1068908" y="9009685"/>
                </a:lnTo>
                <a:lnTo>
                  <a:pt x="3233890" y="11261281"/>
                </a:lnTo>
                <a:lnTo>
                  <a:pt x="4773828" y="11261281"/>
                </a:lnTo>
                <a:lnTo>
                  <a:pt x="2594470" y="8994737"/>
                </a:lnTo>
                <a:lnTo>
                  <a:pt x="8564308" y="2537574"/>
                </a:lnTo>
                <a:close/>
              </a:path>
              <a:path w="20081875" h="11261725">
                <a:moveTo>
                  <a:pt x="11601653" y="2537574"/>
                </a:moveTo>
                <a:lnTo>
                  <a:pt x="9161678" y="0"/>
                </a:lnTo>
                <a:lnTo>
                  <a:pt x="7621740" y="0"/>
                </a:lnTo>
                <a:lnTo>
                  <a:pt x="10076091" y="2552509"/>
                </a:lnTo>
                <a:lnTo>
                  <a:pt x="4106240" y="9009685"/>
                </a:lnTo>
                <a:lnTo>
                  <a:pt x="6271234" y="11261281"/>
                </a:lnTo>
                <a:lnTo>
                  <a:pt x="7811173" y="11261281"/>
                </a:lnTo>
                <a:lnTo>
                  <a:pt x="5631815" y="8994737"/>
                </a:lnTo>
                <a:lnTo>
                  <a:pt x="11601653" y="2537574"/>
                </a:lnTo>
                <a:close/>
              </a:path>
              <a:path w="20081875" h="11261725">
                <a:moveTo>
                  <a:pt x="15034235" y="2461603"/>
                </a:moveTo>
                <a:lnTo>
                  <a:pt x="12667310" y="0"/>
                </a:lnTo>
                <a:lnTo>
                  <a:pt x="11127384" y="0"/>
                </a:lnTo>
                <a:lnTo>
                  <a:pt x="13508673" y="2476538"/>
                </a:lnTo>
                <a:lnTo>
                  <a:pt x="10790631" y="5345989"/>
                </a:lnTo>
                <a:lnTo>
                  <a:pt x="10785183" y="5340528"/>
                </a:lnTo>
                <a:lnTo>
                  <a:pt x="7392949" y="9009685"/>
                </a:lnTo>
                <a:lnTo>
                  <a:pt x="9557944" y="11261268"/>
                </a:lnTo>
                <a:lnTo>
                  <a:pt x="11097870" y="11261268"/>
                </a:lnTo>
                <a:lnTo>
                  <a:pt x="8918511" y="8994750"/>
                </a:lnTo>
                <a:lnTo>
                  <a:pt x="11566487" y="6130607"/>
                </a:lnTo>
                <a:lnTo>
                  <a:pt x="11571897" y="6136005"/>
                </a:lnTo>
                <a:lnTo>
                  <a:pt x="15034235" y="2461603"/>
                </a:lnTo>
                <a:close/>
              </a:path>
              <a:path w="20081875" h="11261725">
                <a:moveTo>
                  <a:pt x="18281777" y="2469807"/>
                </a:moveTo>
                <a:lnTo>
                  <a:pt x="15906966" y="0"/>
                </a:lnTo>
                <a:lnTo>
                  <a:pt x="14367040" y="0"/>
                </a:lnTo>
                <a:lnTo>
                  <a:pt x="16756215" y="2484742"/>
                </a:lnTo>
                <a:lnTo>
                  <a:pt x="10786377" y="8941918"/>
                </a:lnTo>
                <a:lnTo>
                  <a:pt x="13016535" y="11261281"/>
                </a:lnTo>
                <a:lnTo>
                  <a:pt x="14556461" y="11261281"/>
                </a:lnTo>
                <a:lnTo>
                  <a:pt x="12311939" y="8926982"/>
                </a:lnTo>
                <a:lnTo>
                  <a:pt x="18281777" y="2469807"/>
                </a:lnTo>
                <a:close/>
              </a:path>
              <a:path w="20081875" h="11261725">
                <a:moveTo>
                  <a:pt x="20081355" y="5458739"/>
                </a:moveTo>
                <a:lnTo>
                  <a:pt x="16861054" y="8941918"/>
                </a:lnTo>
                <a:lnTo>
                  <a:pt x="19091212" y="11261268"/>
                </a:lnTo>
                <a:lnTo>
                  <a:pt x="20081355" y="11261268"/>
                </a:lnTo>
                <a:lnTo>
                  <a:pt x="20081355" y="10689501"/>
                </a:lnTo>
                <a:lnTo>
                  <a:pt x="18386629" y="8926995"/>
                </a:lnTo>
                <a:lnTo>
                  <a:pt x="20081355" y="7093902"/>
                </a:lnTo>
                <a:lnTo>
                  <a:pt x="20081355" y="5458739"/>
                </a:lnTo>
                <a:close/>
              </a:path>
              <a:path w="20081875" h="11261725">
                <a:moveTo>
                  <a:pt x="20081355" y="1182535"/>
                </a:moveTo>
                <a:lnTo>
                  <a:pt x="18944311" y="0"/>
                </a:lnTo>
                <a:lnTo>
                  <a:pt x="17404385" y="0"/>
                </a:lnTo>
                <a:lnTo>
                  <a:pt x="19793560" y="2484742"/>
                </a:lnTo>
                <a:lnTo>
                  <a:pt x="13823722" y="8941918"/>
                </a:lnTo>
                <a:lnTo>
                  <a:pt x="16053867" y="11261281"/>
                </a:lnTo>
                <a:lnTo>
                  <a:pt x="17593793" y="11261281"/>
                </a:lnTo>
                <a:lnTo>
                  <a:pt x="15349284" y="8926982"/>
                </a:lnTo>
                <a:lnTo>
                  <a:pt x="20081355" y="3808615"/>
                </a:lnTo>
                <a:lnTo>
                  <a:pt x="20081355" y="1182535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F7BF38BB-2815-B42C-7BED-0218BF59E504}"/>
              </a:ext>
            </a:extLst>
          </p:cNvPr>
          <p:cNvSpPr/>
          <p:nvPr userDrawn="1"/>
        </p:nvSpPr>
        <p:spPr>
          <a:xfrm>
            <a:off x="1138579" y="969545"/>
            <a:ext cx="9913102" cy="4887624"/>
          </a:xfrm>
          <a:custGeom>
            <a:avLst/>
            <a:gdLst/>
            <a:ahLst/>
            <a:cxnLst/>
            <a:rect l="l" t="t" r="r" b="b"/>
            <a:pathLst>
              <a:path w="16347440" h="8060055">
                <a:moveTo>
                  <a:pt x="16347324" y="0"/>
                </a:moveTo>
                <a:lnTo>
                  <a:pt x="0" y="0"/>
                </a:lnTo>
                <a:lnTo>
                  <a:pt x="0" y="8059482"/>
                </a:lnTo>
                <a:lnTo>
                  <a:pt x="16347324" y="8059482"/>
                </a:lnTo>
                <a:lnTo>
                  <a:pt x="16347324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867778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Alleen achtergron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4789C39E-6AD9-5C0A-7060-2DACB83CEECA}"/>
              </a:ext>
            </a:extLst>
          </p:cNvPr>
          <p:cNvSpPr/>
          <p:nvPr userDrawn="1"/>
        </p:nvSpPr>
        <p:spPr>
          <a:xfrm>
            <a:off x="428" y="0"/>
            <a:ext cx="12189604" cy="6857615"/>
          </a:xfrm>
          <a:custGeom>
            <a:avLst/>
            <a:gdLst/>
            <a:ahLst/>
            <a:cxnLst/>
            <a:rect l="l" t="t" r="r" b="b"/>
            <a:pathLst>
              <a:path w="20101560" h="11308715">
                <a:moveTo>
                  <a:pt x="20101094" y="0"/>
                </a:moveTo>
                <a:lnTo>
                  <a:pt x="0" y="0"/>
                </a:lnTo>
                <a:lnTo>
                  <a:pt x="0" y="11308556"/>
                </a:lnTo>
                <a:lnTo>
                  <a:pt x="20101094" y="11308556"/>
                </a:lnTo>
                <a:lnTo>
                  <a:pt x="20101094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487107D1-7266-C667-47A6-DAD484CF68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9525"/>
            <a:ext cx="12192000" cy="6838950"/>
          </a:xfrm>
          <a:prstGeom prst="rect">
            <a:avLst/>
          </a:prstGeom>
        </p:spPr>
      </p:pic>
      <p:sp>
        <p:nvSpPr>
          <p:cNvPr id="25" name="object 21">
            <a:extLst>
              <a:ext uri="{FF2B5EF4-FFF2-40B4-BE49-F238E27FC236}">
                <a16:creationId xmlns:a16="http://schemas.microsoft.com/office/drawing/2014/main" id="{D6B81675-823A-B2D7-3C20-2F32DFC0D186}"/>
              </a:ext>
            </a:extLst>
          </p:cNvPr>
          <p:cNvSpPr/>
          <p:nvPr/>
        </p:nvSpPr>
        <p:spPr>
          <a:xfrm>
            <a:off x="1034637" y="911218"/>
            <a:ext cx="10122962" cy="5035103"/>
          </a:xfrm>
          <a:custGeom>
            <a:avLst/>
            <a:gdLst/>
            <a:ahLst/>
            <a:cxnLst/>
            <a:rect l="l" t="t" r="r" b="b"/>
            <a:pathLst>
              <a:path w="16693515" h="8303259">
                <a:moveTo>
                  <a:pt x="16693125" y="0"/>
                </a:moveTo>
                <a:lnTo>
                  <a:pt x="0" y="0"/>
                </a:lnTo>
                <a:lnTo>
                  <a:pt x="0" y="8303213"/>
                </a:lnTo>
                <a:lnTo>
                  <a:pt x="16693125" y="8303213"/>
                </a:lnTo>
                <a:lnTo>
                  <a:pt x="16693125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6522781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Alleen achtergrond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4">
            <a:extLst>
              <a:ext uri="{FF2B5EF4-FFF2-40B4-BE49-F238E27FC236}">
                <a16:creationId xmlns:a16="http://schemas.microsoft.com/office/drawing/2014/main" id="{9E1E76A6-B874-3242-13BE-DEC00BF4445D}"/>
              </a:ext>
            </a:extLst>
          </p:cNvPr>
          <p:cNvSpPr/>
          <p:nvPr userDrawn="1"/>
        </p:nvSpPr>
        <p:spPr>
          <a:xfrm>
            <a:off x="428" y="11"/>
            <a:ext cx="1995020" cy="1995020"/>
          </a:xfrm>
          <a:custGeom>
            <a:avLst/>
            <a:gdLst/>
            <a:ahLst/>
            <a:cxnLst/>
            <a:rect l="l" t="t" r="r" b="b"/>
            <a:pathLst>
              <a:path w="3289935" h="3289935">
                <a:moveTo>
                  <a:pt x="3289820" y="0"/>
                </a:moveTo>
                <a:lnTo>
                  <a:pt x="1638109" y="0"/>
                </a:lnTo>
                <a:lnTo>
                  <a:pt x="1589747" y="1155"/>
                </a:lnTo>
                <a:lnTo>
                  <a:pt x="1541729" y="3594"/>
                </a:lnTo>
                <a:lnTo>
                  <a:pt x="1494091" y="7366"/>
                </a:lnTo>
                <a:lnTo>
                  <a:pt x="1446834" y="12471"/>
                </a:lnTo>
                <a:lnTo>
                  <a:pt x="1399997" y="18884"/>
                </a:lnTo>
                <a:lnTo>
                  <a:pt x="1353578" y="26581"/>
                </a:lnTo>
                <a:lnTo>
                  <a:pt x="1307617" y="35547"/>
                </a:lnTo>
                <a:lnTo>
                  <a:pt x="1262113" y="45770"/>
                </a:lnTo>
                <a:lnTo>
                  <a:pt x="1217091" y="57213"/>
                </a:lnTo>
                <a:lnTo>
                  <a:pt x="1172578" y="69862"/>
                </a:lnTo>
                <a:lnTo>
                  <a:pt x="1128598" y="83718"/>
                </a:lnTo>
                <a:lnTo>
                  <a:pt x="1085151" y="98742"/>
                </a:lnTo>
                <a:lnTo>
                  <a:pt x="1042263" y="114909"/>
                </a:lnTo>
                <a:lnTo>
                  <a:pt x="999959" y="132219"/>
                </a:lnTo>
                <a:lnTo>
                  <a:pt x="958253" y="150660"/>
                </a:lnTo>
                <a:lnTo>
                  <a:pt x="917168" y="170180"/>
                </a:lnTo>
                <a:lnTo>
                  <a:pt x="876719" y="190792"/>
                </a:lnTo>
                <a:lnTo>
                  <a:pt x="836930" y="212458"/>
                </a:lnTo>
                <a:lnTo>
                  <a:pt x="797801" y="235165"/>
                </a:lnTo>
                <a:lnTo>
                  <a:pt x="759383" y="258889"/>
                </a:lnTo>
                <a:lnTo>
                  <a:pt x="721677" y="283629"/>
                </a:lnTo>
                <a:lnTo>
                  <a:pt x="684707" y="309346"/>
                </a:lnTo>
                <a:lnTo>
                  <a:pt x="648487" y="336029"/>
                </a:lnTo>
                <a:lnTo>
                  <a:pt x="613029" y="363664"/>
                </a:lnTo>
                <a:lnTo>
                  <a:pt x="578370" y="392214"/>
                </a:lnTo>
                <a:lnTo>
                  <a:pt x="544525" y="421690"/>
                </a:lnTo>
                <a:lnTo>
                  <a:pt x="511492" y="452043"/>
                </a:lnTo>
                <a:lnTo>
                  <a:pt x="479323" y="483273"/>
                </a:lnTo>
                <a:lnTo>
                  <a:pt x="448017" y="515353"/>
                </a:lnTo>
                <a:lnTo>
                  <a:pt x="417588" y="548271"/>
                </a:lnTo>
                <a:lnTo>
                  <a:pt x="388073" y="582002"/>
                </a:lnTo>
                <a:lnTo>
                  <a:pt x="359486" y="616534"/>
                </a:lnTo>
                <a:lnTo>
                  <a:pt x="331825" y="651827"/>
                </a:lnTo>
                <a:lnTo>
                  <a:pt x="305142" y="687895"/>
                </a:lnTo>
                <a:lnTo>
                  <a:pt x="279438" y="724700"/>
                </a:lnTo>
                <a:lnTo>
                  <a:pt x="254723" y="762215"/>
                </a:lnTo>
                <a:lnTo>
                  <a:pt x="231038" y="800442"/>
                </a:lnTo>
                <a:lnTo>
                  <a:pt x="208394" y="839343"/>
                </a:lnTo>
                <a:lnTo>
                  <a:pt x="186791" y="878916"/>
                </a:lnTo>
                <a:lnTo>
                  <a:pt x="166281" y="919124"/>
                </a:lnTo>
                <a:lnTo>
                  <a:pt x="146862" y="959967"/>
                </a:lnTo>
                <a:lnTo>
                  <a:pt x="128549" y="1001407"/>
                </a:lnTo>
                <a:lnTo>
                  <a:pt x="111379" y="1043444"/>
                </a:lnTo>
                <a:lnTo>
                  <a:pt x="95364" y="1086053"/>
                </a:lnTo>
                <a:lnTo>
                  <a:pt x="80518" y="1129207"/>
                </a:lnTo>
                <a:lnTo>
                  <a:pt x="66865" y="1172895"/>
                </a:lnTo>
                <a:lnTo>
                  <a:pt x="54419" y="1217091"/>
                </a:lnTo>
                <a:lnTo>
                  <a:pt x="43192" y="1261783"/>
                </a:lnTo>
                <a:lnTo>
                  <a:pt x="33223" y="1306944"/>
                </a:lnTo>
                <a:lnTo>
                  <a:pt x="24523" y="1352575"/>
                </a:lnTo>
                <a:lnTo>
                  <a:pt x="17106" y="1398625"/>
                </a:lnTo>
                <a:lnTo>
                  <a:pt x="10998" y="1445107"/>
                </a:lnTo>
                <a:lnTo>
                  <a:pt x="6210" y="1491983"/>
                </a:lnTo>
                <a:lnTo>
                  <a:pt x="2768" y="1539240"/>
                </a:lnTo>
                <a:lnTo>
                  <a:pt x="698" y="1586865"/>
                </a:lnTo>
                <a:lnTo>
                  <a:pt x="0" y="1634820"/>
                </a:lnTo>
                <a:lnTo>
                  <a:pt x="1638109" y="1634820"/>
                </a:lnTo>
                <a:lnTo>
                  <a:pt x="1589747" y="1635975"/>
                </a:lnTo>
                <a:lnTo>
                  <a:pt x="1541729" y="1638439"/>
                </a:lnTo>
                <a:lnTo>
                  <a:pt x="1494091" y="1642262"/>
                </a:lnTo>
                <a:lnTo>
                  <a:pt x="1446834" y="1647431"/>
                </a:lnTo>
                <a:lnTo>
                  <a:pt x="1399997" y="1653921"/>
                </a:lnTo>
                <a:lnTo>
                  <a:pt x="1353578" y="1661718"/>
                </a:lnTo>
                <a:lnTo>
                  <a:pt x="1307617" y="1670799"/>
                </a:lnTo>
                <a:lnTo>
                  <a:pt x="1262113" y="1681137"/>
                </a:lnTo>
                <a:lnTo>
                  <a:pt x="1217091" y="1692719"/>
                </a:lnTo>
                <a:lnTo>
                  <a:pt x="1172578" y="1705533"/>
                </a:lnTo>
                <a:lnTo>
                  <a:pt x="1128598" y="1719554"/>
                </a:lnTo>
                <a:lnTo>
                  <a:pt x="1085151" y="1734756"/>
                </a:lnTo>
                <a:lnTo>
                  <a:pt x="1042263" y="1751139"/>
                </a:lnTo>
                <a:lnTo>
                  <a:pt x="999959" y="1768665"/>
                </a:lnTo>
                <a:lnTo>
                  <a:pt x="958253" y="1787321"/>
                </a:lnTo>
                <a:lnTo>
                  <a:pt x="917168" y="1807083"/>
                </a:lnTo>
                <a:lnTo>
                  <a:pt x="876719" y="1827949"/>
                </a:lnTo>
                <a:lnTo>
                  <a:pt x="836930" y="1849882"/>
                </a:lnTo>
                <a:lnTo>
                  <a:pt x="797801" y="1872869"/>
                </a:lnTo>
                <a:lnTo>
                  <a:pt x="759383" y="1896897"/>
                </a:lnTo>
                <a:lnTo>
                  <a:pt x="721677" y="1921929"/>
                </a:lnTo>
                <a:lnTo>
                  <a:pt x="684707" y="1947964"/>
                </a:lnTo>
                <a:lnTo>
                  <a:pt x="648487" y="1974977"/>
                </a:lnTo>
                <a:lnTo>
                  <a:pt x="613029" y="2002955"/>
                </a:lnTo>
                <a:lnTo>
                  <a:pt x="578370" y="2031860"/>
                </a:lnTo>
                <a:lnTo>
                  <a:pt x="544525" y="2061692"/>
                </a:lnTo>
                <a:lnTo>
                  <a:pt x="511492" y="2092426"/>
                </a:lnTo>
                <a:lnTo>
                  <a:pt x="479323" y="2124049"/>
                </a:lnTo>
                <a:lnTo>
                  <a:pt x="448017" y="2156523"/>
                </a:lnTo>
                <a:lnTo>
                  <a:pt x="417588" y="2189848"/>
                </a:lnTo>
                <a:lnTo>
                  <a:pt x="388073" y="2223986"/>
                </a:lnTo>
                <a:lnTo>
                  <a:pt x="359486" y="2258949"/>
                </a:lnTo>
                <a:lnTo>
                  <a:pt x="331825" y="2294686"/>
                </a:lnTo>
                <a:lnTo>
                  <a:pt x="305142" y="2331186"/>
                </a:lnTo>
                <a:lnTo>
                  <a:pt x="279438" y="2368448"/>
                </a:lnTo>
                <a:lnTo>
                  <a:pt x="254723" y="2406421"/>
                </a:lnTo>
                <a:lnTo>
                  <a:pt x="231038" y="2445118"/>
                </a:lnTo>
                <a:lnTo>
                  <a:pt x="208394" y="2484501"/>
                </a:lnTo>
                <a:lnTo>
                  <a:pt x="186791" y="2524556"/>
                </a:lnTo>
                <a:lnTo>
                  <a:pt x="166281" y="2565273"/>
                </a:lnTo>
                <a:lnTo>
                  <a:pt x="146862" y="2606611"/>
                </a:lnTo>
                <a:lnTo>
                  <a:pt x="128549" y="2648572"/>
                </a:lnTo>
                <a:lnTo>
                  <a:pt x="111379" y="2691130"/>
                </a:lnTo>
                <a:lnTo>
                  <a:pt x="95364" y="2734259"/>
                </a:lnTo>
                <a:lnTo>
                  <a:pt x="80518" y="2777947"/>
                </a:lnTo>
                <a:lnTo>
                  <a:pt x="66865" y="2822168"/>
                </a:lnTo>
                <a:lnTo>
                  <a:pt x="54419" y="2866910"/>
                </a:lnTo>
                <a:lnTo>
                  <a:pt x="43192" y="2912148"/>
                </a:lnTo>
                <a:lnTo>
                  <a:pt x="33223" y="2957880"/>
                </a:lnTo>
                <a:lnTo>
                  <a:pt x="24523" y="3004058"/>
                </a:lnTo>
                <a:lnTo>
                  <a:pt x="17106" y="3050692"/>
                </a:lnTo>
                <a:lnTo>
                  <a:pt x="10998" y="3097746"/>
                </a:lnTo>
                <a:lnTo>
                  <a:pt x="6210" y="3145193"/>
                </a:lnTo>
                <a:lnTo>
                  <a:pt x="2768" y="3193034"/>
                </a:lnTo>
                <a:lnTo>
                  <a:pt x="698" y="3241243"/>
                </a:lnTo>
                <a:lnTo>
                  <a:pt x="0" y="3289795"/>
                </a:lnTo>
                <a:lnTo>
                  <a:pt x="1651711" y="3289795"/>
                </a:lnTo>
                <a:lnTo>
                  <a:pt x="1700085" y="3288639"/>
                </a:lnTo>
                <a:lnTo>
                  <a:pt x="1748091" y="3286175"/>
                </a:lnTo>
                <a:lnTo>
                  <a:pt x="1795729" y="3282353"/>
                </a:lnTo>
                <a:lnTo>
                  <a:pt x="1842985" y="3277184"/>
                </a:lnTo>
                <a:lnTo>
                  <a:pt x="1889823" y="3270694"/>
                </a:lnTo>
                <a:lnTo>
                  <a:pt x="1936242" y="3262896"/>
                </a:lnTo>
                <a:lnTo>
                  <a:pt x="1982203" y="3253816"/>
                </a:lnTo>
                <a:lnTo>
                  <a:pt x="2027707" y="3243478"/>
                </a:lnTo>
                <a:lnTo>
                  <a:pt x="2072728" y="3231896"/>
                </a:lnTo>
                <a:lnTo>
                  <a:pt x="2117242" y="3219081"/>
                </a:lnTo>
                <a:lnTo>
                  <a:pt x="2161222" y="3205061"/>
                </a:lnTo>
                <a:lnTo>
                  <a:pt x="2204669" y="3189859"/>
                </a:lnTo>
                <a:lnTo>
                  <a:pt x="2247557" y="3173476"/>
                </a:lnTo>
                <a:lnTo>
                  <a:pt x="2289860" y="3155950"/>
                </a:lnTo>
                <a:lnTo>
                  <a:pt x="2331567" y="3137293"/>
                </a:lnTo>
                <a:lnTo>
                  <a:pt x="2372652" y="3117532"/>
                </a:lnTo>
                <a:lnTo>
                  <a:pt x="2413101" y="3096666"/>
                </a:lnTo>
                <a:lnTo>
                  <a:pt x="2452903" y="3074733"/>
                </a:lnTo>
                <a:lnTo>
                  <a:pt x="2492019" y="3051746"/>
                </a:lnTo>
                <a:lnTo>
                  <a:pt x="2530437" y="3027718"/>
                </a:lnTo>
                <a:lnTo>
                  <a:pt x="2568143" y="3002686"/>
                </a:lnTo>
                <a:lnTo>
                  <a:pt x="2605113" y="2976651"/>
                </a:lnTo>
                <a:lnTo>
                  <a:pt x="2641333" y="2949638"/>
                </a:lnTo>
                <a:lnTo>
                  <a:pt x="2676791" y="2921660"/>
                </a:lnTo>
                <a:lnTo>
                  <a:pt x="2711450" y="2892755"/>
                </a:lnTo>
                <a:lnTo>
                  <a:pt x="2745295" y="2862923"/>
                </a:lnTo>
                <a:lnTo>
                  <a:pt x="2778328" y="2832189"/>
                </a:lnTo>
                <a:lnTo>
                  <a:pt x="2810497" y="2800566"/>
                </a:lnTo>
                <a:lnTo>
                  <a:pt x="2841802" y="2768092"/>
                </a:lnTo>
                <a:lnTo>
                  <a:pt x="2872232" y="2734767"/>
                </a:lnTo>
                <a:lnTo>
                  <a:pt x="2901746" y="2700629"/>
                </a:lnTo>
                <a:lnTo>
                  <a:pt x="2930347" y="2665666"/>
                </a:lnTo>
                <a:lnTo>
                  <a:pt x="2957995" y="2629928"/>
                </a:lnTo>
                <a:lnTo>
                  <a:pt x="2984677" y="2593429"/>
                </a:lnTo>
                <a:lnTo>
                  <a:pt x="3010382" y="2556167"/>
                </a:lnTo>
                <a:lnTo>
                  <a:pt x="3035096" y="2518194"/>
                </a:lnTo>
                <a:lnTo>
                  <a:pt x="3058782" y="2479497"/>
                </a:lnTo>
                <a:lnTo>
                  <a:pt x="3081439" y="2440114"/>
                </a:lnTo>
                <a:lnTo>
                  <a:pt x="3103029" y="2400058"/>
                </a:lnTo>
                <a:lnTo>
                  <a:pt x="3123539" y="2359342"/>
                </a:lnTo>
                <a:lnTo>
                  <a:pt x="3142958" y="2318004"/>
                </a:lnTo>
                <a:lnTo>
                  <a:pt x="3161271" y="2276043"/>
                </a:lnTo>
                <a:lnTo>
                  <a:pt x="3178441" y="2233485"/>
                </a:lnTo>
                <a:lnTo>
                  <a:pt x="3194456" y="2190356"/>
                </a:lnTo>
                <a:lnTo>
                  <a:pt x="3209302" y="2146681"/>
                </a:lnTo>
                <a:lnTo>
                  <a:pt x="3222968" y="2102446"/>
                </a:lnTo>
                <a:lnTo>
                  <a:pt x="3235414" y="2057704"/>
                </a:lnTo>
                <a:lnTo>
                  <a:pt x="3246628" y="2012467"/>
                </a:lnTo>
                <a:lnTo>
                  <a:pt x="3256597" y="1966734"/>
                </a:lnTo>
                <a:lnTo>
                  <a:pt x="3265297" y="1920557"/>
                </a:lnTo>
                <a:lnTo>
                  <a:pt x="3272713" y="1873923"/>
                </a:lnTo>
                <a:lnTo>
                  <a:pt x="3278822" y="1826882"/>
                </a:lnTo>
                <a:lnTo>
                  <a:pt x="3283610" y="1779422"/>
                </a:lnTo>
                <a:lnTo>
                  <a:pt x="3287052" y="1731581"/>
                </a:lnTo>
                <a:lnTo>
                  <a:pt x="3289122" y="1683372"/>
                </a:lnTo>
                <a:lnTo>
                  <a:pt x="3289820" y="1634820"/>
                </a:lnTo>
                <a:lnTo>
                  <a:pt x="1651711" y="1634820"/>
                </a:lnTo>
                <a:lnTo>
                  <a:pt x="1700085" y="1633677"/>
                </a:lnTo>
                <a:lnTo>
                  <a:pt x="1748091" y="1631238"/>
                </a:lnTo>
                <a:lnTo>
                  <a:pt x="1795729" y="1627454"/>
                </a:lnTo>
                <a:lnTo>
                  <a:pt x="1842985" y="1622348"/>
                </a:lnTo>
                <a:lnTo>
                  <a:pt x="1889823" y="1615935"/>
                </a:lnTo>
                <a:lnTo>
                  <a:pt x="1936242" y="1608239"/>
                </a:lnTo>
                <a:lnTo>
                  <a:pt x="1982203" y="1599272"/>
                </a:lnTo>
                <a:lnTo>
                  <a:pt x="2027707" y="1589062"/>
                </a:lnTo>
                <a:lnTo>
                  <a:pt x="2072728" y="1577619"/>
                </a:lnTo>
                <a:lnTo>
                  <a:pt x="2117242" y="1564957"/>
                </a:lnTo>
                <a:lnTo>
                  <a:pt x="2161222" y="1551114"/>
                </a:lnTo>
                <a:lnTo>
                  <a:pt x="2204669" y="1536090"/>
                </a:lnTo>
                <a:lnTo>
                  <a:pt x="2247557" y="1519910"/>
                </a:lnTo>
                <a:lnTo>
                  <a:pt x="2289860" y="1502600"/>
                </a:lnTo>
                <a:lnTo>
                  <a:pt x="2331567" y="1484172"/>
                </a:lnTo>
                <a:lnTo>
                  <a:pt x="2372652" y="1464640"/>
                </a:lnTo>
                <a:lnTo>
                  <a:pt x="2413101" y="1444040"/>
                </a:lnTo>
                <a:lnTo>
                  <a:pt x="2452903" y="1422374"/>
                </a:lnTo>
                <a:lnTo>
                  <a:pt x="2492019" y="1399667"/>
                </a:lnTo>
                <a:lnTo>
                  <a:pt x="2530437" y="1375930"/>
                </a:lnTo>
                <a:lnTo>
                  <a:pt x="2568143" y="1351191"/>
                </a:lnTo>
                <a:lnTo>
                  <a:pt x="2605113" y="1325473"/>
                </a:lnTo>
                <a:lnTo>
                  <a:pt x="2641333" y="1298790"/>
                </a:lnTo>
                <a:lnTo>
                  <a:pt x="2676791" y="1271168"/>
                </a:lnTo>
                <a:lnTo>
                  <a:pt x="2711450" y="1242606"/>
                </a:lnTo>
                <a:lnTo>
                  <a:pt x="2745295" y="1213142"/>
                </a:lnTo>
                <a:lnTo>
                  <a:pt x="2778328" y="1182776"/>
                </a:lnTo>
                <a:lnTo>
                  <a:pt x="2810497" y="1151547"/>
                </a:lnTo>
                <a:lnTo>
                  <a:pt x="2841802" y="1119466"/>
                </a:lnTo>
                <a:lnTo>
                  <a:pt x="2872232" y="1086548"/>
                </a:lnTo>
                <a:lnTo>
                  <a:pt x="2901746" y="1052817"/>
                </a:lnTo>
                <a:lnTo>
                  <a:pt x="2930347" y="1018298"/>
                </a:lnTo>
                <a:lnTo>
                  <a:pt x="2957995" y="982992"/>
                </a:lnTo>
                <a:lnTo>
                  <a:pt x="2984677" y="946924"/>
                </a:lnTo>
                <a:lnTo>
                  <a:pt x="3010382" y="910132"/>
                </a:lnTo>
                <a:lnTo>
                  <a:pt x="3035096" y="872604"/>
                </a:lnTo>
                <a:lnTo>
                  <a:pt x="3058782" y="834390"/>
                </a:lnTo>
                <a:lnTo>
                  <a:pt x="3081439" y="795477"/>
                </a:lnTo>
                <a:lnTo>
                  <a:pt x="3103029" y="755916"/>
                </a:lnTo>
                <a:lnTo>
                  <a:pt x="3123539" y="715695"/>
                </a:lnTo>
                <a:lnTo>
                  <a:pt x="3142958" y="674865"/>
                </a:lnTo>
                <a:lnTo>
                  <a:pt x="3161271" y="633412"/>
                </a:lnTo>
                <a:lnTo>
                  <a:pt x="3178441" y="591375"/>
                </a:lnTo>
                <a:lnTo>
                  <a:pt x="3194456" y="548779"/>
                </a:lnTo>
                <a:lnTo>
                  <a:pt x="3209302" y="505625"/>
                </a:lnTo>
                <a:lnTo>
                  <a:pt x="3222968" y="461937"/>
                </a:lnTo>
                <a:lnTo>
                  <a:pt x="3235414" y="417741"/>
                </a:lnTo>
                <a:lnTo>
                  <a:pt x="3246628" y="373049"/>
                </a:lnTo>
                <a:lnTo>
                  <a:pt x="3256597" y="327875"/>
                </a:lnTo>
                <a:lnTo>
                  <a:pt x="3265297" y="282257"/>
                </a:lnTo>
                <a:lnTo>
                  <a:pt x="3272713" y="236194"/>
                </a:lnTo>
                <a:lnTo>
                  <a:pt x="3278822" y="189725"/>
                </a:lnTo>
                <a:lnTo>
                  <a:pt x="3283610" y="142836"/>
                </a:lnTo>
                <a:lnTo>
                  <a:pt x="3287052" y="95580"/>
                </a:lnTo>
                <a:lnTo>
                  <a:pt x="3289122" y="47967"/>
                </a:lnTo>
                <a:lnTo>
                  <a:pt x="3289820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2CD81697-06DA-DBCD-FC71-E13038E4A7EC}"/>
              </a:ext>
            </a:extLst>
          </p:cNvPr>
          <p:cNvSpPr/>
          <p:nvPr userDrawn="1"/>
        </p:nvSpPr>
        <p:spPr>
          <a:xfrm>
            <a:off x="1718172" y="5143139"/>
            <a:ext cx="1714693" cy="1714693"/>
          </a:xfrm>
          <a:custGeom>
            <a:avLst/>
            <a:gdLst/>
            <a:ahLst/>
            <a:cxnLst/>
            <a:rect l="l" t="t" r="r" b="b"/>
            <a:pathLst>
              <a:path w="2827654" h="2827654">
                <a:moveTo>
                  <a:pt x="1413569" y="0"/>
                </a:moveTo>
                <a:lnTo>
                  <a:pt x="1364973" y="819"/>
                </a:lnTo>
                <a:lnTo>
                  <a:pt x="1316788" y="3261"/>
                </a:lnTo>
                <a:lnTo>
                  <a:pt x="1269041" y="7297"/>
                </a:lnTo>
                <a:lnTo>
                  <a:pt x="1221757" y="12903"/>
                </a:lnTo>
                <a:lnTo>
                  <a:pt x="1174964" y="20052"/>
                </a:lnTo>
                <a:lnTo>
                  <a:pt x="1128687" y="28717"/>
                </a:lnTo>
                <a:lnTo>
                  <a:pt x="1082953" y="38873"/>
                </a:lnTo>
                <a:lnTo>
                  <a:pt x="1037788" y="50492"/>
                </a:lnTo>
                <a:lnTo>
                  <a:pt x="993218" y="63549"/>
                </a:lnTo>
                <a:lnTo>
                  <a:pt x="949271" y="78017"/>
                </a:lnTo>
                <a:lnTo>
                  <a:pt x="905971" y="93870"/>
                </a:lnTo>
                <a:lnTo>
                  <a:pt x="863346" y="111082"/>
                </a:lnTo>
                <a:lnTo>
                  <a:pt x="821421" y="129626"/>
                </a:lnTo>
                <a:lnTo>
                  <a:pt x="780224" y="149476"/>
                </a:lnTo>
                <a:lnTo>
                  <a:pt x="739780" y="170606"/>
                </a:lnTo>
                <a:lnTo>
                  <a:pt x="700115" y="192989"/>
                </a:lnTo>
                <a:lnTo>
                  <a:pt x="661257" y="216599"/>
                </a:lnTo>
                <a:lnTo>
                  <a:pt x="623231" y="241410"/>
                </a:lnTo>
                <a:lnTo>
                  <a:pt x="586063" y="267395"/>
                </a:lnTo>
                <a:lnTo>
                  <a:pt x="549781" y="294528"/>
                </a:lnTo>
                <a:lnTo>
                  <a:pt x="514409" y="322783"/>
                </a:lnTo>
                <a:lnTo>
                  <a:pt x="479976" y="352134"/>
                </a:lnTo>
                <a:lnTo>
                  <a:pt x="446506" y="382553"/>
                </a:lnTo>
                <a:lnTo>
                  <a:pt x="414026" y="414016"/>
                </a:lnTo>
                <a:lnTo>
                  <a:pt x="382563" y="446495"/>
                </a:lnTo>
                <a:lnTo>
                  <a:pt x="352143" y="479964"/>
                </a:lnTo>
                <a:lnTo>
                  <a:pt x="322792" y="514397"/>
                </a:lnTo>
                <a:lnTo>
                  <a:pt x="294536" y="549768"/>
                </a:lnTo>
                <a:lnTo>
                  <a:pt x="267402" y="586050"/>
                </a:lnTo>
                <a:lnTo>
                  <a:pt x="241416" y="623217"/>
                </a:lnTo>
                <a:lnTo>
                  <a:pt x="216605" y="661242"/>
                </a:lnTo>
                <a:lnTo>
                  <a:pt x="192994" y="700100"/>
                </a:lnTo>
                <a:lnTo>
                  <a:pt x="170611" y="739764"/>
                </a:lnTo>
                <a:lnTo>
                  <a:pt x="149480" y="780207"/>
                </a:lnTo>
                <a:lnTo>
                  <a:pt x="129630" y="821404"/>
                </a:lnTo>
                <a:lnTo>
                  <a:pt x="111085" y="863328"/>
                </a:lnTo>
                <a:lnTo>
                  <a:pt x="93873" y="905953"/>
                </a:lnTo>
                <a:lnTo>
                  <a:pt x="78020" y="949252"/>
                </a:lnTo>
                <a:lnTo>
                  <a:pt x="63551" y="993199"/>
                </a:lnTo>
                <a:lnTo>
                  <a:pt x="50494" y="1037768"/>
                </a:lnTo>
                <a:lnTo>
                  <a:pt x="38874" y="1082933"/>
                </a:lnTo>
                <a:lnTo>
                  <a:pt x="28718" y="1128667"/>
                </a:lnTo>
                <a:lnTo>
                  <a:pt x="20053" y="1174943"/>
                </a:lnTo>
                <a:lnTo>
                  <a:pt x="12904" y="1221736"/>
                </a:lnTo>
                <a:lnTo>
                  <a:pt x="7298" y="1269020"/>
                </a:lnTo>
                <a:lnTo>
                  <a:pt x="3261" y="1316767"/>
                </a:lnTo>
                <a:lnTo>
                  <a:pt x="819" y="1364952"/>
                </a:lnTo>
                <a:lnTo>
                  <a:pt x="0" y="1413548"/>
                </a:lnTo>
                <a:lnTo>
                  <a:pt x="819" y="1462147"/>
                </a:lnTo>
                <a:lnTo>
                  <a:pt x="3261" y="1510334"/>
                </a:lnTo>
                <a:lnTo>
                  <a:pt x="7298" y="1558084"/>
                </a:lnTo>
                <a:lnTo>
                  <a:pt x="12904" y="1605369"/>
                </a:lnTo>
                <a:lnTo>
                  <a:pt x="20053" y="1652165"/>
                </a:lnTo>
                <a:lnTo>
                  <a:pt x="28718" y="1698443"/>
                </a:lnTo>
                <a:lnTo>
                  <a:pt x="38874" y="1744179"/>
                </a:lnTo>
                <a:lnTo>
                  <a:pt x="50494" y="1789345"/>
                </a:lnTo>
                <a:lnTo>
                  <a:pt x="63551" y="1833916"/>
                </a:lnTo>
                <a:lnTo>
                  <a:pt x="78020" y="1877865"/>
                </a:lnTo>
                <a:lnTo>
                  <a:pt x="93873" y="1921166"/>
                </a:lnTo>
                <a:lnTo>
                  <a:pt x="111085" y="1963792"/>
                </a:lnTo>
                <a:lnTo>
                  <a:pt x="129630" y="2005718"/>
                </a:lnTo>
                <a:lnTo>
                  <a:pt x="149480" y="2046916"/>
                </a:lnTo>
                <a:lnTo>
                  <a:pt x="170611" y="2087361"/>
                </a:lnTo>
                <a:lnTo>
                  <a:pt x="192994" y="2127026"/>
                </a:lnTo>
                <a:lnTo>
                  <a:pt x="216605" y="2165885"/>
                </a:lnTo>
                <a:lnTo>
                  <a:pt x="241416" y="2203911"/>
                </a:lnTo>
                <a:lnTo>
                  <a:pt x="267402" y="2241079"/>
                </a:lnTo>
                <a:lnTo>
                  <a:pt x="294536" y="2277362"/>
                </a:lnTo>
                <a:lnTo>
                  <a:pt x="322792" y="2312734"/>
                </a:lnTo>
                <a:lnTo>
                  <a:pt x="352143" y="2347167"/>
                </a:lnTo>
                <a:lnTo>
                  <a:pt x="382563" y="2380637"/>
                </a:lnTo>
                <a:lnTo>
                  <a:pt x="414026" y="2413117"/>
                </a:lnTo>
                <a:lnTo>
                  <a:pt x="446506" y="2444580"/>
                </a:lnTo>
                <a:lnTo>
                  <a:pt x="479976" y="2475000"/>
                </a:lnTo>
                <a:lnTo>
                  <a:pt x="514409" y="2504352"/>
                </a:lnTo>
                <a:lnTo>
                  <a:pt x="549781" y="2532607"/>
                </a:lnTo>
                <a:lnTo>
                  <a:pt x="586063" y="2559741"/>
                </a:lnTo>
                <a:lnTo>
                  <a:pt x="623231" y="2585726"/>
                </a:lnTo>
                <a:lnTo>
                  <a:pt x="661257" y="2610537"/>
                </a:lnTo>
                <a:lnTo>
                  <a:pt x="700115" y="2634148"/>
                </a:lnTo>
                <a:lnTo>
                  <a:pt x="739780" y="2656531"/>
                </a:lnTo>
                <a:lnTo>
                  <a:pt x="780224" y="2677661"/>
                </a:lnTo>
                <a:lnTo>
                  <a:pt x="821421" y="2697511"/>
                </a:lnTo>
                <a:lnTo>
                  <a:pt x="863346" y="2716055"/>
                </a:lnTo>
                <a:lnTo>
                  <a:pt x="905971" y="2733267"/>
                </a:lnTo>
                <a:lnTo>
                  <a:pt x="949271" y="2749120"/>
                </a:lnTo>
                <a:lnTo>
                  <a:pt x="993218" y="2763589"/>
                </a:lnTo>
                <a:lnTo>
                  <a:pt x="1037788" y="2776646"/>
                </a:lnTo>
                <a:lnTo>
                  <a:pt x="1082953" y="2788265"/>
                </a:lnTo>
                <a:lnTo>
                  <a:pt x="1128687" y="2798420"/>
                </a:lnTo>
                <a:lnTo>
                  <a:pt x="1174964" y="2807086"/>
                </a:lnTo>
                <a:lnTo>
                  <a:pt x="1221757" y="2814235"/>
                </a:lnTo>
                <a:lnTo>
                  <a:pt x="1269041" y="2819841"/>
                </a:lnTo>
                <a:lnTo>
                  <a:pt x="1316788" y="2823877"/>
                </a:lnTo>
                <a:lnTo>
                  <a:pt x="1364973" y="2826319"/>
                </a:lnTo>
                <a:lnTo>
                  <a:pt x="1413569" y="2827139"/>
                </a:lnTo>
                <a:lnTo>
                  <a:pt x="1462165" y="2826319"/>
                </a:lnTo>
                <a:lnTo>
                  <a:pt x="1510350" y="2823877"/>
                </a:lnTo>
                <a:lnTo>
                  <a:pt x="1558098" y="2819841"/>
                </a:lnTo>
                <a:lnTo>
                  <a:pt x="1605381" y="2814235"/>
                </a:lnTo>
                <a:lnTo>
                  <a:pt x="1652174" y="2807086"/>
                </a:lnTo>
                <a:lnTo>
                  <a:pt x="1698451" y="2798420"/>
                </a:lnTo>
                <a:lnTo>
                  <a:pt x="1744185" y="2788265"/>
                </a:lnTo>
                <a:lnTo>
                  <a:pt x="1789350" y="2776646"/>
                </a:lnTo>
                <a:lnTo>
                  <a:pt x="1833920" y="2763589"/>
                </a:lnTo>
                <a:lnTo>
                  <a:pt x="1877867" y="2749120"/>
                </a:lnTo>
                <a:lnTo>
                  <a:pt x="1921167" y="2733267"/>
                </a:lnTo>
                <a:lnTo>
                  <a:pt x="1963792" y="2716055"/>
                </a:lnTo>
                <a:lnTo>
                  <a:pt x="2005717" y="2697511"/>
                </a:lnTo>
                <a:lnTo>
                  <a:pt x="2046914" y="2677661"/>
                </a:lnTo>
                <a:lnTo>
                  <a:pt x="2087358" y="2656531"/>
                </a:lnTo>
                <a:lnTo>
                  <a:pt x="2127023" y="2634148"/>
                </a:lnTo>
                <a:lnTo>
                  <a:pt x="2165881" y="2610537"/>
                </a:lnTo>
                <a:lnTo>
                  <a:pt x="2203907" y="2585726"/>
                </a:lnTo>
                <a:lnTo>
                  <a:pt x="2241075" y="2559741"/>
                </a:lnTo>
                <a:lnTo>
                  <a:pt x="2277357" y="2532607"/>
                </a:lnTo>
                <a:lnTo>
                  <a:pt x="2312729" y="2504352"/>
                </a:lnTo>
                <a:lnTo>
                  <a:pt x="2347162" y="2475000"/>
                </a:lnTo>
                <a:lnTo>
                  <a:pt x="2380632" y="2444580"/>
                </a:lnTo>
                <a:lnTo>
                  <a:pt x="2413112" y="2413117"/>
                </a:lnTo>
                <a:lnTo>
                  <a:pt x="2444575" y="2380637"/>
                </a:lnTo>
                <a:lnTo>
                  <a:pt x="2474995" y="2347167"/>
                </a:lnTo>
                <a:lnTo>
                  <a:pt x="2504346" y="2312734"/>
                </a:lnTo>
                <a:lnTo>
                  <a:pt x="2532602" y="2277362"/>
                </a:lnTo>
                <a:lnTo>
                  <a:pt x="2559736" y="2241079"/>
                </a:lnTo>
                <a:lnTo>
                  <a:pt x="2585722" y="2203911"/>
                </a:lnTo>
                <a:lnTo>
                  <a:pt x="2610533" y="2165885"/>
                </a:lnTo>
                <a:lnTo>
                  <a:pt x="2634144" y="2127026"/>
                </a:lnTo>
                <a:lnTo>
                  <a:pt x="2656527" y="2087361"/>
                </a:lnTo>
                <a:lnTo>
                  <a:pt x="2677658" y="2046916"/>
                </a:lnTo>
                <a:lnTo>
                  <a:pt x="2697508" y="2005718"/>
                </a:lnTo>
                <a:lnTo>
                  <a:pt x="2716053" y="1963792"/>
                </a:lnTo>
                <a:lnTo>
                  <a:pt x="2733265" y="1921166"/>
                </a:lnTo>
                <a:lnTo>
                  <a:pt x="2749118" y="1877865"/>
                </a:lnTo>
                <a:lnTo>
                  <a:pt x="2763587" y="1833916"/>
                </a:lnTo>
                <a:lnTo>
                  <a:pt x="2776644" y="1789345"/>
                </a:lnTo>
                <a:lnTo>
                  <a:pt x="2788264" y="1744179"/>
                </a:lnTo>
                <a:lnTo>
                  <a:pt x="2798420" y="1698443"/>
                </a:lnTo>
                <a:lnTo>
                  <a:pt x="2807085" y="1652165"/>
                </a:lnTo>
                <a:lnTo>
                  <a:pt x="2814234" y="1605369"/>
                </a:lnTo>
                <a:lnTo>
                  <a:pt x="2819840" y="1558084"/>
                </a:lnTo>
                <a:lnTo>
                  <a:pt x="2823877" y="1510334"/>
                </a:lnTo>
                <a:lnTo>
                  <a:pt x="2826319" y="1462147"/>
                </a:lnTo>
                <a:lnTo>
                  <a:pt x="2827139" y="1413548"/>
                </a:lnTo>
                <a:lnTo>
                  <a:pt x="2826319" y="1364952"/>
                </a:lnTo>
                <a:lnTo>
                  <a:pt x="2823877" y="1316767"/>
                </a:lnTo>
                <a:lnTo>
                  <a:pt x="2819840" y="1269020"/>
                </a:lnTo>
                <a:lnTo>
                  <a:pt x="2814234" y="1221736"/>
                </a:lnTo>
                <a:lnTo>
                  <a:pt x="2807085" y="1174943"/>
                </a:lnTo>
                <a:lnTo>
                  <a:pt x="2798420" y="1128667"/>
                </a:lnTo>
                <a:lnTo>
                  <a:pt x="2788264" y="1082933"/>
                </a:lnTo>
                <a:lnTo>
                  <a:pt x="2776644" y="1037768"/>
                </a:lnTo>
                <a:lnTo>
                  <a:pt x="2763587" y="993199"/>
                </a:lnTo>
                <a:lnTo>
                  <a:pt x="2749118" y="949252"/>
                </a:lnTo>
                <a:lnTo>
                  <a:pt x="2733265" y="905953"/>
                </a:lnTo>
                <a:lnTo>
                  <a:pt x="2716053" y="863328"/>
                </a:lnTo>
                <a:lnTo>
                  <a:pt x="2697508" y="821404"/>
                </a:lnTo>
                <a:lnTo>
                  <a:pt x="2677658" y="780207"/>
                </a:lnTo>
                <a:lnTo>
                  <a:pt x="2656527" y="739764"/>
                </a:lnTo>
                <a:lnTo>
                  <a:pt x="2634144" y="700100"/>
                </a:lnTo>
                <a:lnTo>
                  <a:pt x="2610533" y="661242"/>
                </a:lnTo>
                <a:lnTo>
                  <a:pt x="2585722" y="623217"/>
                </a:lnTo>
                <a:lnTo>
                  <a:pt x="2559736" y="586050"/>
                </a:lnTo>
                <a:lnTo>
                  <a:pt x="2532602" y="549768"/>
                </a:lnTo>
                <a:lnTo>
                  <a:pt x="2504346" y="514397"/>
                </a:lnTo>
                <a:lnTo>
                  <a:pt x="2474995" y="479964"/>
                </a:lnTo>
                <a:lnTo>
                  <a:pt x="2444575" y="446495"/>
                </a:lnTo>
                <a:lnTo>
                  <a:pt x="2413112" y="414016"/>
                </a:lnTo>
                <a:lnTo>
                  <a:pt x="2380632" y="382553"/>
                </a:lnTo>
                <a:lnTo>
                  <a:pt x="2347162" y="352134"/>
                </a:lnTo>
                <a:lnTo>
                  <a:pt x="2312729" y="322783"/>
                </a:lnTo>
                <a:lnTo>
                  <a:pt x="2277357" y="294528"/>
                </a:lnTo>
                <a:lnTo>
                  <a:pt x="2241075" y="267395"/>
                </a:lnTo>
                <a:lnTo>
                  <a:pt x="2203907" y="241410"/>
                </a:lnTo>
                <a:lnTo>
                  <a:pt x="2165881" y="216599"/>
                </a:lnTo>
                <a:lnTo>
                  <a:pt x="2127023" y="192989"/>
                </a:lnTo>
                <a:lnTo>
                  <a:pt x="2087358" y="170606"/>
                </a:lnTo>
                <a:lnTo>
                  <a:pt x="2046914" y="149476"/>
                </a:lnTo>
                <a:lnTo>
                  <a:pt x="2005717" y="129626"/>
                </a:lnTo>
                <a:lnTo>
                  <a:pt x="1963792" y="111082"/>
                </a:lnTo>
                <a:lnTo>
                  <a:pt x="1921167" y="93870"/>
                </a:lnTo>
                <a:lnTo>
                  <a:pt x="1877867" y="78017"/>
                </a:lnTo>
                <a:lnTo>
                  <a:pt x="1833920" y="63549"/>
                </a:lnTo>
                <a:lnTo>
                  <a:pt x="1789350" y="50492"/>
                </a:lnTo>
                <a:lnTo>
                  <a:pt x="1744185" y="38873"/>
                </a:lnTo>
                <a:lnTo>
                  <a:pt x="1698451" y="28717"/>
                </a:lnTo>
                <a:lnTo>
                  <a:pt x="1652174" y="20052"/>
                </a:lnTo>
                <a:lnTo>
                  <a:pt x="1605381" y="12903"/>
                </a:lnTo>
                <a:lnTo>
                  <a:pt x="1558098" y="7297"/>
                </a:lnTo>
                <a:lnTo>
                  <a:pt x="1510350" y="3261"/>
                </a:lnTo>
                <a:lnTo>
                  <a:pt x="1462165" y="819"/>
                </a:lnTo>
                <a:lnTo>
                  <a:pt x="1413569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0D195D21-3DE2-2884-B37F-43AD6ED025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143500"/>
            <a:ext cx="1714500" cy="171450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29CB4E9A-ACBC-5C93-06E5-C26805B692A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3428459"/>
            <a:ext cx="17145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997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82179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Alleen achtergrond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360E5F97-C07D-A4D4-6877-A7B0AE302431}"/>
              </a:ext>
            </a:extLst>
          </p:cNvPr>
          <p:cNvSpPr/>
          <p:nvPr userDrawn="1"/>
        </p:nvSpPr>
        <p:spPr>
          <a:xfrm>
            <a:off x="2155996" y="4"/>
            <a:ext cx="1464401" cy="1415882"/>
          </a:xfrm>
          <a:custGeom>
            <a:avLst/>
            <a:gdLst/>
            <a:ahLst/>
            <a:cxnLst/>
            <a:rect l="l" t="t" r="r" b="b"/>
            <a:pathLst>
              <a:path w="2414904" h="2334895">
                <a:moveTo>
                  <a:pt x="554913" y="2334666"/>
                </a:moveTo>
                <a:lnTo>
                  <a:pt x="12" y="1784159"/>
                </a:lnTo>
                <a:lnTo>
                  <a:pt x="12" y="2043671"/>
                </a:lnTo>
                <a:lnTo>
                  <a:pt x="293319" y="2334666"/>
                </a:lnTo>
                <a:lnTo>
                  <a:pt x="554913" y="2334666"/>
                </a:lnTo>
                <a:close/>
              </a:path>
              <a:path w="2414904" h="2334895">
                <a:moveTo>
                  <a:pt x="1212303" y="2334666"/>
                </a:moveTo>
                <a:lnTo>
                  <a:pt x="12" y="1131976"/>
                </a:lnTo>
                <a:lnTo>
                  <a:pt x="12" y="1391462"/>
                </a:lnTo>
                <a:lnTo>
                  <a:pt x="950734" y="2334666"/>
                </a:lnTo>
                <a:lnTo>
                  <a:pt x="1212303" y="2334666"/>
                </a:lnTo>
                <a:close/>
              </a:path>
              <a:path w="2414904" h="2334895">
                <a:moveTo>
                  <a:pt x="1869719" y="2334666"/>
                </a:moveTo>
                <a:lnTo>
                  <a:pt x="25" y="479729"/>
                </a:lnTo>
                <a:lnTo>
                  <a:pt x="25" y="739267"/>
                </a:lnTo>
                <a:lnTo>
                  <a:pt x="1608112" y="2334666"/>
                </a:lnTo>
                <a:lnTo>
                  <a:pt x="1869719" y="2334666"/>
                </a:lnTo>
                <a:close/>
              </a:path>
              <a:path w="2414904" h="2334895">
                <a:moveTo>
                  <a:pt x="2414270" y="918311"/>
                </a:moveTo>
                <a:lnTo>
                  <a:pt x="1488605" y="0"/>
                </a:lnTo>
                <a:lnTo>
                  <a:pt x="1227074" y="0"/>
                </a:lnTo>
                <a:lnTo>
                  <a:pt x="2414270" y="1177836"/>
                </a:lnTo>
                <a:lnTo>
                  <a:pt x="2414270" y="918311"/>
                </a:lnTo>
                <a:close/>
              </a:path>
              <a:path w="2414904" h="2334895">
                <a:moveTo>
                  <a:pt x="2414282" y="2222754"/>
                </a:moveTo>
                <a:lnTo>
                  <a:pt x="173824" y="0"/>
                </a:lnTo>
                <a:lnTo>
                  <a:pt x="0" y="0"/>
                </a:lnTo>
                <a:lnTo>
                  <a:pt x="0" y="87083"/>
                </a:lnTo>
                <a:lnTo>
                  <a:pt x="2265502" y="2334666"/>
                </a:lnTo>
                <a:lnTo>
                  <a:pt x="2414282" y="2334666"/>
                </a:lnTo>
                <a:lnTo>
                  <a:pt x="2414282" y="2222754"/>
                </a:lnTo>
                <a:close/>
              </a:path>
              <a:path w="2414904" h="2334895">
                <a:moveTo>
                  <a:pt x="2414282" y="1570507"/>
                </a:moveTo>
                <a:lnTo>
                  <a:pt x="831253" y="0"/>
                </a:lnTo>
                <a:lnTo>
                  <a:pt x="569671" y="0"/>
                </a:lnTo>
                <a:lnTo>
                  <a:pt x="2414282" y="1830044"/>
                </a:lnTo>
                <a:lnTo>
                  <a:pt x="2414282" y="1570507"/>
                </a:lnTo>
                <a:close/>
              </a:path>
              <a:path w="2414904" h="2334895">
                <a:moveTo>
                  <a:pt x="2414295" y="266166"/>
                </a:moveTo>
                <a:lnTo>
                  <a:pt x="2146008" y="0"/>
                </a:lnTo>
                <a:lnTo>
                  <a:pt x="1884464" y="0"/>
                </a:lnTo>
                <a:lnTo>
                  <a:pt x="2414295" y="525627"/>
                </a:lnTo>
                <a:lnTo>
                  <a:pt x="2414295" y="266166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DC96CF23-6C59-DA7A-1EBA-10984A6B9FDC}"/>
              </a:ext>
            </a:extLst>
          </p:cNvPr>
          <p:cNvSpPr/>
          <p:nvPr userDrawn="1"/>
        </p:nvSpPr>
        <p:spPr>
          <a:xfrm>
            <a:off x="428" y="1201082"/>
            <a:ext cx="1532172" cy="1522160"/>
          </a:xfrm>
          <a:custGeom>
            <a:avLst/>
            <a:gdLst/>
            <a:ahLst/>
            <a:cxnLst/>
            <a:rect l="l" t="t" r="r" b="b"/>
            <a:pathLst>
              <a:path w="2526665" h="2510154">
                <a:moveTo>
                  <a:pt x="1255102" y="0"/>
                </a:moveTo>
                <a:lnTo>
                  <a:pt x="1206957" y="914"/>
                </a:lnTo>
                <a:lnTo>
                  <a:pt x="1159268" y="3619"/>
                </a:lnTo>
                <a:lnTo>
                  <a:pt x="1112075" y="8102"/>
                </a:lnTo>
                <a:lnTo>
                  <a:pt x="1065403" y="14312"/>
                </a:lnTo>
                <a:lnTo>
                  <a:pt x="1019289" y="22225"/>
                </a:lnTo>
                <a:lnTo>
                  <a:pt x="973772" y="31813"/>
                </a:lnTo>
                <a:lnTo>
                  <a:pt x="928865" y="43027"/>
                </a:lnTo>
                <a:lnTo>
                  <a:pt x="884605" y="55854"/>
                </a:lnTo>
                <a:lnTo>
                  <a:pt x="841044" y="70243"/>
                </a:lnTo>
                <a:lnTo>
                  <a:pt x="798195" y="86182"/>
                </a:lnTo>
                <a:lnTo>
                  <a:pt x="756094" y="103619"/>
                </a:lnTo>
                <a:lnTo>
                  <a:pt x="714781" y="122529"/>
                </a:lnTo>
                <a:lnTo>
                  <a:pt x="674293" y="142887"/>
                </a:lnTo>
                <a:lnTo>
                  <a:pt x="634644" y="164642"/>
                </a:lnTo>
                <a:lnTo>
                  <a:pt x="595871" y="187782"/>
                </a:lnTo>
                <a:lnTo>
                  <a:pt x="558025" y="212255"/>
                </a:lnTo>
                <a:lnTo>
                  <a:pt x="521106" y="238048"/>
                </a:lnTo>
                <a:lnTo>
                  <a:pt x="485178" y="265112"/>
                </a:lnTo>
                <a:lnTo>
                  <a:pt x="450265" y="293420"/>
                </a:lnTo>
                <a:lnTo>
                  <a:pt x="416394" y="322935"/>
                </a:lnTo>
                <a:lnTo>
                  <a:pt x="383590" y="353644"/>
                </a:lnTo>
                <a:lnTo>
                  <a:pt x="351904" y="385483"/>
                </a:lnTo>
                <a:lnTo>
                  <a:pt x="321348" y="418452"/>
                </a:lnTo>
                <a:lnTo>
                  <a:pt x="291973" y="452488"/>
                </a:lnTo>
                <a:lnTo>
                  <a:pt x="263804" y="487578"/>
                </a:lnTo>
                <a:lnTo>
                  <a:pt x="236867" y="523684"/>
                </a:lnTo>
                <a:lnTo>
                  <a:pt x="211213" y="560781"/>
                </a:lnTo>
                <a:lnTo>
                  <a:pt x="186855" y="598817"/>
                </a:lnTo>
                <a:lnTo>
                  <a:pt x="163830" y="637768"/>
                </a:lnTo>
                <a:lnTo>
                  <a:pt x="142176" y="677621"/>
                </a:lnTo>
                <a:lnTo>
                  <a:pt x="121920" y="718312"/>
                </a:lnTo>
                <a:lnTo>
                  <a:pt x="103098" y="759828"/>
                </a:lnTo>
                <a:lnTo>
                  <a:pt x="85750" y="802132"/>
                </a:lnTo>
                <a:lnTo>
                  <a:pt x="69900" y="845185"/>
                </a:lnTo>
                <a:lnTo>
                  <a:pt x="55575" y="888974"/>
                </a:lnTo>
                <a:lnTo>
                  <a:pt x="42811" y="933437"/>
                </a:lnTo>
                <a:lnTo>
                  <a:pt x="31648" y="978560"/>
                </a:lnTo>
                <a:lnTo>
                  <a:pt x="22110" y="1024305"/>
                </a:lnTo>
                <a:lnTo>
                  <a:pt x="14236" y="1070648"/>
                </a:lnTo>
                <a:lnTo>
                  <a:pt x="8051" y="1117549"/>
                </a:lnTo>
                <a:lnTo>
                  <a:pt x="3594" y="1164971"/>
                </a:lnTo>
                <a:lnTo>
                  <a:pt x="901" y="1212900"/>
                </a:lnTo>
                <a:lnTo>
                  <a:pt x="228" y="1248702"/>
                </a:lnTo>
                <a:lnTo>
                  <a:pt x="0" y="1248702"/>
                </a:lnTo>
                <a:lnTo>
                  <a:pt x="0" y="1261275"/>
                </a:lnTo>
                <a:lnTo>
                  <a:pt x="0" y="2509977"/>
                </a:lnTo>
                <a:lnTo>
                  <a:pt x="48145" y="2509062"/>
                </a:lnTo>
                <a:lnTo>
                  <a:pt x="95834" y="2506357"/>
                </a:lnTo>
                <a:lnTo>
                  <a:pt x="143027" y="2501874"/>
                </a:lnTo>
                <a:lnTo>
                  <a:pt x="189687" y="2495664"/>
                </a:lnTo>
                <a:lnTo>
                  <a:pt x="235800" y="2487752"/>
                </a:lnTo>
                <a:lnTo>
                  <a:pt x="281330" y="2478163"/>
                </a:lnTo>
                <a:lnTo>
                  <a:pt x="326237" y="2466949"/>
                </a:lnTo>
                <a:lnTo>
                  <a:pt x="370484" y="2454122"/>
                </a:lnTo>
                <a:lnTo>
                  <a:pt x="414058" y="2439733"/>
                </a:lnTo>
                <a:lnTo>
                  <a:pt x="456907" y="2423795"/>
                </a:lnTo>
                <a:lnTo>
                  <a:pt x="498995" y="2406358"/>
                </a:lnTo>
                <a:lnTo>
                  <a:pt x="540308" y="2387447"/>
                </a:lnTo>
                <a:lnTo>
                  <a:pt x="580809" y="2367089"/>
                </a:lnTo>
                <a:lnTo>
                  <a:pt x="620458" y="2345334"/>
                </a:lnTo>
                <a:lnTo>
                  <a:pt x="659218" y="2322195"/>
                </a:lnTo>
                <a:lnTo>
                  <a:pt x="697077" y="2297722"/>
                </a:lnTo>
                <a:lnTo>
                  <a:pt x="733983" y="2271928"/>
                </a:lnTo>
                <a:lnTo>
                  <a:pt x="769912" y="2244864"/>
                </a:lnTo>
                <a:lnTo>
                  <a:pt x="804837" y="2216556"/>
                </a:lnTo>
                <a:lnTo>
                  <a:pt x="838708" y="2187041"/>
                </a:lnTo>
                <a:lnTo>
                  <a:pt x="871512" y="2156333"/>
                </a:lnTo>
                <a:lnTo>
                  <a:pt x="903198" y="2124494"/>
                </a:lnTo>
                <a:lnTo>
                  <a:pt x="933754" y="2091524"/>
                </a:lnTo>
                <a:lnTo>
                  <a:pt x="963129" y="2057488"/>
                </a:lnTo>
                <a:lnTo>
                  <a:pt x="991298" y="2022398"/>
                </a:lnTo>
                <a:lnTo>
                  <a:pt x="1018235" y="1986292"/>
                </a:lnTo>
                <a:lnTo>
                  <a:pt x="1043889" y="1949208"/>
                </a:lnTo>
                <a:lnTo>
                  <a:pt x="1068247" y="1911159"/>
                </a:lnTo>
                <a:lnTo>
                  <a:pt x="1091272" y="1872208"/>
                </a:lnTo>
                <a:lnTo>
                  <a:pt x="1112926" y="1832356"/>
                </a:lnTo>
                <a:lnTo>
                  <a:pt x="1133170" y="1791665"/>
                </a:lnTo>
                <a:lnTo>
                  <a:pt x="1151991" y="1750148"/>
                </a:lnTo>
                <a:lnTo>
                  <a:pt x="1169352" y="1707845"/>
                </a:lnTo>
                <a:lnTo>
                  <a:pt x="1185202" y="1664792"/>
                </a:lnTo>
                <a:lnTo>
                  <a:pt x="1199527" y="1621015"/>
                </a:lnTo>
                <a:lnTo>
                  <a:pt x="1212291" y="1576539"/>
                </a:lnTo>
                <a:lnTo>
                  <a:pt x="1223454" y="1531416"/>
                </a:lnTo>
                <a:lnTo>
                  <a:pt x="1232992" y="1485671"/>
                </a:lnTo>
                <a:lnTo>
                  <a:pt x="1240866" y="1439329"/>
                </a:lnTo>
                <a:lnTo>
                  <a:pt x="1247038" y="1392428"/>
                </a:lnTo>
                <a:lnTo>
                  <a:pt x="1251496" y="1345006"/>
                </a:lnTo>
                <a:lnTo>
                  <a:pt x="1254201" y="1297089"/>
                </a:lnTo>
                <a:lnTo>
                  <a:pt x="1254861" y="1261275"/>
                </a:lnTo>
                <a:lnTo>
                  <a:pt x="1255102" y="1261275"/>
                </a:lnTo>
                <a:lnTo>
                  <a:pt x="1255102" y="1248702"/>
                </a:lnTo>
                <a:lnTo>
                  <a:pt x="1255102" y="0"/>
                </a:lnTo>
                <a:close/>
              </a:path>
              <a:path w="2526665" h="2510154">
                <a:moveTo>
                  <a:pt x="2526334" y="0"/>
                </a:moveTo>
                <a:lnTo>
                  <a:pt x="2478189" y="914"/>
                </a:lnTo>
                <a:lnTo>
                  <a:pt x="2430500" y="3619"/>
                </a:lnTo>
                <a:lnTo>
                  <a:pt x="2383307" y="8102"/>
                </a:lnTo>
                <a:lnTo>
                  <a:pt x="2336635" y="14312"/>
                </a:lnTo>
                <a:lnTo>
                  <a:pt x="2290521" y="22225"/>
                </a:lnTo>
                <a:lnTo>
                  <a:pt x="2245004" y="31813"/>
                </a:lnTo>
                <a:lnTo>
                  <a:pt x="2200097" y="43027"/>
                </a:lnTo>
                <a:lnTo>
                  <a:pt x="2155837" y="55854"/>
                </a:lnTo>
                <a:lnTo>
                  <a:pt x="2112276" y="70243"/>
                </a:lnTo>
                <a:lnTo>
                  <a:pt x="2069426" y="86182"/>
                </a:lnTo>
                <a:lnTo>
                  <a:pt x="2027339" y="103619"/>
                </a:lnTo>
                <a:lnTo>
                  <a:pt x="1986026" y="122529"/>
                </a:lnTo>
                <a:lnTo>
                  <a:pt x="1945525" y="142887"/>
                </a:lnTo>
                <a:lnTo>
                  <a:pt x="1905876" y="164642"/>
                </a:lnTo>
                <a:lnTo>
                  <a:pt x="1867103" y="187782"/>
                </a:lnTo>
                <a:lnTo>
                  <a:pt x="1829257" y="212255"/>
                </a:lnTo>
                <a:lnTo>
                  <a:pt x="1792351" y="238048"/>
                </a:lnTo>
                <a:lnTo>
                  <a:pt x="1756422" y="265112"/>
                </a:lnTo>
                <a:lnTo>
                  <a:pt x="1721497" y="293420"/>
                </a:lnTo>
                <a:lnTo>
                  <a:pt x="1687626" y="322935"/>
                </a:lnTo>
                <a:lnTo>
                  <a:pt x="1654822" y="353644"/>
                </a:lnTo>
                <a:lnTo>
                  <a:pt x="1623136" y="385483"/>
                </a:lnTo>
                <a:lnTo>
                  <a:pt x="1592580" y="418452"/>
                </a:lnTo>
                <a:lnTo>
                  <a:pt x="1563204" y="452488"/>
                </a:lnTo>
                <a:lnTo>
                  <a:pt x="1535036" y="487578"/>
                </a:lnTo>
                <a:lnTo>
                  <a:pt x="1508099" y="523684"/>
                </a:lnTo>
                <a:lnTo>
                  <a:pt x="1482445" y="560781"/>
                </a:lnTo>
                <a:lnTo>
                  <a:pt x="1458087" y="598817"/>
                </a:lnTo>
                <a:lnTo>
                  <a:pt x="1435061" y="637768"/>
                </a:lnTo>
                <a:lnTo>
                  <a:pt x="1413408" y="677621"/>
                </a:lnTo>
                <a:lnTo>
                  <a:pt x="1393151" y="718312"/>
                </a:lnTo>
                <a:lnTo>
                  <a:pt x="1374343" y="759828"/>
                </a:lnTo>
                <a:lnTo>
                  <a:pt x="1356982" y="802132"/>
                </a:lnTo>
                <a:lnTo>
                  <a:pt x="1341132" y="845185"/>
                </a:lnTo>
                <a:lnTo>
                  <a:pt x="1326807" y="888974"/>
                </a:lnTo>
                <a:lnTo>
                  <a:pt x="1314043" y="933437"/>
                </a:lnTo>
                <a:lnTo>
                  <a:pt x="1302880" y="978560"/>
                </a:lnTo>
                <a:lnTo>
                  <a:pt x="1293342" y="1024305"/>
                </a:lnTo>
                <a:lnTo>
                  <a:pt x="1285468" y="1070648"/>
                </a:lnTo>
                <a:lnTo>
                  <a:pt x="1279283" y="1117549"/>
                </a:lnTo>
                <a:lnTo>
                  <a:pt x="1274838" y="1164971"/>
                </a:lnTo>
                <a:lnTo>
                  <a:pt x="1272133" y="1212900"/>
                </a:lnTo>
                <a:lnTo>
                  <a:pt x="1271460" y="1248702"/>
                </a:lnTo>
                <a:lnTo>
                  <a:pt x="1271231" y="1248702"/>
                </a:lnTo>
                <a:lnTo>
                  <a:pt x="1271231" y="1261275"/>
                </a:lnTo>
                <a:lnTo>
                  <a:pt x="1271231" y="2509977"/>
                </a:lnTo>
                <a:lnTo>
                  <a:pt x="1319377" y="2509062"/>
                </a:lnTo>
                <a:lnTo>
                  <a:pt x="1367066" y="2506357"/>
                </a:lnTo>
                <a:lnTo>
                  <a:pt x="1414259" y="2501874"/>
                </a:lnTo>
                <a:lnTo>
                  <a:pt x="1460931" y="2495664"/>
                </a:lnTo>
                <a:lnTo>
                  <a:pt x="1507045" y="2487752"/>
                </a:lnTo>
                <a:lnTo>
                  <a:pt x="1552562" y="2478163"/>
                </a:lnTo>
                <a:lnTo>
                  <a:pt x="1597469" y="2466949"/>
                </a:lnTo>
                <a:lnTo>
                  <a:pt x="1641729" y="2454122"/>
                </a:lnTo>
                <a:lnTo>
                  <a:pt x="1685290" y="2439733"/>
                </a:lnTo>
                <a:lnTo>
                  <a:pt x="1728139" y="2423795"/>
                </a:lnTo>
                <a:lnTo>
                  <a:pt x="1770227" y="2406358"/>
                </a:lnTo>
                <a:lnTo>
                  <a:pt x="1811540" y="2387447"/>
                </a:lnTo>
                <a:lnTo>
                  <a:pt x="1852041" y="2367089"/>
                </a:lnTo>
                <a:lnTo>
                  <a:pt x="1891690" y="2345334"/>
                </a:lnTo>
                <a:lnTo>
                  <a:pt x="1930463" y="2322195"/>
                </a:lnTo>
                <a:lnTo>
                  <a:pt x="1968309" y="2297722"/>
                </a:lnTo>
                <a:lnTo>
                  <a:pt x="2005215" y="2271928"/>
                </a:lnTo>
                <a:lnTo>
                  <a:pt x="2041156" y="2244864"/>
                </a:lnTo>
                <a:lnTo>
                  <a:pt x="2076069" y="2216556"/>
                </a:lnTo>
                <a:lnTo>
                  <a:pt x="2109940" y="2187041"/>
                </a:lnTo>
                <a:lnTo>
                  <a:pt x="2142744" y="2156333"/>
                </a:lnTo>
                <a:lnTo>
                  <a:pt x="2174430" y="2124494"/>
                </a:lnTo>
                <a:lnTo>
                  <a:pt x="2204986" y="2091524"/>
                </a:lnTo>
                <a:lnTo>
                  <a:pt x="2234361" y="2057488"/>
                </a:lnTo>
                <a:lnTo>
                  <a:pt x="2262530" y="2022398"/>
                </a:lnTo>
                <a:lnTo>
                  <a:pt x="2289467" y="1986292"/>
                </a:lnTo>
                <a:lnTo>
                  <a:pt x="2315121" y="1949208"/>
                </a:lnTo>
                <a:lnTo>
                  <a:pt x="2339479" y="1911159"/>
                </a:lnTo>
                <a:lnTo>
                  <a:pt x="2362504" y="1872208"/>
                </a:lnTo>
                <a:lnTo>
                  <a:pt x="2384158" y="1832356"/>
                </a:lnTo>
                <a:lnTo>
                  <a:pt x="2404414" y="1791665"/>
                </a:lnTo>
                <a:lnTo>
                  <a:pt x="2423223" y="1750148"/>
                </a:lnTo>
                <a:lnTo>
                  <a:pt x="2440584" y="1707845"/>
                </a:lnTo>
                <a:lnTo>
                  <a:pt x="2456434" y="1664792"/>
                </a:lnTo>
                <a:lnTo>
                  <a:pt x="2470759" y="1621015"/>
                </a:lnTo>
                <a:lnTo>
                  <a:pt x="2483523" y="1576539"/>
                </a:lnTo>
                <a:lnTo>
                  <a:pt x="2494686" y="1531416"/>
                </a:lnTo>
                <a:lnTo>
                  <a:pt x="2504224" y="1485671"/>
                </a:lnTo>
                <a:lnTo>
                  <a:pt x="2512098" y="1439329"/>
                </a:lnTo>
                <a:lnTo>
                  <a:pt x="2518283" y="1392428"/>
                </a:lnTo>
                <a:lnTo>
                  <a:pt x="2522728" y="1345006"/>
                </a:lnTo>
                <a:lnTo>
                  <a:pt x="2525433" y="1297089"/>
                </a:lnTo>
                <a:lnTo>
                  <a:pt x="2526093" y="1261275"/>
                </a:lnTo>
                <a:lnTo>
                  <a:pt x="2526334" y="1261275"/>
                </a:lnTo>
                <a:lnTo>
                  <a:pt x="2526334" y="1248702"/>
                </a:lnTo>
                <a:lnTo>
                  <a:pt x="2526334" y="0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8">
            <a:extLst>
              <a:ext uri="{FF2B5EF4-FFF2-40B4-BE49-F238E27FC236}">
                <a16:creationId xmlns:a16="http://schemas.microsoft.com/office/drawing/2014/main" id="{6BA079EC-0A4B-E6AB-8D47-57FD165D24A0}"/>
              </a:ext>
            </a:extLst>
          </p:cNvPr>
          <p:cNvSpPr/>
          <p:nvPr userDrawn="1"/>
        </p:nvSpPr>
        <p:spPr>
          <a:xfrm>
            <a:off x="8993750" y="5436592"/>
            <a:ext cx="1457854" cy="1421273"/>
          </a:xfrm>
          <a:custGeom>
            <a:avLst/>
            <a:gdLst/>
            <a:ahLst/>
            <a:cxnLst/>
            <a:rect l="l" t="t" r="r" b="b"/>
            <a:pathLst>
              <a:path w="2404109" h="2343784">
                <a:moveTo>
                  <a:pt x="1201851" y="1201864"/>
                </a:moveTo>
                <a:lnTo>
                  <a:pt x="1200899" y="1153528"/>
                </a:lnTo>
                <a:lnTo>
                  <a:pt x="1198054" y="1105674"/>
                </a:lnTo>
                <a:lnTo>
                  <a:pt x="1193368" y="1058341"/>
                </a:lnTo>
                <a:lnTo>
                  <a:pt x="1186865" y="1011567"/>
                </a:lnTo>
                <a:lnTo>
                  <a:pt x="1178598" y="965377"/>
                </a:lnTo>
                <a:lnTo>
                  <a:pt x="1168577" y="919822"/>
                </a:lnTo>
                <a:lnTo>
                  <a:pt x="1156855" y="874928"/>
                </a:lnTo>
                <a:lnTo>
                  <a:pt x="1143457" y="830745"/>
                </a:lnTo>
                <a:lnTo>
                  <a:pt x="1128433" y="787285"/>
                </a:lnTo>
                <a:lnTo>
                  <a:pt x="1111808" y="744601"/>
                </a:lnTo>
                <a:lnTo>
                  <a:pt x="1093622" y="702716"/>
                </a:lnTo>
                <a:lnTo>
                  <a:pt x="1073912" y="661682"/>
                </a:lnTo>
                <a:lnTo>
                  <a:pt x="1052703" y="621538"/>
                </a:lnTo>
                <a:lnTo>
                  <a:pt x="1030058" y="582295"/>
                </a:lnTo>
                <a:lnTo>
                  <a:pt x="1005979" y="544004"/>
                </a:lnTo>
                <a:lnTo>
                  <a:pt x="980528" y="506704"/>
                </a:lnTo>
                <a:lnTo>
                  <a:pt x="953719" y="470420"/>
                </a:lnTo>
                <a:lnTo>
                  <a:pt x="925614" y="435203"/>
                </a:lnTo>
                <a:lnTo>
                  <a:pt x="896226" y="401078"/>
                </a:lnTo>
                <a:lnTo>
                  <a:pt x="865606" y="368084"/>
                </a:lnTo>
                <a:lnTo>
                  <a:pt x="833780" y="336257"/>
                </a:lnTo>
                <a:lnTo>
                  <a:pt x="800785" y="305638"/>
                </a:lnTo>
                <a:lnTo>
                  <a:pt x="766660" y="276250"/>
                </a:lnTo>
                <a:lnTo>
                  <a:pt x="731443" y="248132"/>
                </a:lnTo>
                <a:lnTo>
                  <a:pt x="695159" y="221335"/>
                </a:lnTo>
                <a:lnTo>
                  <a:pt x="657860" y="195884"/>
                </a:lnTo>
                <a:lnTo>
                  <a:pt x="619569" y="171805"/>
                </a:lnTo>
                <a:lnTo>
                  <a:pt x="580339" y="149148"/>
                </a:lnTo>
                <a:lnTo>
                  <a:pt x="540181" y="127952"/>
                </a:lnTo>
                <a:lnTo>
                  <a:pt x="499148" y="108242"/>
                </a:lnTo>
                <a:lnTo>
                  <a:pt x="457263" y="90055"/>
                </a:lnTo>
                <a:lnTo>
                  <a:pt x="414578" y="73431"/>
                </a:lnTo>
                <a:lnTo>
                  <a:pt x="371119" y="58394"/>
                </a:lnTo>
                <a:lnTo>
                  <a:pt x="326936" y="45008"/>
                </a:lnTo>
                <a:lnTo>
                  <a:pt x="282041" y="33286"/>
                </a:lnTo>
                <a:lnTo>
                  <a:pt x="236486" y="23266"/>
                </a:lnTo>
                <a:lnTo>
                  <a:pt x="190296" y="14986"/>
                </a:lnTo>
                <a:lnTo>
                  <a:pt x="143522" y="8483"/>
                </a:lnTo>
                <a:lnTo>
                  <a:pt x="96189" y="3797"/>
                </a:lnTo>
                <a:lnTo>
                  <a:pt x="48336" y="952"/>
                </a:lnTo>
                <a:lnTo>
                  <a:pt x="0" y="0"/>
                </a:lnTo>
                <a:lnTo>
                  <a:pt x="0" y="2343213"/>
                </a:lnTo>
                <a:lnTo>
                  <a:pt x="377291" y="2343213"/>
                </a:lnTo>
                <a:lnTo>
                  <a:pt x="414578" y="2330323"/>
                </a:lnTo>
                <a:lnTo>
                  <a:pt x="457263" y="2313698"/>
                </a:lnTo>
                <a:lnTo>
                  <a:pt x="499148" y="2295512"/>
                </a:lnTo>
                <a:lnTo>
                  <a:pt x="540181" y="2275802"/>
                </a:lnTo>
                <a:lnTo>
                  <a:pt x="580339" y="2254593"/>
                </a:lnTo>
                <a:lnTo>
                  <a:pt x="619569" y="2231948"/>
                </a:lnTo>
                <a:lnTo>
                  <a:pt x="657860" y="2207869"/>
                </a:lnTo>
                <a:lnTo>
                  <a:pt x="695159" y="2182418"/>
                </a:lnTo>
                <a:lnTo>
                  <a:pt x="731443" y="2155609"/>
                </a:lnTo>
                <a:lnTo>
                  <a:pt x="766660" y="2127504"/>
                </a:lnTo>
                <a:lnTo>
                  <a:pt x="800785" y="2098116"/>
                </a:lnTo>
                <a:lnTo>
                  <a:pt x="833780" y="2067483"/>
                </a:lnTo>
                <a:lnTo>
                  <a:pt x="865606" y="2035657"/>
                </a:lnTo>
                <a:lnTo>
                  <a:pt x="896226" y="2002663"/>
                </a:lnTo>
                <a:lnTo>
                  <a:pt x="925614" y="1968538"/>
                </a:lnTo>
                <a:lnTo>
                  <a:pt x="953719" y="1933321"/>
                </a:lnTo>
                <a:lnTo>
                  <a:pt x="980528" y="1897037"/>
                </a:lnTo>
                <a:lnTo>
                  <a:pt x="1005979" y="1859737"/>
                </a:lnTo>
                <a:lnTo>
                  <a:pt x="1030058" y="1821446"/>
                </a:lnTo>
                <a:lnTo>
                  <a:pt x="1052703" y="1782203"/>
                </a:lnTo>
                <a:lnTo>
                  <a:pt x="1073912" y="1742046"/>
                </a:lnTo>
                <a:lnTo>
                  <a:pt x="1093622" y="1701012"/>
                </a:lnTo>
                <a:lnTo>
                  <a:pt x="1111808" y="1659140"/>
                </a:lnTo>
                <a:lnTo>
                  <a:pt x="1128433" y="1616456"/>
                </a:lnTo>
                <a:lnTo>
                  <a:pt x="1143457" y="1572996"/>
                </a:lnTo>
                <a:lnTo>
                  <a:pt x="1156855" y="1528800"/>
                </a:lnTo>
                <a:lnTo>
                  <a:pt x="1168577" y="1483906"/>
                </a:lnTo>
                <a:lnTo>
                  <a:pt x="1178598" y="1438351"/>
                </a:lnTo>
                <a:lnTo>
                  <a:pt x="1186865" y="1392161"/>
                </a:lnTo>
                <a:lnTo>
                  <a:pt x="1193368" y="1345387"/>
                </a:lnTo>
                <a:lnTo>
                  <a:pt x="1198054" y="1298054"/>
                </a:lnTo>
                <a:lnTo>
                  <a:pt x="1200899" y="1250200"/>
                </a:lnTo>
                <a:lnTo>
                  <a:pt x="1201851" y="1201864"/>
                </a:lnTo>
                <a:close/>
              </a:path>
              <a:path w="2404109" h="2343784">
                <a:moveTo>
                  <a:pt x="2403716" y="0"/>
                </a:moveTo>
                <a:lnTo>
                  <a:pt x="2355380" y="952"/>
                </a:lnTo>
                <a:lnTo>
                  <a:pt x="2307526" y="3797"/>
                </a:lnTo>
                <a:lnTo>
                  <a:pt x="2260181" y="8483"/>
                </a:lnTo>
                <a:lnTo>
                  <a:pt x="2213406" y="14986"/>
                </a:lnTo>
                <a:lnTo>
                  <a:pt x="2167229" y="23266"/>
                </a:lnTo>
                <a:lnTo>
                  <a:pt x="2121662" y="33286"/>
                </a:lnTo>
                <a:lnTo>
                  <a:pt x="2076780" y="45008"/>
                </a:lnTo>
                <a:lnTo>
                  <a:pt x="2032584" y="58394"/>
                </a:lnTo>
                <a:lnTo>
                  <a:pt x="1989124" y="73431"/>
                </a:lnTo>
                <a:lnTo>
                  <a:pt x="1946440" y="90055"/>
                </a:lnTo>
                <a:lnTo>
                  <a:pt x="1904568" y="108242"/>
                </a:lnTo>
                <a:lnTo>
                  <a:pt x="1863534" y="127952"/>
                </a:lnTo>
                <a:lnTo>
                  <a:pt x="1823377" y="149148"/>
                </a:lnTo>
                <a:lnTo>
                  <a:pt x="1784134" y="171805"/>
                </a:lnTo>
                <a:lnTo>
                  <a:pt x="1745843" y="195884"/>
                </a:lnTo>
                <a:lnTo>
                  <a:pt x="1708543" y="221335"/>
                </a:lnTo>
                <a:lnTo>
                  <a:pt x="1672272" y="248132"/>
                </a:lnTo>
                <a:lnTo>
                  <a:pt x="1637042" y="276250"/>
                </a:lnTo>
                <a:lnTo>
                  <a:pt x="1602917" y="305638"/>
                </a:lnTo>
                <a:lnTo>
                  <a:pt x="1569935" y="336257"/>
                </a:lnTo>
                <a:lnTo>
                  <a:pt x="1538109" y="368084"/>
                </a:lnTo>
                <a:lnTo>
                  <a:pt x="1507477" y="401078"/>
                </a:lnTo>
                <a:lnTo>
                  <a:pt x="1478089" y="435203"/>
                </a:lnTo>
                <a:lnTo>
                  <a:pt x="1449984" y="470420"/>
                </a:lnTo>
                <a:lnTo>
                  <a:pt x="1423174" y="506704"/>
                </a:lnTo>
                <a:lnTo>
                  <a:pt x="1397723" y="544004"/>
                </a:lnTo>
                <a:lnTo>
                  <a:pt x="1373657" y="582295"/>
                </a:lnTo>
                <a:lnTo>
                  <a:pt x="1351000" y="621538"/>
                </a:lnTo>
                <a:lnTo>
                  <a:pt x="1329791" y="661682"/>
                </a:lnTo>
                <a:lnTo>
                  <a:pt x="1310081" y="702716"/>
                </a:lnTo>
                <a:lnTo>
                  <a:pt x="1291894" y="744601"/>
                </a:lnTo>
                <a:lnTo>
                  <a:pt x="1275270" y="787285"/>
                </a:lnTo>
                <a:lnTo>
                  <a:pt x="1260246" y="830745"/>
                </a:lnTo>
                <a:lnTo>
                  <a:pt x="1246860" y="874928"/>
                </a:lnTo>
                <a:lnTo>
                  <a:pt x="1235125" y="919822"/>
                </a:lnTo>
                <a:lnTo>
                  <a:pt x="1225118" y="965377"/>
                </a:lnTo>
                <a:lnTo>
                  <a:pt x="1216837" y="1011567"/>
                </a:lnTo>
                <a:lnTo>
                  <a:pt x="1210335" y="1058341"/>
                </a:lnTo>
                <a:lnTo>
                  <a:pt x="1205649" y="1105674"/>
                </a:lnTo>
                <a:lnTo>
                  <a:pt x="1202804" y="1153528"/>
                </a:lnTo>
                <a:lnTo>
                  <a:pt x="1201851" y="1201864"/>
                </a:lnTo>
                <a:lnTo>
                  <a:pt x="1202804" y="1250200"/>
                </a:lnTo>
                <a:lnTo>
                  <a:pt x="1205649" y="1298054"/>
                </a:lnTo>
                <a:lnTo>
                  <a:pt x="1210335" y="1345387"/>
                </a:lnTo>
                <a:lnTo>
                  <a:pt x="1216837" y="1392161"/>
                </a:lnTo>
                <a:lnTo>
                  <a:pt x="1225118" y="1438351"/>
                </a:lnTo>
                <a:lnTo>
                  <a:pt x="1235125" y="1483906"/>
                </a:lnTo>
                <a:lnTo>
                  <a:pt x="1246860" y="1528800"/>
                </a:lnTo>
                <a:lnTo>
                  <a:pt x="1260246" y="1572996"/>
                </a:lnTo>
                <a:lnTo>
                  <a:pt x="1275270" y="1616456"/>
                </a:lnTo>
                <a:lnTo>
                  <a:pt x="1291894" y="1659140"/>
                </a:lnTo>
                <a:lnTo>
                  <a:pt x="1310081" y="1701012"/>
                </a:lnTo>
                <a:lnTo>
                  <a:pt x="1329791" y="1742046"/>
                </a:lnTo>
                <a:lnTo>
                  <a:pt x="1351000" y="1782203"/>
                </a:lnTo>
                <a:lnTo>
                  <a:pt x="1373657" y="1821446"/>
                </a:lnTo>
                <a:lnTo>
                  <a:pt x="1397723" y="1859737"/>
                </a:lnTo>
                <a:lnTo>
                  <a:pt x="1423174" y="1897037"/>
                </a:lnTo>
                <a:lnTo>
                  <a:pt x="1449984" y="1933321"/>
                </a:lnTo>
                <a:lnTo>
                  <a:pt x="1478089" y="1968538"/>
                </a:lnTo>
                <a:lnTo>
                  <a:pt x="1507477" y="2002663"/>
                </a:lnTo>
                <a:lnTo>
                  <a:pt x="1538109" y="2035657"/>
                </a:lnTo>
                <a:lnTo>
                  <a:pt x="1569935" y="2067483"/>
                </a:lnTo>
                <a:lnTo>
                  <a:pt x="1602917" y="2098116"/>
                </a:lnTo>
                <a:lnTo>
                  <a:pt x="1637042" y="2127504"/>
                </a:lnTo>
                <a:lnTo>
                  <a:pt x="1672272" y="2155609"/>
                </a:lnTo>
                <a:lnTo>
                  <a:pt x="1708543" y="2182418"/>
                </a:lnTo>
                <a:lnTo>
                  <a:pt x="1745843" y="2207869"/>
                </a:lnTo>
                <a:lnTo>
                  <a:pt x="1784134" y="2231948"/>
                </a:lnTo>
                <a:lnTo>
                  <a:pt x="1823377" y="2254593"/>
                </a:lnTo>
                <a:lnTo>
                  <a:pt x="1863534" y="2275802"/>
                </a:lnTo>
                <a:lnTo>
                  <a:pt x="1904568" y="2295512"/>
                </a:lnTo>
                <a:lnTo>
                  <a:pt x="1946440" y="2313698"/>
                </a:lnTo>
                <a:lnTo>
                  <a:pt x="1989124" y="2330323"/>
                </a:lnTo>
                <a:lnTo>
                  <a:pt x="2026412" y="2343213"/>
                </a:lnTo>
                <a:lnTo>
                  <a:pt x="2403716" y="2343213"/>
                </a:lnTo>
                <a:lnTo>
                  <a:pt x="2403716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9">
            <a:extLst>
              <a:ext uri="{FF2B5EF4-FFF2-40B4-BE49-F238E27FC236}">
                <a16:creationId xmlns:a16="http://schemas.microsoft.com/office/drawing/2014/main" id="{EDC7D161-5B56-DFDE-A120-C1CAE9980630}"/>
              </a:ext>
            </a:extLst>
          </p:cNvPr>
          <p:cNvSpPr/>
          <p:nvPr userDrawn="1"/>
        </p:nvSpPr>
        <p:spPr>
          <a:xfrm>
            <a:off x="10683390" y="4103629"/>
            <a:ext cx="1508298" cy="1508298"/>
          </a:xfrm>
          <a:custGeom>
            <a:avLst/>
            <a:gdLst/>
            <a:ahLst/>
            <a:cxnLst/>
            <a:rect l="l" t="t" r="r" b="b"/>
            <a:pathLst>
              <a:path w="2487294" h="2487295">
                <a:moveTo>
                  <a:pt x="1243533" y="621766"/>
                </a:moveTo>
                <a:lnTo>
                  <a:pt x="1241666" y="573176"/>
                </a:lnTo>
                <a:lnTo>
                  <a:pt x="1236154" y="525602"/>
                </a:lnTo>
                <a:lnTo>
                  <a:pt x="1227112" y="479196"/>
                </a:lnTo>
                <a:lnTo>
                  <a:pt x="1214716" y="434086"/>
                </a:lnTo>
                <a:lnTo>
                  <a:pt x="1199083" y="390423"/>
                </a:lnTo>
                <a:lnTo>
                  <a:pt x="1180338" y="348322"/>
                </a:lnTo>
                <a:lnTo>
                  <a:pt x="1158646" y="307949"/>
                </a:lnTo>
                <a:lnTo>
                  <a:pt x="1134135" y="269417"/>
                </a:lnTo>
                <a:lnTo>
                  <a:pt x="1106944" y="232879"/>
                </a:lnTo>
                <a:lnTo>
                  <a:pt x="1077214" y="198475"/>
                </a:lnTo>
                <a:lnTo>
                  <a:pt x="1045070" y="166331"/>
                </a:lnTo>
                <a:lnTo>
                  <a:pt x="1010666" y="136588"/>
                </a:lnTo>
                <a:lnTo>
                  <a:pt x="974128" y="109397"/>
                </a:lnTo>
                <a:lnTo>
                  <a:pt x="935596" y="84886"/>
                </a:lnTo>
                <a:lnTo>
                  <a:pt x="895223" y="63195"/>
                </a:lnTo>
                <a:lnTo>
                  <a:pt x="853135" y="44462"/>
                </a:lnTo>
                <a:lnTo>
                  <a:pt x="809459" y="28816"/>
                </a:lnTo>
                <a:lnTo>
                  <a:pt x="764362" y="16421"/>
                </a:lnTo>
                <a:lnTo>
                  <a:pt x="717956" y="7391"/>
                </a:lnTo>
                <a:lnTo>
                  <a:pt x="670382" y="1866"/>
                </a:lnTo>
                <a:lnTo>
                  <a:pt x="621804" y="0"/>
                </a:lnTo>
                <a:lnTo>
                  <a:pt x="573201" y="1866"/>
                </a:lnTo>
                <a:lnTo>
                  <a:pt x="525640" y="7391"/>
                </a:lnTo>
                <a:lnTo>
                  <a:pt x="479221" y="16421"/>
                </a:lnTo>
                <a:lnTo>
                  <a:pt x="434124" y="28816"/>
                </a:lnTo>
                <a:lnTo>
                  <a:pt x="390448" y="44462"/>
                </a:lnTo>
                <a:lnTo>
                  <a:pt x="348348" y="63195"/>
                </a:lnTo>
                <a:lnTo>
                  <a:pt x="307962" y="84886"/>
                </a:lnTo>
                <a:lnTo>
                  <a:pt x="269430" y="109397"/>
                </a:lnTo>
                <a:lnTo>
                  <a:pt x="232892" y="136588"/>
                </a:lnTo>
                <a:lnTo>
                  <a:pt x="198488" y="166331"/>
                </a:lnTo>
                <a:lnTo>
                  <a:pt x="166344" y="198475"/>
                </a:lnTo>
                <a:lnTo>
                  <a:pt x="136601" y="232879"/>
                </a:lnTo>
                <a:lnTo>
                  <a:pt x="109410" y="269417"/>
                </a:lnTo>
                <a:lnTo>
                  <a:pt x="84886" y="307949"/>
                </a:lnTo>
                <a:lnTo>
                  <a:pt x="63195" y="348322"/>
                </a:lnTo>
                <a:lnTo>
                  <a:pt x="44462" y="390423"/>
                </a:lnTo>
                <a:lnTo>
                  <a:pt x="28829" y="434086"/>
                </a:lnTo>
                <a:lnTo>
                  <a:pt x="16421" y="479196"/>
                </a:lnTo>
                <a:lnTo>
                  <a:pt x="7391" y="525602"/>
                </a:lnTo>
                <a:lnTo>
                  <a:pt x="1866" y="573176"/>
                </a:lnTo>
                <a:lnTo>
                  <a:pt x="0" y="621766"/>
                </a:lnTo>
                <a:lnTo>
                  <a:pt x="1866" y="670356"/>
                </a:lnTo>
                <a:lnTo>
                  <a:pt x="7391" y="717931"/>
                </a:lnTo>
                <a:lnTo>
                  <a:pt x="16421" y="764336"/>
                </a:lnTo>
                <a:lnTo>
                  <a:pt x="28829" y="809447"/>
                </a:lnTo>
                <a:lnTo>
                  <a:pt x="44462" y="853122"/>
                </a:lnTo>
                <a:lnTo>
                  <a:pt x="63195" y="895210"/>
                </a:lnTo>
                <a:lnTo>
                  <a:pt x="84886" y="935596"/>
                </a:lnTo>
                <a:lnTo>
                  <a:pt x="109410" y="974128"/>
                </a:lnTo>
                <a:lnTo>
                  <a:pt x="136601" y="1010653"/>
                </a:lnTo>
                <a:lnTo>
                  <a:pt x="166344" y="1045070"/>
                </a:lnTo>
                <a:lnTo>
                  <a:pt x="198488" y="1077214"/>
                </a:lnTo>
                <a:lnTo>
                  <a:pt x="232892" y="1106944"/>
                </a:lnTo>
                <a:lnTo>
                  <a:pt x="269430" y="1134135"/>
                </a:lnTo>
                <a:lnTo>
                  <a:pt x="307962" y="1158659"/>
                </a:lnTo>
                <a:lnTo>
                  <a:pt x="348348" y="1180350"/>
                </a:lnTo>
                <a:lnTo>
                  <a:pt x="390448" y="1199083"/>
                </a:lnTo>
                <a:lnTo>
                  <a:pt x="434124" y="1214716"/>
                </a:lnTo>
                <a:lnTo>
                  <a:pt x="479221" y="1227124"/>
                </a:lnTo>
                <a:lnTo>
                  <a:pt x="525640" y="1236154"/>
                </a:lnTo>
                <a:lnTo>
                  <a:pt x="573201" y="1241666"/>
                </a:lnTo>
                <a:lnTo>
                  <a:pt x="621639" y="1243545"/>
                </a:lnTo>
                <a:lnTo>
                  <a:pt x="573201" y="1245412"/>
                </a:lnTo>
                <a:lnTo>
                  <a:pt x="525640" y="1250924"/>
                </a:lnTo>
                <a:lnTo>
                  <a:pt x="479221" y="1259954"/>
                </a:lnTo>
                <a:lnTo>
                  <a:pt x="434124" y="1272362"/>
                </a:lnTo>
                <a:lnTo>
                  <a:pt x="390448" y="1287995"/>
                </a:lnTo>
                <a:lnTo>
                  <a:pt x="348348" y="1306728"/>
                </a:lnTo>
                <a:lnTo>
                  <a:pt x="307962" y="1328420"/>
                </a:lnTo>
                <a:lnTo>
                  <a:pt x="269430" y="1352931"/>
                </a:lnTo>
                <a:lnTo>
                  <a:pt x="232892" y="1380134"/>
                </a:lnTo>
                <a:lnTo>
                  <a:pt x="198488" y="1409865"/>
                </a:lnTo>
                <a:lnTo>
                  <a:pt x="166344" y="1442008"/>
                </a:lnTo>
                <a:lnTo>
                  <a:pt x="136601" y="1476413"/>
                </a:lnTo>
                <a:lnTo>
                  <a:pt x="109410" y="1512951"/>
                </a:lnTo>
                <a:lnTo>
                  <a:pt x="84886" y="1551482"/>
                </a:lnTo>
                <a:lnTo>
                  <a:pt x="63195" y="1591868"/>
                </a:lnTo>
                <a:lnTo>
                  <a:pt x="44462" y="1633956"/>
                </a:lnTo>
                <a:lnTo>
                  <a:pt x="28829" y="1677631"/>
                </a:lnTo>
                <a:lnTo>
                  <a:pt x="16421" y="1722742"/>
                </a:lnTo>
                <a:lnTo>
                  <a:pt x="7391" y="1769148"/>
                </a:lnTo>
                <a:lnTo>
                  <a:pt x="1866" y="1816709"/>
                </a:lnTo>
                <a:lnTo>
                  <a:pt x="0" y="1865312"/>
                </a:lnTo>
                <a:lnTo>
                  <a:pt x="1866" y="1913902"/>
                </a:lnTo>
                <a:lnTo>
                  <a:pt x="7391" y="1961464"/>
                </a:lnTo>
                <a:lnTo>
                  <a:pt x="16421" y="2007882"/>
                </a:lnTo>
                <a:lnTo>
                  <a:pt x="28829" y="2052980"/>
                </a:lnTo>
                <a:lnTo>
                  <a:pt x="44462" y="2096655"/>
                </a:lnTo>
                <a:lnTo>
                  <a:pt x="63195" y="2138756"/>
                </a:lnTo>
                <a:lnTo>
                  <a:pt x="84886" y="2179129"/>
                </a:lnTo>
                <a:lnTo>
                  <a:pt x="109410" y="2217661"/>
                </a:lnTo>
                <a:lnTo>
                  <a:pt x="136601" y="2254199"/>
                </a:lnTo>
                <a:lnTo>
                  <a:pt x="166344" y="2288603"/>
                </a:lnTo>
                <a:lnTo>
                  <a:pt x="198488" y="2320747"/>
                </a:lnTo>
                <a:lnTo>
                  <a:pt x="232892" y="2350490"/>
                </a:lnTo>
                <a:lnTo>
                  <a:pt x="269430" y="2377681"/>
                </a:lnTo>
                <a:lnTo>
                  <a:pt x="307962" y="2402192"/>
                </a:lnTo>
                <a:lnTo>
                  <a:pt x="348348" y="2423884"/>
                </a:lnTo>
                <a:lnTo>
                  <a:pt x="390448" y="2442616"/>
                </a:lnTo>
                <a:lnTo>
                  <a:pt x="434124" y="2458250"/>
                </a:lnTo>
                <a:lnTo>
                  <a:pt x="479221" y="2470658"/>
                </a:lnTo>
                <a:lnTo>
                  <a:pt x="525640" y="2479687"/>
                </a:lnTo>
                <a:lnTo>
                  <a:pt x="573201" y="2485212"/>
                </a:lnTo>
                <a:lnTo>
                  <a:pt x="621804" y="2487079"/>
                </a:lnTo>
                <a:lnTo>
                  <a:pt x="670382" y="2485212"/>
                </a:lnTo>
                <a:lnTo>
                  <a:pt x="717956" y="2479687"/>
                </a:lnTo>
                <a:lnTo>
                  <a:pt x="764362" y="2470658"/>
                </a:lnTo>
                <a:lnTo>
                  <a:pt x="809459" y="2458250"/>
                </a:lnTo>
                <a:lnTo>
                  <a:pt x="853135" y="2442616"/>
                </a:lnTo>
                <a:lnTo>
                  <a:pt x="895223" y="2423884"/>
                </a:lnTo>
                <a:lnTo>
                  <a:pt x="935596" y="2402192"/>
                </a:lnTo>
                <a:lnTo>
                  <a:pt x="974128" y="2377681"/>
                </a:lnTo>
                <a:lnTo>
                  <a:pt x="1010666" y="2350490"/>
                </a:lnTo>
                <a:lnTo>
                  <a:pt x="1045070" y="2320747"/>
                </a:lnTo>
                <a:lnTo>
                  <a:pt x="1077214" y="2288603"/>
                </a:lnTo>
                <a:lnTo>
                  <a:pt x="1106944" y="2254199"/>
                </a:lnTo>
                <a:lnTo>
                  <a:pt x="1134135" y="2217661"/>
                </a:lnTo>
                <a:lnTo>
                  <a:pt x="1158646" y="2179129"/>
                </a:lnTo>
                <a:lnTo>
                  <a:pt x="1180338" y="2138756"/>
                </a:lnTo>
                <a:lnTo>
                  <a:pt x="1199083" y="2096655"/>
                </a:lnTo>
                <a:lnTo>
                  <a:pt x="1214716" y="2052980"/>
                </a:lnTo>
                <a:lnTo>
                  <a:pt x="1227112" y="2007882"/>
                </a:lnTo>
                <a:lnTo>
                  <a:pt x="1236154" y="1961464"/>
                </a:lnTo>
                <a:lnTo>
                  <a:pt x="1241666" y="1913902"/>
                </a:lnTo>
                <a:lnTo>
                  <a:pt x="1243533" y="1865312"/>
                </a:lnTo>
                <a:lnTo>
                  <a:pt x="1241666" y="1816709"/>
                </a:lnTo>
                <a:lnTo>
                  <a:pt x="1236154" y="1769148"/>
                </a:lnTo>
                <a:lnTo>
                  <a:pt x="1227112" y="1722742"/>
                </a:lnTo>
                <a:lnTo>
                  <a:pt x="1214716" y="1677631"/>
                </a:lnTo>
                <a:lnTo>
                  <a:pt x="1199083" y="1633956"/>
                </a:lnTo>
                <a:lnTo>
                  <a:pt x="1180338" y="1591868"/>
                </a:lnTo>
                <a:lnTo>
                  <a:pt x="1158646" y="1551482"/>
                </a:lnTo>
                <a:lnTo>
                  <a:pt x="1134135" y="1512951"/>
                </a:lnTo>
                <a:lnTo>
                  <a:pt x="1106944" y="1476413"/>
                </a:lnTo>
                <a:lnTo>
                  <a:pt x="1077214" y="1442008"/>
                </a:lnTo>
                <a:lnTo>
                  <a:pt x="1045070" y="1409865"/>
                </a:lnTo>
                <a:lnTo>
                  <a:pt x="1010666" y="1380134"/>
                </a:lnTo>
                <a:lnTo>
                  <a:pt x="974128" y="1352931"/>
                </a:lnTo>
                <a:lnTo>
                  <a:pt x="935596" y="1328420"/>
                </a:lnTo>
                <a:lnTo>
                  <a:pt x="895223" y="1306728"/>
                </a:lnTo>
                <a:lnTo>
                  <a:pt x="853135" y="1287995"/>
                </a:lnTo>
                <a:lnTo>
                  <a:pt x="809459" y="1272362"/>
                </a:lnTo>
                <a:lnTo>
                  <a:pt x="764362" y="1259954"/>
                </a:lnTo>
                <a:lnTo>
                  <a:pt x="717956" y="1250924"/>
                </a:lnTo>
                <a:lnTo>
                  <a:pt x="670382" y="1245412"/>
                </a:lnTo>
                <a:lnTo>
                  <a:pt x="621957" y="1243545"/>
                </a:lnTo>
                <a:lnTo>
                  <a:pt x="670382" y="1241666"/>
                </a:lnTo>
                <a:lnTo>
                  <a:pt x="717956" y="1236154"/>
                </a:lnTo>
                <a:lnTo>
                  <a:pt x="764362" y="1227124"/>
                </a:lnTo>
                <a:lnTo>
                  <a:pt x="809459" y="1214716"/>
                </a:lnTo>
                <a:lnTo>
                  <a:pt x="853135" y="1199083"/>
                </a:lnTo>
                <a:lnTo>
                  <a:pt x="895223" y="1180350"/>
                </a:lnTo>
                <a:lnTo>
                  <a:pt x="935596" y="1158659"/>
                </a:lnTo>
                <a:lnTo>
                  <a:pt x="974128" y="1134135"/>
                </a:lnTo>
                <a:lnTo>
                  <a:pt x="1010666" y="1106944"/>
                </a:lnTo>
                <a:lnTo>
                  <a:pt x="1045070" y="1077214"/>
                </a:lnTo>
                <a:lnTo>
                  <a:pt x="1077214" y="1045070"/>
                </a:lnTo>
                <a:lnTo>
                  <a:pt x="1106944" y="1010653"/>
                </a:lnTo>
                <a:lnTo>
                  <a:pt x="1134135" y="974128"/>
                </a:lnTo>
                <a:lnTo>
                  <a:pt x="1158646" y="935596"/>
                </a:lnTo>
                <a:lnTo>
                  <a:pt x="1180338" y="895210"/>
                </a:lnTo>
                <a:lnTo>
                  <a:pt x="1199083" y="853122"/>
                </a:lnTo>
                <a:lnTo>
                  <a:pt x="1214716" y="809447"/>
                </a:lnTo>
                <a:lnTo>
                  <a:pt x="1227112" y="764336"/>
                </a:lnTo>
                <a:lnTo>
                  <a:pt x="1236154" y="717931"/>
                </a:lnTo>
                <a:lnTo>
                  <a:pt x="1241666" y="670356"/>
                </a:lnTo>
                <a:lnTo>
                  <a:pt x="1243533" y="621766"/>
                </a:lnTo>
                <a:close/>
              </a:path>
              <a:path w="2487294" h="2487295">
                <a:moveTo>
                  <a:pt x="2487104" y="621766"/>
                </a:moveTo>
                <a:lnTo>
                  <a:pt x="2485225" y="573176"/>
                </a:lnTo>
                <a:lnTo>
                  <a:pt x="2479713" y="525602"/>
                </a:lnTo>
                <a:lnTo>
                  <a:pt x="2470683" y="479196"/>
                </a:lnTo>
                <a:lnTo>
                  <a:pt x="2458275" y="434086"/>
                </a:lnTo>
                <a:lnTo>
                  <a:pt x="2442641" y="390423"/>
                </a:lnTo>
                <a:lnTo>
                  <a:pt x="2423896" y="348322"/>
                </a:lnTo>
                <a:lnTo>
                  <a:pt x="2402205" y="307949"/>
                </a:lnTo>
                <a:lnTo>
                  <a:pt x="2377694" y="269417"/>
                </a:lnTo>
                <a:lnTo>
                  <a:pt x="2350503" y="232879"/>
                </a:lnTo>
                <a:lnTo>
                  <a:pt x="2320772" y="198475"/>
                </a:lnTo>
                <a:lnTo>
                  <a:pt x="2288629" y="166331"/>
                </a:lnTo>
                <a:lnTo>
                  <a:pt x="2254212" y="136588"/>
                </a:lnTo>
                <a:lnTo>
                  <a:pt x="2217674" y="109397"/>
                </a:lnTo>
                <a:lnTo>
                  <a:pt x="2179155" y="84886"/>
                </a:lnTo>
                <a:lnTo>
                  <a:pt x="2138769" y="63195"/>
                </a:lnTo>
                <a:lnTo>
                  <a:pt x="2096668" y="44462"/>
                </a:lnTo>
                <a:lnTo>
                  <a:pt x="2053005" y="28816"/>
                </a:lnTo>
                <a:lnTo>
                  <a:pt x="2007895" y="16421"/>
                </a:lnTo>
                <a:lnTo>
                  <a:pt x="1961489" y="7391"/>
                </a:lnTo>
                <a:lnTo>
                  <a:pt x="1913915" y="1866"/>
                </a:lnTo>
                <a:lnTo>
                  <a:pt x="1865325" y="0"/>
                </a:lnTo>
                <a:lnTo>
                  <a:pt x="1816735" y="1866"/>
                </a:lnTo>
                <a:lnTo>
                  <a:pt x="1769173" y="7391"/>
                </a:lnTo>
                <a:lnTo>
                  <a:pt x="1722755" y="16421"/>
                </a:lnTo>
                <a:lnTo>
                  <a:pt x="1677657" y="28816"/>
                </a:lnTo>
                <a:lnTo>
                  <a:pt x="1633982" y="44462"/>
                </a:lnTo>
                <a:lnTo>
                  <a:pt x="1591894" y="63195"/>
                </a:lnTo>
                <a:lnTo>
                  <a:pt x="1551508" y="84886"/>
                </a:lnTo>
                <a:lnTo>
                  <a:pt x="1512976" y="109397"/>
                </a:lnTo>
                <a:lnTo>
                  <a:pt x="1476451" y="136588"/>
                </a:lnTo>
                <a:lnTo>
                  <a:pt x="1442034" y="166331"/>
                </a:lnTo>
                <a:lnTo>
                  <a:pt x="1409890" y="198475"/>
                </a:lnTo>
                <a:lnTo>
                  <a:pt x="1380159" y="232879"/>
                </a:lnTo>
                <a:lnTo>
                  <a:pt x="1352969" y="269417"/>
                </a:lnTo>
                <a:lnTo>
                  <a:pt x="1328458" y="307949"/>
                </a:lnTo>
                <a:lnTo>
                  <a:pt x="1306766" y="348322"/>
                </a:lnTo>
                <a:lnTo>
                  <a:pt x="1288021" y="390423"/>
                </a:lnTo>
                <a:lnTo>
                  <a:pt x="1272387" y="434086"/>
                </a:lnTo>
                <a:lnTo>
                  <a:pt x="1259992" y="479196"/>
                </a:lnTo>
                <a:lnTo>
                  <a:pt x="1250950" y="525602"/>
                </a:lnTo>
                <a:lnTo>
                  <a:pt x="1245438" y="573176"/>
                </a:lnTo>
                <a:lnTo>
                  <a:pt x="1243571" y="621766"/>
                </a:lnTo>
                <a:lnTo>
                  <a:pt x="1245438" y="670356"/>
                </a:lnTo>
                <a:lnTo>
                  <a:pt x="1250950" y="717931"/>
                </a:lnTo>
                <a:lnTo>
                  <a:pt x="1259992" y="764336"/>
                </a:lnTo>
                <a:lnTo>
                  <a:pt x="1272387" y="809447"/>
                </a:lnTo>
                <a:lnTo>
                  <a:pt x="1288021" y="853122"/>
                </a:lnTo>
                <a:lnTo>
                  <a:pt x="1306766" y="895210"/>
                </a:lnTo>
                <a:lnTo>
                  <a:pt x="1328458" y="935596"/>
                </a:lnTo>
                <a:lnTo>
                  <a:pt x="1352969" y="974128"/>
                </a:lnTo>
                <a:lnTo>
                  <a:pt x="1380159" y="1010653"/>
                </a:lnTo>
                <a:lnTo>
                  <a:pt x="1409890" y="1045070"/>
                </a:lnTo>
                <a:lnTo>
                  <a:pt x="1442034" y="1077214"/>
                </a:lnTo>
                <a:lnTo>
                  <a:pt x="1476451" y="1106944"/>
                </a:lnTo>
                <a:lnTo>
                  <a:pt x="1512976" y="1134135"/>
                </a:lnTo>
                <a:lnTo>
                  <a:pt x="1551508" y="1158659"/>
                </a:lnTo>
                <a:lnTo>
                  <a:pt x="1591894" y="1180350"/>
                </a:lnTo>
                <a:lnTo>
                  <a:pt x="1633982" y="1199083"/>
                </a:lnTo>
                <a:lnTo>
                  <a:pt x="1677657" y="1214716"/>
                </a:lnTo>
                <a:lnTo>
                  <a:pt x="1722755" y="1227124"/>
                </a:lnTo>
                <a:lnTo>
                  <a:pt x="1769173" y="1236154"/>
                </a:lnTo>
                <a:lnTo>
                  <a:pt x="1816735" y="1241666"/>
                </a:lnTo>
                <a:lnTo>
                  <a:pt x="1865160" y="1243545"/>
                </a:lnTo>
                <a:lnTo>
                  <a:pt x="1816735" y="1245412"/>
                </a:lnTo>
                <a:lnTo>
                  <a:pt x="1769173" y="1250924"/>
                </a:lnTo>
                <a:lnTo>
                  <a:pt x="1722755" y="1259954"/>
                </a:lnTo>
                <a:lnTo>
                  <a:pt x="1677657" y="1272362"/>
                </a:lnTo>
                <a:lnTo>
                  <a:pt x="1633982" y="1287995"/>
                </a:lnTo>
                <a:lnTo>
                  <a:pt x="1591894" y="1306728"/>
                </a:lnTo>
                <a:lnTo>
                  <a:pt x="1551508" y="1328420"/>
                </a:lnTo>
                <a:lnTo>
                  <a:pt x="1512976" y="1352931"/>
                </a:lnTo>
                <a:lnTo>
                  <a:pt x="1476451" y="1380134"/>
                </a:lnTo>
                <a:lnTo>
                  <a:pt x="1442034" y="1409865"/>
                </a:lnTo>
                <a:lnTo>
                  <a:pt x="1409890" y="1442008"/>
                </a:lnTo>
                <a:lnTo>
                  <a:pt x="1380159" y="1476413"/>
                </a:lnTo>
                <a:lnTo>
                  <a:pt x="1352969" y="1512951"/>
                </a:lnTo>
                <a:lnTo>
                  <a:pt x="1328458" y="1551482"/>
                </a:lnTo>
                <a:lnTo>
                  <a:pt x="1306766" y="1591868"/>
                </a:lnTo>
                <a:lnTo>
                  <a:pt x="1288021" y="1633956"/>
                </a:lnTo>
                <a:lnTo>
                  <a:pt x="1272387" y="1677631"/>
                </a:lnTo>
                <a:lnTo>
                  <a:pt x="1259992" y="1722742"/>
                </a:lnTo>
                <a:lnTo>
                  <a:pt x="1250950" y="1769148"/>
                </a:lnTo>
                <a:lnTo>
                  <a:pt x="1245438" y="1816709"/>
                </a:lnTo>
                <a:lnTo>
                  <a:pt x="1243571" y="1865312"/>
                </a:lnTo>
                <a:lnTo>
                  <a:pt x="1245438" y="1913902"/>
                </a:lnTo>
                <a:lnTo>
                  <a:pt x="1250950" y="1961464"/>
                </a:lnTo>
                <a:lnTo>
                  <a:pt x="1259992" y="2007882"/>
                </a:lnTo>
                <a:lnTo>
                  <a:pt x="1272387" y="2052980"/>
                </a:lnTo>
                <a:lnTo>
                  <a:pt x="1288021" y="2096655"/>
                </a:lnTo>
                <a:lnTo>
                  <a:pt x="1306766" y="2138756"/>
                </a:lnTo>
                <a:lnTo>
                  <a:pt x="1328458" y="2179129"/>
                </a:lnTo>
                <a:lnTo>
                  <a:pt x="1352969" y="2217661"/>
                </a:lnTo>
                <a:lnTo>
                  <a:pt x="1380159" y="2254199"/>
                </a:lnTo>
                <a:lnTo>
                  <a:pt x="1409890" y="2288603"/>
                </a:lnTo>
                <a:lnTo>
                  <a:pt x="1442034" y="2320747"/>
                </a:lnTo>
                <a:lnTo>
                  <a:pt x="1476451" y="2350490"/>
                </a:lnTo>
                <a:lnTo>
                  <a:pt x="1512976" y="2377681"/>
                </a:lnTo>
                <a:lnTo>
                  <a:pt x="1551508" y="2402192"/>
                </a:lnTo>
                <a:lnTo>
                  <a:pt x="1591894" y="2423884"/>
                </a:lnTo>
                <a:lnTo>
                  <a:pt x="1633982" y="2442616"/>
                </a:lnTo>
                <a:lnTo>
                  <a:pt x="1677657" y="2458250"/>
                </a:lnTo>
                <a:lnTo>
                  <a:pt x="1722755" y="2470658"/>
                </a:lnTo>
                <a:lnTo>
                  <a:pt x="1769173" y="2479687"/>
                </a:lnTo>
                <a:lnTo>
                  <a:pt x="1816735" y="2485212"/>
                </a:lnTo>
                <a:lnTo>
                  <a:pt x="1865325" y="2487079"/>
                </a:lnTo>
                <a:lnTo>
                  <a:pt x="1913915" y="2485212"/>
                </a:lnTo>
                <a:lnTo>
                  <a:pt x="1961489" y="2479687"/>
                </a:lnTo>
                <a:lnTo>
                  <a:pt x="2007895" y="2470658"/>
                </a:lnTo>
                <a:lnTo>
                  <a:pt x="2053005" y="2458250"/>
                </a:lnTo>
                <a:lnTo>
                  <a:pt x="2096668" y="2442616"/>
                </a:lnTo>
                <a:lnTo>
                  <a:pt x="2138769" y="2423884"/>
                </a:lnTo>
                <a:lnTo>
                  <a:pt x="2179155" y="2402192"/>
                </a:lnTo>
                <a:lnTo>
                  <a:pt x="2217674" y="2377681"/>
                </a:lnTo>
                <a:lnTo>
                  <a:pt x="2254212" y="2350490"/>
                </a:lnTo>
                <a:lnTo>
                  <a:pt x="2288629" y="2320747"/>
                </a:lnTo>
                <a:lnTo>
                  <a:pt x="2320772" y="2288603"/>
                </a:lnTo>
                <a:lnTo>
                  <a:pt x="2350503" y="2254199"/>
                </a:lnTo>
                <a:lnTo>
                  <a:pt x="2377694" y="2217661"/>
                </a:lnTo>
                <a:lnTo>
                  <a:pt x="2402205" y="2179129"/>
                </a:lnTo>
                <a:lnTo>
                  <a:pt x="2423896" y="2138756"/>
                </a:lnTo>
                <a:lnTo>
                  <a:pt x="2442641" y="2096655"/>
                </a:lnTo>
                <a:lnTo>
                  <a:pt x="2458275" y="2052980"/>
                </a:lnTo>
                <a:lnTo>
                  <a:pt x="2470683" y="2007882"/>
                </a:lnTo>
                <a:lnTo>
                  <a:pt x="2479713" y="1961464"/>
                </a:lnTo>
                <a:lnTo>
                  <a:pt x="2485225" y="1913902"/>
                </a:lnTo>
                <a:lnTo>
                  <a:pt x="2487104" y="1865312"/>
                </a:lnTo>
                <a:lnTo>
                  <a:pt x="2485225" y="1816709"/>
                </a:lnTo>
                <a:lnTo>
                  <a:pt x="2479713" y="1769148"/>
                </a:lnTo>
                <a:lnTo>
                  <a:pt x="2470683" y="1722742"/>
                </a:lnTo>
                <a:lnTo>
                  <a:pt x="2458275" y="1677631"/>
                </a:lnTo>
                <a:lnTo>
                  <a:pt x="2442641" y="1633956"/>
                </a:lnTo>
                <a:lnTo>
                  <a:pt x="2423896" y="1591868"/>
                </a:lnTo>
                <a:lnTo>
                  <a:pt x="2402205" y="1551482"/>
                </a:lnTo>
                <a:lnTo>
                  <a:pt x="2377694" y="1512951"/>
                </a:lnTo>
                <a:lnTo>
                  <a:pt x="2350503" y="1476413"/>
                </a:lnTo>
                <a:lnTo>
                  <a:pt x="2320772" y="1442008"/>
                </a:lnTo>
                <a:lnTo>
                  <a:pt x="2288629" y="1409865"/>
                </a:lnTo>
                <a:lnTo>
                  <a:pt x="2254212" y="1380134"/>
                </a:lnTo>
                <a:lnTo>
                  <a:pt x="2217674" y="1352931"/>
                </a:lnTo>
                <a:lnTo>
                  <a:pt x="2179155" y="1328420"/>
                </a:lnTo>
                <a:lnTo>
                  <a:pt x="2138769" y="1306728"/>
                </a:lnTo>
                <a:lnTo>
                  <a:pt x="2096668" y="1287995"/>
                </a:lnTo>
                <a:lnTo>
                  <a:pt x="2053005" y="1272362"/>
                </a:lnTo>
                <a:lnTo>
                  <a:pt x="2007895" y="1259954"/>
                </a:lnTo>
                <a:lnTo>
                  <a:pt x="1961489" y="1250924"/>
                </a:lnTo>
                <a:lnTo>
                  <a:pt x="1913915" y="1245412"/>
                </a:lnTo>
                <a:lnTo>
                  <a:pt x="1865477" y="1243545"/>
                </a:lnTo>
                <a:lnTo>
                  <a:pt x="1913915" y="1241666"/>
                </a:lnTo>
                <a:lnTo>
                  <a:pt x="1961489" y="1236154"/>
                </a:lnTo>
                <a:lnTo>
                  <a:pt x="2007895" y="1227124"/>
                </a:lnTo>
                <a:lnTo>
                  <a:pt x="2053005" y="1214716"/>
                </a:lnTo>
                <a:lnTo>
                  <a:pt x="2096668" y="1199083"/>
                </a:lnTo>
                <a:lnTo>
                  <a:pt x="2138769" y="1180350"/>
                </a:lnTo>
                <a:lnTo>
                  <a:pt x="2179155" y="1158659"/>
                </a:lnTo>
                <a:lnTo>
                  <a:pt x="2217674" y="1134135"/>
                </a:lnTo>
                <a:lnTo>
                  <a:pt x="2254212" y="1106944"/>
                </a:lnTo>
                <a:lnTo>
                  <a:pt x="2288629" y="1077214"/>
                </a:lnTo>
                <a:lnTo>
                  <a:pt x="2320772" y="1045070"/>
                </a:lnTo>
                <a:lnTo>
                  <a:pt x="2350503" y="1010653"/>
                </a:lnTo>
                <a:lnTo>
                  <a:pt x="2377694" y="974128"/>
                </a:lnTo>
                <a:lnTo>
                  <a:pt x="2402205" y="935596"/>
                </a:lnTo>
                <a:lnTo>
                  <a:pt x="2423896" y="895210"/>
                </a:lnTo>
                <a:lnTo>
                  <a:pt x="2442641" y="853122"/>
                </a:lnTo>
                <a:lnTo>
                  <a:pt x="2458275" y="809447"/>
                </a:lnTo>
                <a:lnTo>
                  <a:pt x="2470683" y="764336"/>
                </a:lnTo>
                <a:lnTo>
                  <a:pt x="2479713" y="717931"/>
                </a:lnTo>
                <a:lnTo>
                  <a:pt x="2485225" y="670356"/>
                </a:lnTo>
                <a:lnTo>
                  <a:pt x="2487104" y="621766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FCAB8870-FD1D-C6FF-9C2C-A93CE74608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33967" y="467308"/>
            <a:ext cx="1495425" cy="150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75576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Alleen achtergrond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object 26">
            <a:extLst>
              <a:ext uri="{FF2B5EF4-FFF2-40B4-BE49-F238E27FC236}">
                <a16:creationId xmlns:a16="http://schemas.microsoft.com/office/drawing/2014/main" id="{DF79DE70-2B8A-5498-471D-7701C79120F8}"/>
              </a:ext>
            </a:extLst>
          </p:cNvPr>
          <p:cNvSpPr/>
          <p:nvPr/>
        </p:nvSpPr>
        <p:spPr>
          <a:xfrm>
            <a:off x="1199164" y="5651088"/>
            <a:ext cx="1206792" cy="1206792"/>
          </a:xfrm>
          <a:custGeom>
            <a:avLst/>
            <a:gdLst/>
            <a:ahLst/>
            <a:cxnLst/>
            <a:rect l="l" t="t" r="r" b="b"/>
            <a:pathLst>
              <a:path w="1990089" h="1990090">
                <a:moveTo>
                  <a:pt x="994740" y="1492161"/>
                </a:moveTo>
                <a:lnTo>
                  <a:pt x="497370" y="994765"/>
                </a:lnTo>
                <a:lnTo>
                  <a:pt x="12" y="1492123"/>
                </a:lnTo>
                <a:lnTo>
                  <a:pt x="497370" y="1989480"/>
                </a:lnTo>
                <a:lnTo>
                  <a:pt x="994740" y="1492161"/>
                </a:lnTo>
                <a:close/>
              </a:path>
              <a:path w="1990089" h="1990090">
                <a:moveTo>
                  <a:pt x="994740" y="497370"/>
                </a:moveTo>
                <a:lnTo>
                  <a:pt x="497357" y="12"/>
                </a:lnTo>
                <a:lnTo>
                  <a:pt x="0" y="497370"/>
                </a:lnTo>
                <a:lnTo>
                  <a:pt x="497357" y="994752"/>
                </a:lnTo>
                <a:lnTo>
                  <a:pt x="994740" y="497370"/>
                </a:lnTo>
                <a:close/>
              </a:path>
              <a:path w="1990089" h="1990090">
                <a:moveTo>
                  <a:pt x="1989467" y="1492148"/>
                </a:moveTo>
                <a:lnTo>
                  <a:pt x="1492097" y="994752"/>
                </a:lnTo>
                <a:lnTo>
                  <a:pt x="994740" y="1492110"/>
                </a:lnTo>
                <a:lnTo>
                  <a:pt x="1492135" y="1989493"/>
                </a:lnTo>
                <a:lnTo>
                  <a:pt x="1989467" y="1492148"/>
                </a:lnTo>
                <a:close/>
              </a:path>
              <a:path w="1990089" h="1990090">
                <a:moveTo>
                  <a:pt x="1989467" y="497357"/>
                </a:moveTo>
                <a:lnTo>
                  <a:pt x="1492135" y="0"/>
                </a:lnTo>
                <a:lnTo>
                  <a:pt x="994740" y="497395"/>
                </a:lnTo>
                <a:lnTo>
                  <a:pt x="1492097" y="994752"/>
                </a:lnTo>
                <a:lnTo>
                  <a:pt x="1989467" y="497357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27">
            <a:extLst>
              <a:ext uri="{FF2B5EF4-FFF2-40B4-BE49-F238E27FC236}">
                <a16:creationId xmlns:a16="http://schemas.microsoft.com/office/drawing/2014/main" id="{3AF9D830-2A71-8810-DFBC-E1FB6C383F4C}"/>
              </a:ext>
            </a:extLst>
          </p:cNvPr>
          <p:cNvSpPr/>
          <p:nvPr userDrawn="1"/>
        </p:nvSpPr>
        <p:spPr>
          <a:xfrm>
            <a:off x="428" y="2025282"/>
            <a:ext cx="1206792" cy="1206407"/>
          </a:xfrm>
          <a:custGeom>
            <a:avLst/>
            <a:gdLst/>
            <a:ahLst/>
            <a:cxnLst/>
            <a:rect l="l" t="t" r="r" b="b"/>
            <a:pathLst>
              <a:path w="1990089" h="1989454">
                <a:moveTo>
                  <a:pt x="1989467" y="0"/>
                </a:moveTo>
                <a:lnTo>
                  <a:pt x="990612" y="0"/>
                </a:lnTo>
                <a:lnTo>
                  <a:pt x="942555" y="1549"/>
                </a:lnTo>
                <a:lnTo>
                  <a:pt x="895096" y="5283"/>
                </a:lnTo>
                <a:lnTo>
                  <a:pt x="848283" y="11176"/>
                </a:lnTo>
                <a:lnTo>
                  <a:pt x="802170" y="19177"/>
                </a:lnTo>
                <a:lnTo>
                  <a:pt x="756805" y="29235"/>
                </a:lnTo>
                <a:lnTo>
                  <a:pt x="712241" y="41313"/>
                </a:lnTo>
                <a:lnTo>
                  <a:pt x="668540" y="55346"/>
                </a:lnTo>
                <a:lnTo>
                  <a:pt x="625741" y="71285"/>
                </a:lnTo>
                <a:lnTo>
                  <a:pt x="583907" y="89090"/>
                </a:lnTo>
                <a:lnTo>
                  <a:pt x="543077" y="108699"/>
                </a:lnTo>
                <a:lnTo>
                  <a:pt x="503301" y="130060"/>
                </a:lnTo>
                <a:lnTo>
                  <a:pt x="464642" y="153123"/>
                </a:lnTo>
                <a:lnTo>
                  <a:pt x="427151" y="177850"/>
                </a:lnTo>
                <a:lnTo>
                  <a:pt x="390880" y="204177"/>
                </a:lnTo>
                <a:lnTo>
                  <a:pt x="355866" y="232041"/>
                </a:lnTo>
                <a:lnTo>
                  <a:pt x="322173" y="261429"/>
                </a:lnTo>
                <a:lnTo>
                  <a:pt x="289852" y="292252"/>
                </a:lnTo>
                <a:lnTo>
                  <a:pt x="258953" y="324472"/>
                </a:lnTo>
                <a:lnTo>
                  <a:pt x="229527" y="358051"/>
                </a:lnTo>
                <a:lnTo>
                  <a:pt x="201625" y="392912"/>
                </a:lnTo>
                <a:lnTo>
                  <a:pt x="175310" y="429031"/>
                </a:lnTo>
                <a:lnTo>
                  <a:pt x="150609" y="466331"/>
                </a:lnTo>
                <a:lnTo>
                  <a:pt x="127596" y="504786"/>
                </a:lnTo>
                <a:lnTo>
                  <a:pt x="106311" y="544334"/>
                </a:lnTo>
                <a:lnTo>
                  <a:pt x="86804" y="584911"/>
                </a:lnTo>
                <a:lnTo>
                  <a:pt x="69138" y="626491"/>
                </a:lnTo>
                <a:lnTo>
                  <a:pt x="53352" y="669010"/>
                </a:lnTo>
                <a:lnTo>
                  <a:pt x="39497" y="712406"/>
                </a:lnTo>
                <a:lnTo>
                  <a:pt x="27647" y="756653"/>
                </a:lnTo>
                <a:lnTo>
                  <a:pt x="17830" y="801674"/>
                </a:lnTo>
                <a:lnTo>
                  <a:pt x="10109" y="847445"/>
                </a:lnTo>
                <a:lnTo>
                  <a:pt x="4521" y="893889"/>
                </a:lnTo>
                <a:lnTo>
                  <a:pt x="1130" y="940968"/>
                </a:lnTo>
                <a:lnTo>
                  <a:pt x="0" y="988631"/>
                </a:lnTo>
                <a:lnTo>
                  <a:pt x="990612" y="988631"/>
                </a:lnTo>
                <a:lnTo>
                  <a:pt x="942555" y="990206"/>
                </a:lnTo>
                <a:lnTo>
                  <a:pt x="895096" y="993978"/>
                </a:lnTo>
                <a:lnTo>
                  <a:pt x="848283" y="999934"/>
                </a:lnTo>
                <a:lnTo>
                  <a:pt x="802170" y="1008037"/>
                </a:lnTo>
                <a:lnTo>
                  <a:pt x="756805" y="1018222"/>
                </a:lnTo>
                <a:lnTo>
                  <a:pt x="712241" y="1030439"/>
                </a:lnTo>
                <a:lnTo>
                  <a:pt x="668540" y="1044651"/>
                </a:lnTo>
                <a:lnTo>
                  <a:pt x="625741" y="1060792"/>
                </a:lnTo>
                <a:lnTo>
                  <a:pt x="583907" y="1078814"/>
                </a:lnTo>
                <a:lnTo>
                  <a:pt x="543077" y="1098664"/>
                </a:lnTo>
                <a:lnTo>
                  <a:pt x="503301" y="1120292"/>
                </a:lnTo>
                <a:lnTo>
                  <a:pt x="464642" y="1143647"/>
                </a:lnTo>
                <a:lnTo>
                  <a:pt x="427151" y="1168666"/>
                </a:lnTo>
                <a:lnTo>
                  <a:pt x="390880" y="1195311"/>
                </a:lnTo>
                <a:lnTo>
                  <a:pt x="355866" y="1223530"/>
                </a:lnTo>
                <a:lnTo>
                  <a:pt x="322173" y="1253274"/>
                </a:lnTo>
                <a:lnTo>
                  <a:pt x="289852" y="1284478"/>
                </a:lnTo>
                <a:lnTo>
                  <a:pt x="258953" y="1317104"/>
                </a:lnTo>
                <a:lnTo>
                  <a:pt x="229527" y="1351089"/>
                </a:lnTo>
                <a:lnTo>
                  <a:pt x="201625" y="1386382"/>
                </a:lnTo>
                <a:lnTo>
                  <a:pt x="175310" y="1422946"/>
                </a:lnTo>
                <a:lnTo>
                  <a:pt x="150609" y="1460715"/>
                </a:lnTo>
                <a:lnTo>
                  <a:pt x="127596" y="1499641"/>
                </a:lnTo>
                <a:lnTo>
                  <a:pt x="106311" y="1539671"/>
                </a:lnTo>
                <a:lnTo>
                  <a:pt x="86804" y="1580756"/>
                </a:lnTo>
                <a:lnTo>
                  <a:pt x="69138" y="1622844"/>
                </a:lnTo>
                <a:lnTo>
                  <a:pt x="53352" y="1665884"/>
                </a:lnTo>
                <a:lnTo>
                  <a:pt x="39497" y="1709826"/>
                </a:lnTo>
                <a:lnTo>
                  <a:pt x="27647" y="1754606"/>
                </a:lnTo>
                <a:lnTo>
                  <a:pt x="17830" y="1800186"/>
                </a:lnTo>
                <a:lnTo>
                  <a:pt x="10109" y="1846516"/>
                </a:lnTo>
                <a:lnTo>
                  <a:pt x="4521" y="1893531"/>
                </a:lnTo>
                <a:lnTo>
                  <a:pt x="1130" y="1941195"/>
                </a:lnTo>
                <a:lnTo>
                  <a:pt x="0" y="1989442"/>
                </a:lnTo>
                <a:lnTo>
                  <a:pt x="998842" y="1989442"/>
                </a:lnTo>
                <a:lnTo>
                  <a:pt x="1046899" y="1987880"/>
                </a:lnTo>
                <a:lnTo>
                  <a:pt x="1094359" y="1984108"/>
                </a:lnTo>
                <a:lnTo>
                  <a:pt x="1141171" y="1978139"/>
                </a:lnTo>
                <a:lnTo>
                  <a:pt x="1187284" y="1970036"/>
                </a:lnTo>
                <a:lnTo>
                  <a:pt x="1232649" y="1959851"/>
                </a:lnTo>
                <a:lnTo>
                  <a:pt x="1277200" y="1947633"/>
                </a:lnTo>
                <a:lnTo>
                  <a:pt x="1320914" y="1933422"/>
                </a:lnTo>
                <a:lnTo>
                  <a:pt x="1363713" y="1917280"/>
                </a:lnTo>
                <a:lnTo>
                  <a:pt x="1405547" y="1899259"/>
                </a:lnTo>
                <a:lnTo>
                  <a:pt x="1446377" y="1879409"/>
                </a:lnTo>
                <a:lnTo>
                  <a:pt x="1486141" y="1857781"/>
                </a:lnTo>
                <a:lnTo>
                  <a:pt x="1524800" y="1834438"/>
                </a:lnTo>
                <a:lnTo>
                  <a:pt x="1562290" y="1809407"/>
                </a:lnTo>
                <a:lnTo>
                  <a:pt x="1598574" y="1782762"/>
                </a:lnTo>
                <a:lnTo>
                  <a:pt x="1633588" y="1754543"/>
                </a:lnTo>
                <a:lnTo>
                  <a:pt x="1667268" y="1724799"/>
                </a:lnTo>
                <a:lnTo>
                  <a:pt x="1699590" y="1693595"/>
                </a:lnTo>
                <a:lnTo>
                  <a:pt x="1730489" y="1660969"/>
                </a:lnTo>
                <a:lnTo>
                  <a:pt x="1759915" y="1626984"/>
                </a:lnTo>
                <a:lnTo>
                  <a:pt x="1787817" y="1591691"/>
                </a:lnTo>
                <a:lnTo>
                  <a:pt x="1814144" y="1555127"/>
                </a:lnTo>
                <a:lnTo>
                  <a:pt x="1838845" y="1517357"/>
                </a:lnTo>
                <a:lnTo>
                  <a:pt x="1861858" y="1478432"/>
                </a:lnTo>
                <a:lnTo>
                  <a:pt x="1883143" y="1438402"/>
                </a:lnTo>
                <a:lnTo>
                  <a:pt x="1902650" y="1397317"/>
                </a:lnTo>
                <a:lnTo>
                  <a:pt x="1920316" y="1355229"/>
                </a:lnTo>
                <a:lnTo>
                  <a:pt x="1936102" y="1312189"/>
                </a:lnTo>
                <a:lnTo>
                  <a:pt x="1949945" y="1268247"/>
                </a:lnTo>
                <a:lnTo>
                  <a:pt x="1961807" y="1223467"/>
                </a:lnTo>
                <a:lnTo>
                  <a:pt x="1971624" y="1177886"/>
                </a:lnTo>
                <a:lnTo>
                  <a:pt x="1979358" y="1131557"/>
                </a:lnTo>
                <a:lnTo>
                  <a:pt x="1984933" y="1084541"/>
                </a:lnTo>
                <a:lnTo>
                  <a:pt x="1988324" y="1036878"/>
                </a:lnTo>
                <a:lnTo>
                  <a:pt x="1989467" y="988631"/>
                </a:lnTo>
                <a:lnTo>
                  <a:pt x="998842" y="988631"/>
                </a:lnTo>
                <a:lnTo>
                  <a:pt x="1046899" y="987082"/>
                </a:lnTo>
                <a:lnTo>
                  <a:pt x="1094359" y="983348"/>
                </a:lnTo>
                <a:lnTo>
                  <a:pt x="1141171" y="977468"/>
                </a:lnTo>
                <a:lnTo>
                  <a:pt x="1187284" y="969454"/>
                </a:lnTo>
                <a:lnTo>
                  <a:pt x="1232649" y="959396"/>
                </a:lnTo>
                <a:lnTo>
                  <a:pt x="1277200" y="947318"/>
                </a:lnTo>
                <a:lnTo>
                  <a:pt x="1320914" y="933284"/>
                </a:lnTo>
                <a:lnTo>
                  <a:pt x="1363713" y="917346"/>
                </a:lnTo>
                <a:lnTo>
                  <a:pt x="1405547" y="899541"/>
                </a:lnTo>
                <a:lnTo>
                  <a:pt x="1446377" y="879932"/>
                </a:lnTo>
                <a:lnTo>
                  <a:pt x="1486141" y="858570"/>
                </a:lnTo>
                <a:lnTo>
                  <a:pt x="1524800" y="835507"/>
                </a:lnTo>
                <a:lnTo>
                  <a:pt x="1562290" y="810780"/>
                </a:lnTo>
                <a:lnTo>
                  <a:pt x="1598574" y="784453"/>
                </a:lnTo>
                <a:lnTo>
                  <a:pt x="1633588" y="756577"/>
                </a:lnTo>
                <a:lnTo>
                  <a:pt x="1667268" y="727202"/>
                </a:lnTo>
                <a:lnTo>
                  <a:pt x="1699590" y="696379"/>
                </a:lnTo>
                <a:lnTo>
                  <a:pt x="1730489" y="664159"/>
                </a:lnTo>
                <a:lnTo>
                  <a:pt x="1759915" y="630580"/>
                </a:lnTo>
                <a:lnTo>
                  <a:pt x="1787817" y="595718"/>
                </a:lnTo>
                <a:lnTo>
                  <a:pt x="1814144" y="559600"/>
                </a:lnTo>
                <a:lnTo>
                  <a:pt x="1838845" y="522287"/>
                </a:lnTo>
                <a:lnTo>
                  <a:pt x="1861858" y="483844"/>
                </a:lnTo>
                <a:lnTo>
                  <a:pt x="1883143" y="444296"/>
                </a:lnTo>
                <a:lnTo>
                  <a:pt x="1902650" y="403707"/>
                </a:lnTo>
                <a:lnTo>
                  <a:pt x="1920316" y="362140"/>
                </a:lnTo>
                <a:lnTo>
                  <a:pt x="1936102" y="319620"/>
                </a:lnTo>
                <a:lnTo>
                  <a:pt x="1949945" y="276225"/>
                </a:lnTo>
                <a:lnTo>
                  <a:pt x="1961807" y="231978"/>
                </a:lnTo>
                <a:lnTo>
                  <a:pt x="1971624" y="186956"/>
                </a:lnTo>
                <a:lnTo>
                  <a:pt x="1979358" y="141185"/>
                </a:lnTo>
                <a:lnTo>
                  <a:pt x="1984933" y="94742"/>
                </a:lnTo>
                <a:lnTo>
                  <a:pt x="1988324" y="47663"/>
                </a:lnTo>
                <a:lnTo>
                  <a:pt x="1989467" y="0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3" name="Graphic 32">
            <a:extLst>
              <a:ext uri="{FF2B5EF4-FFF2-40B4-BE49-F238E27FC236}">
                <a16:creationId xmlns:a16="http://schemas.microsoft.com/office/drawing/2014/main" id="{D9049F37-24FF-AFD4-3801-76F1DE5BFC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4430865"/>
            <a:ext cx="1209675" cy="1200150"/>
          </a:xfrm>
          <a:prstGeom prst="rect">
            <a:avLst/>
          </a:prstGeom>
        </p:spPr>
      </p:pic>
      <p:pic>
        <p:nvPicPr>
          <p:cNvPr id="34" name="Graphic 33">
            <a:extLst>
              <a:ext uri="{FF2B5EF4-FFF2-40B4-BE49-F238E27FC236}">
                <a16:creationId xmlns:a16="http://schemas.microsoft.com/office/drawing/2014/main" id="{49121791-3034-D0C6-F76C-CE7EC5C4795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01275" y="0"/>
            <a:ext cx="1990725" cy="1990725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8FACF38A-99B5-9D18-D7CC-C8F319A99D4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3229918"/>
            <a:ext cx="1209600" cy="12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4242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Alleen achtergrond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raphic 20">
            <a:extLst>
              <a:ext uri="{FF2B5EF4-FFF2-40B4-BE49-F238E27FC236}">
                <a16:creationId xmlns:a16="http://schemas.microsoft.com/office/drawing/2014/main" id="{3BAC274C-F73E-CAC3-C167-A016EE7CD6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02379" y="3059095"/>
            <a:ext cx="1619250" cy="3190875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95EFAB59-D0E3-9C71-E9E8-1BC9896BC06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362575"/>
            <a:ext cx="1438275" cy="1495425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4AA56940-190A-0F3E-E3FF-465E53A4ECE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5716" y="397990"/>
            <a:ext cx="1551600" cy="155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71125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Alleen achtergrond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raphic 20">
            <a:extLst>
              <a:ext uri="{FF2B5EF4-FFF2-40B4-BE49-F238E27FC236}">
                <a16:creationId xmlns:a16="http://schemas.microsoft.com/office/drawing/2014/main" id="{3BAC274C-F73E-CAC3-C167-A016EE7CD6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02379" y="3059095"/>
            <a:ext cx="1619250" cy="3190875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95EFAB59-D0E3-9C71-E9E8-1BC9896BC06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362575"/>
            <a:ext cx="1438275" cy="1495425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B1E1FAEF-4703-FB53-9C33-18E67E70E7C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5716" y="397990"/>
            <a:ext cx="1551600" cy="155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45995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Alleen achtergrond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0D195D21-3DE2-2884-B37F-43AD6ED025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143500"/>
            <a:ext cx="1714500" cy="171450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29CB4E9A-ACBC-5C93-06E5-C26805B692A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3428459"/>
            <a:ext cx="1714500" cy="171450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AC1D46C5-77EA-E79F-AABD-0C33F9E1677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0"/>
            <a:ext cx="17145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71072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Alleen achtergrond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0D195D21-3DE2-2884-B37F-43AD6ED025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5143500"/>
            <a:ext cx="1714500" cy="171450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29CB4E9A-ACBC-5C93-06E5-C26805B692A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1713900"/>
            <a:ext cx="1714500" cy="171450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0AB87FF2-0094-3CB7-684D-41D72A3660B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0"/>
            <a:ext cx="1713600" cy="171360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AC940C27-CE6F-C914-5B8A-B123C1CD5DE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0" y="3428700"/>
            <a:ext cx="17145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28664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Alleen achtergrond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0D195D21-3DE2-2884-B37F-43AD6ED025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5143500"/>
            <a:ext cx="1714500" cy="171450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29CB4E9A-ACBC-5C93-06E5-C26805B692A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1713600"/>
            <a:ext cx="1714500" cy="171450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0AB87FF2-0094-3CB7-684D-41D72A3660B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0"/>
            <a:ext cx="1713600" cy="171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060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Alleen achtergrond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0D195D21-3DE2-2884-B37F-43AD6ED025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rot="5400000">
            <a:off x="0" y="4575601"/>
            <a:ext cx="1141200" cy="114120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29CB4E9A-ACBC-5C93-06E5-C26805B692A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2282400"/>
            <a:ext cx="1141200" cy="114120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0AB87FF2-0094-3CB7-684D-41D72A3660B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3434401"/>
            <a:ext cx="1141200" cy="114120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E6289EEA-681B-4F59-A789-D1C6FC6E592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141200" y="0"/>
            <a:ext cx="1141200" cy="114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2000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Alleen achtergrond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0D195D21-3DE2-2884-B37F-43AD6ED025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5143500"/>
            <a:ext cx="17145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8483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Alleen achtergrond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0D195D21-3DE2-2884-B37F-43AD6ED025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5143500"/>
            <a:ext cx="17145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543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68052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E0DFB45-63A8-99CE-7801-2A65C4A10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407274957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084494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26093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18DBA1-F7F7-D25F-68DE-16B104011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6AD7C1-F491-C7AC-46CB-EB9C9A152C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63B1384-892E-B79F-83CA-ECED276D2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A041A26-F774-B5C0-EBC4-C17D40EA4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A675B12-CF57-7788-154B-B971B416F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85706663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116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864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66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928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6.xml"/><Relationship Id="rId26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52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5" Type="http://schemas.openxmlformats.org/officeDocument/2006/relationships/slideLayout" Target="../slideLayouts/slideLayout43.xml"/><Relationship Id="rId33" Type="http://schemas.openxmlformats.org/officeDocument/2006/relationships/slideLayout" Target="../slideLayouts/slideLayout51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20" Type="http://schemas.openxmlformats.org/officeDocument/2006/relationships/slideLayout" Target="../slideLayouts/slideLayout38.xml"/><Relationship Id="rId29" Type="http://schemas.openxmlformats.org/officeDocument/2006/relationships/slideLayout" Target="../slideLayouts/slideLayout47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42.xml"/><Relationship Id="rId32" Type="http://schemas.openxmlformats.org/officeDocument/2006/relationships/slideLayout" Target="../slideLayouts/slideLayout50.xml"/><Relationship Id="rId37" Type="http://schemas.openxmlformats.org/officeDocument/2006/relationships/image" Target="../media/image6.png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23" Type="http://schemas.openxmlformats.org/officeDocument/2006/relationships/slideLayout" Target="../slideLayouts/slideLayout41.xml"/><Relationship Id="rId28" Type="http://schemas.openxmlformats.org/officeDocument/2006/relationships/slideLayout" Target="../slideLayouts/slideLayout46.xml"/><Relationship Id="rId36" Type="http://schemas.openxmlformats.org/officeDocument/2006/relationships/theme" Target="../theme/theme2.xml"/><Relationship Id="rId10" Type="http://schemas.openxmlformats.org/officeDocument/2006/relationships/slideLayout" Target="../slideLayouts/slideLayout28.xml"/><Relationship Id="rId19" Type="http://schemas.openxmlformats.org/officeDocument/2006/relationships/slideLayout" Target="../slideLayouts/slideLayout37.xml"/><Relationship Id="rId31" Type="http://schemas.openxmlformats.org/officeDocument/2006/relationships/slideLayout" Target="../slideLayouts/slideLayout49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Relationship Id="rId22" Type="http://schemas.openxmlformats.org/officeDocument/2006/relationships/slideLayout" Target="../slideLayouts/slideLayout40.xml"/><Relationship Id="rId27" Type="http://schemas.openxmlformats.org/officeDocument/2006/relationships/slideLayout" Target="../slideLayouts/slideLayout45.xml"/><Relationship Id="rId30" Type="http://schemas.openxmlformats.org/officeDocument/2006/relationships/slideLayout" Target="../slideLayouts/slideLayout48.xml"/><Relationship Id="rId35" Type="http://schemas.openxmlformats.org/officeDocument/2006/relationships/slideLayout" Target="../slideLayouts/slideLayout53.xml"/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482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  <p:sldLayoutId id="2147483726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wolk, tekst, hemel, water&#10;&#10;Automatisch gegenereerde beschrijving" hidden="1">
            <a:extLst>
              <a:ext uri="{FF2B5EF4-FFF2-40B4-BE49-F238E27FC236}">
                <a16:creationId xmlns:a16="http://schemas.microsoft.com/office/drawing/2014/main" id="{7739904D-03D5-C10D-8808-4D0FE8383C80}"/>
              </a:ext>
            </a:extLst>
          </p:cNvPr>
          <p:cNvPicPr>
            <a:picLocks noChangeAspect="1"/>
          </p:cNvPicPr>
          <p:nvPr userDrawn="1"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jdelijke aanduiding voor titel 1">
            <a:extLst>
              <a:ext uri="{FF2B5EF4-FFF2-40B4-BE49-F238E27FC236}">
                <a16:creationId xmlns:a16="http://schemas.microsoft.com/office/drawing/2014/main" id="{935A2F0B-803E-0E9C-ABC0-EE43198B7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8" y="522513"/>
            <a:ext cx="10692000" cy="1408654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10" name="Tijdelijke aanduiding voor tekst 2">
            <a:extLst>
              <a:ext uri="{FF2B5EF4-FFF2-40B4-BE49-F238E27FC236}">
                <a16:creationId xmlns:a16="http://schemas.microsoft.com/office/drawing/2014/main" id="{DD830C86-F36B-6364-6B04-27CCC58AE1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2421649"/>
            <a:ext cx="10692000" cy="387866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  <a:p>
            <a:pPr lvl="5"/>
            <a:r>
              <a:rPr lang="nl-NL"/>
              <a:t>Zesde niveau (herhaling vanaf hier)</a:t>
            </a:r>
          </a:p>
          <a:p>
            <a:pPr lvl="6"/>
            <a:r>
              <a:rPr lang="nl-NL"/>
              <a:t>Zevende niveau</a:t>
            </a:r>
          </a:p>
          <a:p>
            <a:pPr lvl="7"/>
            <a:r>
              <a:rPr lang="nl-NL"/>
              <a:t>Achtste niveau</a:t>
            </a:r>
          </a:p>
          <a:p>
            <a:pPr lvl="8"/>
            <a:r>
              <a:rPr lang="nl-NL"/>
              <a:t>Negende niveau</a:t>
            </a:r>
          </a:p>
        </p:txBody>
      </p:sp>
    </p:spTree>
    <p:extLst>
      <p:ext uri="{BB962C8B-B14F-4D97-AF65-F5344CB8AC3E}">
        <p14:creationId xmlns:p14="http://schemas.microsoft.com/office/powerpoint/2010/main" val="4149036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  <p:sldLayoutId id="2147483741" r:id="rId14"/>
    <p:sldLayoutId id="2147483742" r:id="rId15"/>
    <p:sldLayoutId id="2147483743" r:id="rId16"/>
    <p:sldLayoutId id="2147483744" r:id="rId17"/>
    <p:sldLayoutId id="2147483745" r:id="rId18"/>
    <p:sldLayoutId id="2147483746" r:id="rId19"/>
    <p:sldLayoutId id="2147483747" r:id="rId20"/>
    <p:sldLayoutId id="2147483748" r:id="rId21"/>
    <p:sldLayoutId id="2147483749" r:id="rId22"/>
    <p:sldLayoutId id="2147483750" r:id="rId23"/>
    <p:sldLayoutId id="2147483751" r:id="rId24"/>
    <p:sldLayoutId id="2147483752" r:id="rId25"/>
    <p:sldLayoutId id="2147483753" r:id="rId26"/>
    <p:sldLayoutId id="2147483754" r:id="rId27"/>
    <p:sldLayoutId id="2147483755" r:id="rId28"/>
    <p:sldLayoutId id="2147483756" r:id="rId29"/>
    <p:sldLayoutId id="2147483757" r:id="rId30"/>
    <p:sldLayoutId id="2147483758" r:id="rId31"/>
    <p:sldLayoutId id="2147483759" r:id="rId32"/>
    <p:sldLayoutId id="2147483760" r:id="rId33"/>
    <p:sldLayoutId id="2147483761" r:id="rId34"/>
    <p:sldLayoutId id="2147483762" r:id="rId35"/>
  </p:sldLayoutIdLst>
  <p:txStyles>
    <p:titleStyle>
      <a:lvl1pPr algn="l" defTabSz="1219139" rtl="0" eaLnBrk="1" latinLnBrk="0" hangingPunct="1">
        <a:lnSpc>
          <a:spcPct val="100000"/>
        </a:lnSpc>
        <a:spcBef>
          <a:spcPct val="0"/>
        </a:spcBef>
        <a:buNone/>
        <a:defRPr sz="324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1219139" rtl="0" eaLnBrk="1" latinLnBrk="0" hangingPunct="1">
        <a:lnSpc>
          <a:spcPct val="107000"/>
        </a:lnSpc>
        <a:spcBef>
          <a:spcPts val="0"/>
        </a:spcBef>
        <a:buFont typeface="Arial" panose="020B0604020202020204" pitchFamily="34" charset="0"/>
        <a:buChar char="•"/>
        <a:defRPr sz="2030" kern="1200">
          <a:solidFill>
            <a:schemeClr val="tx1"/>
          </a:solidFill>
          <a:latin typeface="+mn-lt"/>
          <a:ea typeface="+mn-ea"/>
          <a:cs typeface="+mn-cs"/>
        </a:defRPr>
      </a:lvl1pPr>
      <a:lvl2pPr marL="432000" indent="-216000" algn="l" defTabSz="1219139" rtl="0" eaLnBrk="1" latinLnBrk="0" hangingPunct="1">
        <a:lnSpc>
          <a:spcPct val="107000"/>
        </a:lnSpc>
        <a:spcBef>
          <a:spcPts val="0"/>
        </a:spcBef>
        <a:buFont typeface="Cera PRO" panose="00000500000000000000" pitchFamily="50" charset="0"/>
        <a:buChar char="-"/>
        <a:defRPr sz="2030" kern="1200">
          <a:solidFill>
            <a:schemeClr val="tx1"/>
          </a:solidFill>
          <a:latin typeface="+mn-lt"/>
          <a:ea typeface="+mn-ea"/>
          <a:cs typeface="+mn-cs"/>
        </a:defRPr>
      </a:lvl2pPr>
      <a:lvl3pPr marL="648000" indent="-216000" algn="l" defTabSz="1219139" rtl="0" eaLnBrk="1" latinLnBrk="0" hangingPunct="1">
        <a:lnSpc>
          <a:spcPct val="107000"/>
        </a:lnSpc>
        <a:spcBef>
          <a:spcPts val="0"/>
        </a:spcBef>
        <a:buSzPct val="80000"/>
        <a:buFont typeface="Wingdings" panose="05000000000000000000" pitchFamily="2" charset="2"/>
        <a:buChar char="§"/>
        <a:defRPr sz="203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1219139" rtl="0" eaLnBrk="1" latinLnBrk="0" hangingPunct="1">
        <a:lnSpc>
          <a:spcPct val="107000"/>
        </a:lnSpc>
        <a:spcBef>
          <a:spcPts val="0"/>
        </a:spcBef>
        <a:buClr>
          <a:schemeClr val="bg1"/>
        </a:buClr>
        <a:buSzPct val="25000"/>
        <a:buFont typeface="Plus Jakarta Sans" pitchFamily="2" charset="0"/>
        <a:buChar char="′"/>
        <a:defRPr sz="203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1219139" rtl="0" eaLnBrk="1" latinLnBrk="0" hangingPunct="1">
        <a:lnSpc>
          <a:spcPct val="107000"/>
        </a:lnSpc>
        <a:spcBef>
          <a:spcPts val="0"/>
        </a:spcBef>
        <a:buClr>
          <a:schemeClr val="bg1"/>
        </a:buClr>
        <a:buSzPct val="25000"/>
        <a:buFont typeface="Plus Jakarta Sans" pitchFamily="2" charset="0"/>
        <a:buChar char="′"/>
        <a:defRPr sz="203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16000" indent="-216000" algn="l" defTabSz="1219139" rtl="0" eaLnBrk="1" latinLnBrk="0" hangingPunct="1">
        <a:lnSpc>
          <a:spcPct val="107000"/>
        </a:lnSpc>
        <a:spcBef>
          <a:spcPts val="0"/>
        </a:spcBef>
        <a:buFont typeface="Arial" panose="020B0604020202020204" pitchFamily="34" charset="0"/>
        <a:buChar char="•"/>
        <a:defRPr sz="2030" kern="1200">
          <a:solidFill>
            <a:schemeClr val="tx1"/>
          </a:solidFill>
          <a:latin typeface="+mn-lt"/>
          <a:ea typeface="+mn-ea"/>
          <a:cs typeface="+mn-cs"/>
        </a:defRPr>
      </a:lvl6pPr>
      <a:lvl7pPr marL="432000" indent="-216000" algn="l" defTabSz="1219139" rtl="0" eaLnBrk="1" latinLnBrk="0" hangingPunct="1">
        <a:lnSpc>
          <a:spcPct val="107000"/>
        </a:lnSpc>
        <a:spcBef>
          <a:spcPts val="0"/>
        </a:spcBef>
        <a:buFont typeface="Cera PRO" panose="00000500000000000000" pitchFamily="50" charset="0"/>
        <a:buChar char="-"/>
        <a:defRPr sz="2030" kern="1200">
          <a:solidFill>
            <a:schemeClr val="tx1"/>
          </a:solidFill>
          <a:latin typeface="+mn-lt"/>
          <a:ea typeface="+mn-ea"/>
          <a:cs typeface="+mn-cs"/>
        </a:defRPr>
      </a:lvl7pPr>
      <a:lvl8pPr marL="648000" indent="-216000" algn="l" defTabSz="1219139" rtl="0" eaLnBrk="1" latinLnBrk="0" hangingPunct="1">
        <a:lnSpc>
          <a:spcPct val="107000"/>
        </a:lnSpc>
        <a:spcBef>
          <a:spcPts val="0"/>
        </a:spcBef>
        <a:buSzPct val="80000"/>
        <a:buFont typeface="Cera PRO" panose="00000500000000000000" pitchFamily="50" charset="0"/>
        <a:buChar char="▪"/>
        <a:defRPr sz="203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1219139" rtl="0" eaLnBrk="1" latinLnBrk="0" hangingPunct="1">
        <a:lnSpc>
          <a:spcPct val="107000"/>
        </a:lnSpc>
        <a:spcBef>
          <a:spcPts val="0"/>
        </a:spcBef>
        <a:buClr>
          <a:schemeClr val="tx1"/>
        </a:buClr>
        <a:buSzPct val="25000"/>
        <a:buFont typeface="Plus Jakarta Sans" pitchFamily="2" charset="0"/>
        <a:buChar char="′"/>
        <a:defRPr sz="20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39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7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5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hyperlink" Target="https://www.youtube.com/watch?v=MWn0ITY9BcA" TargetMode="External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hyperlink" Target="https://youtu.be/Uel_JprRk2I" TargetMode="External"/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3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slideLayout" Target="../slideLayouts/slideLayout25.xml"/><Relationship Id="rId1" Type="http://schemas.openxmlformats.org/officeDocument/2006/relationships/video" Target="https://www.youtube.com/embed/P3SL1S4eTsk?feature=oembed" TargetMode="External"/><Relationship Id="rId4" Type="http://schemas.openxmlformats.org/officeDocument/2006/relationships/hyperlink" Target="https://youtu.be/i4legARNmD8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2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5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5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5ECDEE-D81F-DE04-0DB2-6AEDFBF95E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45224" y="2322499"/>
            <a:ext cx="8087341" cy="1314450"/>
          </a:xfrm>
        </p:spPr>
        <p:txBody>
          <a:bodyPr anchor="t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nl-NL"/>
              <a:t>Bijeenkomst 2.5</a:t>
            </a:r>
            <a:br>
              <a:rPr lang="nl-NL"/>
            </a:br>
            <a:r>
              <a:rPr lang="nl-NL"/>
              <a:t>6 rollen van de leraar: De Pedagoog</a:t>
            </a:r>
            <a:br>
              <a:rPr lang="nl-NL"/>
            </a:br>
            <a:r>
              <a:rPr lang="nl-NL">
                <a:solidFill>
                  <a:srgbClr val="000000"/>
                </a:solidFill>
              </a:rPr>
              <a:t>"Roos van </a:t>
            </a:r>
            <a:r>
              <a:rPr lang="nl-NL" err="1">
                <a:solidFill>
                  <a:srgbClr val="000000"/>
                </a:solidFill>
              </a:rPr>
              <a:t>Leary</a:t>
            </a:r>
            <a:r>
              <a:rPr lang="nl-NL">
                <a:solidFill>
                  <a:srgbClr val="000000"/>
                </a:solidFill>
              </a:rPr>
              <a:t>"</a:t>
            </a:r>
            <a:br>
              <a:rPr lang="nl-NL"/>
            </a:br>
            <a:br>
              <a:rPr lang="nl-NL"/>
            </a:br>
            <a:r>
              <a:rPr lang="nl-NL"/>
              <a:t>PDG – Ad DEP – PDA</a:t>
            </a:r>
            <a:br>
              <a:rPr lang="nl-NL"/>
            </a:br>
            <a:br>
              <a:rPr lang="nl-NL"/>
            </a:br>
            <a:r>
              <a:rPr lang="nl-NL"/>
              <a:t>Check in &amp; workshop</a:t>
            </a:r>
          </a:p>
        </p:txBody>
      </p:sp>
    </p:spTree>
    <p:extLst>
      <p:ext uri="{BB962C8B-B14F-4D97-AF65-F5344CB8AC3E}">
        <p14:creationId xmlns:p14="http://schemas.microsoft.com/office/powerpoint/2010/main" val="16913435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390D92D1-FC5E-15F1-2273-63043BD57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446" y="685800"/>
            <a:ext cx="10837578" cy="1218062"/>
          </a:xfrm>
        </p:spPr>
        <p:txBody>
          <a:bodyPr anchor="b">
            <a:normAutofit/>
          </a:bodyPr>
          <a:lstStyle/>
          <a:p>
            <a:r>
              <a:rPr lang="en-US"/>
              <a:t>2 </a:t>
            </a:r>
            <a:r>
              <a:rPr lang="en-US" err="1"/>
              <a:t>Hoofddimensies</a:t>
            </a:r>
            <a:endParaRPr lang="en-US" b="0" err="1"/>
          </a:p>
          <a:p>
            <a:endParaRPr lang="en-US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0EEAC0D5-25B8-C252-FD5A-EBF30DC047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5446" y="2439536"/>
            <a:ext cx="4895055" cy="3124201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lnSpc>
                <a:spcPct val="97000"/>
              </a:lnSpc>
              <a:spcAft>
                <a:spcPts val="600"/>
              </a:spcAft>
              <a:buNone/>
            </a:pPr>
            <a:r>
              <a:rPr lang="en-US" sz="2000" err="1"/>
              <a:t>Dominantie</a:t>
            </a:r>
            <a:r>
              <a:rPr lang="en-US" sz="2000"/>
              <a:t>-as</a:t>
            </a:r>
          </a:p>
          <a:p>
            <a:pPr marL="215900" indent="-215900">
              <a:lnSpc>
                <a:spcPct val="97000"/>
              </a:lnSpc>
              <a:spcAft>
                <a:spcPts val="600"/>
              </a:spcAft>
              <a:buFont typeface="Arial"/>
              <a:buChar char="•"/>
            </a:pPr>
            <a:endParaRPr lang="en-US" sz="2000"/>
          </a:p>
          <a:p>
            <a:pPr marL="215900" indent="-215900">
              <a:lnSpc>
                <a:spcPct val="97000"/>
              </a:lnSpc>
              <a:spcAft>
                <a:spcPts val="600"/>
              </a:spcAft>
              <a:buFont typeface="Arial"/>
              <a:buChar char="•"/>
            </a:pPr>
            <a:r>
              <a:rPr lang="en-US" sz="2000"/>
              <a:t>Boven </a:t>
            </a:r>
            <a:r>
              <a:rPr lang="en-US" sz="2000" err="1"/>
              <a:t>gedrag</a:t>
            </a:r>
            <a:r>
              <a:rPr lang="en-US" sz="2000"/>
              <a:t> </a:t>
            </a:r>
            <a:r>
              <a:rPr lang="en-US" sz="2000" err="1"/>
              <a:t>roept</a:t>
            </a:r>
            <a:r>
              <a:rPr lang="en-US" sz="2000"/>
              <a:t> </a:t>
            </a:r>
            <a:r>
              <a:rPr lang="en-US" sz="2000" err="1"/>
              <a:t>onder</a:t>
            </a:r>
            <a:r>
              <a:rPr lang="en-US" sz="2000"/>
              <a:t> </a:t>
            </a:r>
            <a:r>
              <a:rPr lang="en-US" sz="2000" err="1"/>
              <a:t>gedrag</a:t>
            </a:r>
            <a:r>
              <a:rPr lang="en-US" sz="2000"/>
              <a:t> op</a:t>
            </a:r>
          </a:p>
          <a:p>
            <a:pPr marL="215900" indent="-215900">
              <a:lnSpc>
                <a:spcPct val="97000"/>
              </a:lnSpc>
              <a:spcAft>
                <a:spcPts val="600"/>
              </a:spcAft>
              <a:buFont typeface="Arial"/>
              <a:buChar char="•"/>
            </a:pPr>
            <a:r>
              <a:rPr lang="en-US" sz="2000"/>
              <a:t>Onder </a:t>
            </a:r>
            <a:r>
              <a:rPr lang="en-US" sz="2000" err="1"/>
              <a:t>gedrag</a:t>
            </a:r>
            <a:r>
              <a:rPr lang="en-US" sz="2000"/>
              <a:t> </a:t>
            </a:r>
            <a:r>
              <a:rPr lang="en-US" sz="2000" err="1"/>
              <a:t>roep</a:t>
            </a:r>
            <a:r>
              <a:rPr lang="en-US" sz="2000"/>
              <a:t> </a:t>
            </a:r>
            <a:r>
              <a:rPr lang="en-US" sz="2000" err="1"/>
              <a:t>boven</a:t>
            </a:r>
            <a:r>
              <a:rPr lang="en-US" sz="2000"/>
              <a:t> </a:t>
            </a:r>
            <a:r>
              <a:rPr lang="en-US" sz="2000" err="1"/>
              <a:t>gedrag</a:t>
            </a:r>
            <a:r>
              <a:rPr lang="en-US" sz="2000"/>
              <a:t> op</a:t>
            </a:r>
          </a:p>
          <a:p>
            <a:pPr marL="215900" indent="-215900">
              <a:lnSpc>
                <a:spcPct val="97000"/>
              </a:lnSpc>
              <a:spcAft>
                <a:spcPts val="600"/>
              </a:spcAft>
              <a:buFont typeface="Arial"/>
              <a:buChar char="•"/>
            </a:pPr>
            <a:endParaRPr lang="en-US" sz="2000"/>
          </a:p>
          <a:p>
            <a:pPr marL="215900" indent="-215900">
              <a:lnSpc>
                <a:spcPct val="97000"/>
              </a:lnSpc>
              <a:spcAft>
                <a:spcPts val="600"/>
              </a:spcAft>
              <a:buFont typeface="Arial"/>
              <a:buChar char="•"/>
            </a:pPr>
            <a:r>
              <a:rPr lang="en-US" sz="2000" err="1"/>
              <a:t>Relatie</a:t>
            </a:r>
            <a:r>
              <a:rPr lang="en-US" sz="2000"/>
              <a:t>-as</a:t>
            </a:r>
          </a:p>
          <a:p>
            <a:pPr marL="0" indent="0">
              <a:lnSpc>
                <a:spcPct val="97000"/>
              </a:lnSpc>
              <a:spcAft>
                <a:spcPts val="600"/>
              </a:spcAft>
              <a:buNone/>
            </a:pPr>
            <a:endParaRPr lang="en-US" sz="2000"/>
          </a:p>
          <a:p>
            <a:pPr marL="342900" indent="-342900">
              <a:lnSpc>
                <a:spcPct val="97000"/>
              </a:lnSpc>
              <a:spcAft>
                <a:spcPts val="600"/>
              </a:spcAft>
              <a:buFont typeface="Arial"/>
              <a:buChar char="•"/>
            </a:pPr>
            <a:r>
              <a:rPr lang="en-US" sz="2000" err="1"/>
              <a:t>Samengedrag</a:t>
            </a:r>
            <a:r>
              <a:rPr lang="en-US" sz="2000"/>
              <a:t> </a:t>
            </a:r>
            <a:r>
              <a:rPr lang="en-US" sz="2000" err="1"/>
              <a:t>roept</a:t>
            </a:r>
            <a:r>
              <a:rPr lang="en-US" sz="2000"/>
              <a:t> </a:t>
            </a:r>
            <a:r>
              <a:rPr lang="en-US" sz="2000" err="1"/>
              <a:t>samengedrag</a:t>
            </a:r>
            <a:r>
              <a:rPr lang="en-US" sz="2000"/>
              <a:t> op</a:t>
            </a:r>
          </a:p>
          <a:p>
            <a:pPr marL="342900" indent="-342900">
              <a:lnSpc>
                <a:spcPct val="97000"/>
              </a:lnSpc>
              <a:spcAft>
                <a:spcPts val="600"/>
              </a:spcAft>
              <a:buFont typeface="Arial"/>
              <a:buChar char="•"/>
            </a:pPr>
            <a:r>
              <a:rPr lang="en-US" sz="2000" err="1"/>
              <a:t>Tegengedrag</a:t>
            </a:r>
            <a:r>
              <a:rPr lang="en-US" sz="2000"/>
              <a:t> </a:t>
            </a:r>
            <a:r>
              <a:rPr lang="en-US" sz="2000" err="1"/>
              <a:t>roep</a:t>
            </a:r>
            <a:r>
              <a:rPr lang="en-US" sz="2000"/>
              <a:t> </a:t>
            </a:r>
            <a:r>
              <a:rPr lang="en-US" sz="2000" err="1"/>
              <a:t>tegengedrag</a:t>
            </a:r>
            <a:r>
              <a:rPr lang="en-US" sz="2000"/>
              <a:t> op</a:t>
            </a:r>
          </a:p>
          <a:p>
            <a:pPr marL="0" indent="0">
              <a:lnSpc>
                <a:spcPct val="97000"/>
              </a:lnSpc>
              <a:spcAft>
                <a:spcPts val="600"/>
              </a:spcAft>
              <a:buNone/>
            </a:pPr>
            <a:endParaRPr lang="en-US" sz="1500"/>
          </a:p>
          <a:p>
            <a:pPr marL="0" indent="0">
              <a:lnSpc>
                <a:spcPct val="97000"/>
              </a:lnSpc>
              <a:spcAft>
                <a:spcPts val="600"/>
              </a:spcAft>
              <a:buNone/>
            </a:pPr>
            <a:endParaRPr lang="en-US" sz="1500"/>
          </a:p>
        </p:txBody>
      </p:sp>
      <p:pic>
        <p:nvPicPr>
          <p:cNvPr id="14" name="Content Placeholder 13" descr="A diagram of different colors&#10;&#10;Description automatically generated">
            <a:extLst>
              <a:ext uri="{FF2B5EF4-FFF2-40B4-BE49-F238E27FC236}">
                <a16:creationId xmlns:a16="http://schemas.microsoft.com/office/drawing/2014/main" id="{5E0790A5-5FF8-5FA1-D5BC-8755779AAA3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73444" y="682388"/>
            <a:ext cx="5137832" cy="5580797"/>
          </a:xfrm>
        </p:spPr>
      </p:pic>
    </p:spTree>
    <p:extLst>
      <p:ext uri="{BB962C8B-B14F-4D97-AF65-F5344CB8AC3E}">
        <p14:creationId xmlns:p14="http://schemas.microsoft.com/office/powerpoint/2010/main" val="8306706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390D92D1-FC5E-15F1-2273-63043BD57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762" y="928325"/>
            <a:ext cx="4944000" cy="779259"/>
          </a:xfrm>
        </p:spPr>
        <p:txBody>
          <a:bodyPr>
            <a:normAutofit fontScale="90000"/>
          </a:bodyPr>
          <a:lstStyle/>
          <a:p>
            <a:r>
              <a:rPr lang="en-US"/>
              <a:t>4 kwadranten</a:t>
            </a:r>
            <a:br>
              <a:rPr lang="en-US"/>
            </a:br>
            <a:endParaRPr lang="en-US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0EEAC0D5-25B8-C252-FD5A-EBF30DC047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03762" y="1705312"/>
            <a:ext cx="5219166" cy="4202348"/>
          </a:xfrm>
        </p:spPr>
        <p:txBody>
          <a:bodyPr vert="horz" lIns="0" tIns="0" rIns="0" bIns="0" rtlCol="0" anchor="t">
            <a:noAutofit/>
          </a:bodyPr>
          <a:lstStyle/>
          <a:p>
            <a:pPr marL="457200" indent="-457200">
              <a:buAutoNum type="arabicParenR"/>
            </a:pPr>
            <a:r>
              <a:rPr lang="en-US" sz="2000"/>
              <a:t>Boven-Samen; </a:t>
            </a:r>
            <a:r>
              <a:rPr lang="en-US" sz="2000" err="1"/>
              <a:t>Relatie</a:t>
            </a:r>
            <a:r>
              <a:rPr lang="en-US" sz="2000"/>
              <a:t> </a:t>
            </a:r>
            <a:r>
              <a:rPr lang="en-US" sz="2000" err="1"/>
              <a:t>en</a:t>
            </a:r>
            <a:r>
              <a:rPr lang="en-US" sz="2000"/>
              <a:t> </a:t>
            </a:r>
            <a:r>
              <a:rPr lang="en-US" sz="2000" err="1"/>
              <a:t>invloed</a:t>
            </a:r>
            <a:endParaRPr lang="en-US" sz="2000"/>
          </a:p>
          <a:p>
            <a:pPr marL="0" indent="0">
              <a:buNone/>
            </a:pPr>
            <a:r>
              <a:rPr lang="en-US" sz="2000" err="1"/>
              <a:t>leidend</a:t>
            </a:r>
            <a:r>
              <a:rPr lang="en-US" sz="2000"/>
              <a:t>/</a:t>
            </a:r>
            <a:r>
              <a:rPr lang="en-US" sz="2000" err="1"/>
              <a:t>helpend</a:t>
            </a:r>
            <a:endParaRPr lang="en-US" sz="2000"/>
          </a:p>
          <a:p>
            <a:pPr marL="0" indent="0">
              <a:buNone/>
            </a:pPr>
            <a:endParaRPr lang="en-US" sz="2000"/>
          </a:p>
          <a:p>
            <a:pPr marL="0" indent="0">
              <a:buNone/>
            </a:pPr>
            <a:r>
              <a:rPr lang="en-US" sz="2000"/>
              <a:t>2) Onder-Samen; </a:t>
            </a:r>
            <a:r>
              <a:rPr lang="en-US" sz="2000" err="1"/>
              <a:t>Relatie</a:t>
            </a:r>
            <a:r>
              <a:rPr lang="en-US" sz="2000"/>
              <a:t>, </a:t>
            </a:r>
            <a:r>
              <a:rPr lang="en-US" sz="2000" err="1"/>
              <a:t>geen</a:t>
            </a:r>
            <a:r>
              <a:rPr lang="en-US" sz="2000"/>
              <a:t> </a:t>
            </a:r>
            <a:r>
              <a:rPr lang="en-US" sz="2000" err="1"/>
              <a:t>invloed</a:t>
            </a:r>
            <a:endParaRPr lang="en-US" sz="2000"/>
          </a:p>
          <a:p>
            <a:pPr marL="0" indent="0">
              <a:buNone/>
            </a:pPr>
            <a:r>
              <a:rPr lang="en-US" sz="2000" err="1"/>
              <a:t>Meewerkend</a:t>
            </a:r>
            <a:r>
              <a:rPr lang="en-US" sz="2000"/>
              <a:t>/</a:t>
            </a:r>
            <a:r>
              <a:rPr lang="en-US" sz="2000" err="1"/>
              <a:t>volgend</a:t>
            </a:r>
            <a:endParaRPr lang="en-US" sz="2000"/>
          </a:p>
          <a:p>
            <a:pPr marL="0" indent="0">
              <a:buNone/>
            </a:pPr>
            <a:endParaRPr lang="en-US" sz="2000"/>
          </a:p>
          <a:p>
            <a:pPr marL="0" indent="0">
              <a:buNone/>
            </a:pPr>
            <a:r>
              <a:rPr lang="en-US" sz="2000"/>
              <a:t>3) Boven- Tegen; </a:t>
            </a:r>
            <a:r>
              <a:rPr lang="en-US" sz="2000" err="1"/>
              <a:t>geen</a:t>
            </a:r>
            <a:r>
              <a:rPr lang="en-US" sz="2000"/>
              <a:t> </a:t>
            </a:r>
            <a:r>
              <a:rPr lang="en-US" sz="2000" err="1"/>
              <a:t>relatie</a:t>
            </a:r>
            <a:r>
              <a:rPr lang="en-US" sz="2000"/>
              <a:t>, </a:t>
            </a:r>
            <a:r>
              <a:rPr lang="en-US" sz="2000" err="1"/>
              <a:t>wel</a:t>
            </a:r>
            <a:r>
              <a:rPr lang="en-US" sz="2000"/>
              <a:t> </a:t>
            </a:r>
            <a:r>
              <a:rPr lang="en-US" sz="2000" err="1"/>
              <a:t>invloed</a:t>
            </a:r>
            <a:endParaRPr lang="en-US" sz="2000"/>
          </a:p>
          <a:p>
            <a:pPr marL="0" indent="0">
              <a:buNone/>
            </a:pPr>
            <a:r>
              <a:rPr lang="en-US" sz="2000" err="1"/>
              <a:t>Teruggetrokken</a:t>
            </a:r>
            <a:r>
              <a:rPr lang="en-US" sz="2000"/>
              <a:t>/</a:t>
            </a:r>
            <a:r>
              <a:rPr lang="en-US" sz="2000" err="1"/>
              <a:t>opstandig</a:t>
            </a:r>
            <a:endParaRPr lang="en-US" sz="2000"/>
          </a:p>
          <a:p>
            <a:pPr marL="0" indent="0">
              <a:buNone/>
            </a:pPr>
            <a:endParaRPr lang="en-US" sz="2000"/>
          </a:p>
          <a:p>
            <a:pPr marL="0" indent="0">
              <a:buNone/>
            </a:pPr>
            <a:r>
              <a:rPr lang="en-US" sz="2000"/>
              <a:t>4) Onder-Tegen; </a:t>
            </a:r>
            <a:r>
              <a:rPr lang="en-US" sz="2000" err="1"/>
              <a:t>geen</a:t>
            </a:r>
            <a:r>
              <a:rPr lang="en-US" sz="2000"/>
              <a:t> </a:t>
            </a:r>
            <a:r>
              <a:rPr lang="en-US" sz="2000" err="1"/>
              <a:t>relatie</a:t>
            </a:r>
            <a:r>
              <a:rPr lang="en-US" sz="2000"/>
              <a:t>, </a:t>
            </a:r>
            <a:r>
              <a:rPr lang="en-US" sz="2000" err="1"/>
              <a:t>geen</a:t>
            </a:r>
            <a:r>
              <a:rPr lang="en-US" sz="2000"/>
              <a:t> </a:t>
            </a:r>
            <a:r>
              <a:rPr lang="en-US" sz="2000" err="1"/>
              <a:t>invloed</a:t>
            </a:r>
            <a:endParaRPr lang="en-US" sz="2000"/>
          </a:p>
          <a:p>
            <a:pPr marL="0" indent="0">
              <a:buNone/>
            </a:pPr>
            <a:r>
              <a:rPr lang="en-US" sz="2000" err="1"/>
              <a:t>Aanvallend</a:t>
            </a:r>
            <a:r>
              <a:rPr lang="en-US" sz="2000"/>
              <a:t>/</a:t>
            </a:r>
            <a:r>
              <a:rPr lang="en-US" sz="2000" err="1"/>
              <a:t>bepalend</a:t>
            </a:r>
          </a:p>
        </p:txBody>
      </p:sp>
      <p:pic>
        <p:nvPicPr>
          <p:cNvPr id="10" name="Picture Placeholder 9" descr="Roos van Leary">
            <a:extLst>
              <a:ext uri="{FF2B5EF4-FFF2-40B4-BE49-F238E27FC236}">
                <a16:creationId xmlns:a16="http://schemas.microsoft.com/office/drawing/2014/main" id="{7AF88603-5AA7-75E4-87BF-A66E26C6B60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206" r="206"/>
          <a:stretch/>
        </p:blipFill>
        <p:spPr/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57E6EA9-BBF1-C3F5-54D2-C0C156094B70}"/>
              </a:ext>
            </a:extLst>
          </p:cNvPr>
          <p:cNvSpPr txBox="1"/>
          <p:nvPr/>
        </p:nvSpPr>
        <p:spPr>
          <a:xfrm>
            <a:off x="6808935" y="5769444"/>
            <a:ext cx="5209260" cy="461665"/>
          </a:xfrm>
          <a:prstGeom prst="rect">
            <a:avLst/>
          </a:prstGeom>
          <a:noFill/>
          <a:ln>
            <a:solidFill>
              <a:srgbClr val="4472C4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solidFill>
                  <a:srgbClr val="0070C0"/>
                </a:solidFill>
                <a:latin typeface="Corbel"/>
              </a:rPr>
              <a:t>Welke </a:t>
            </a:r>
            <a:r>
              <a:rPr lang="en-US" sz="2400" err="1">
                <a:solidFill>
                  <a:srgbClr val="0070C0"/>
                </a:solidFill>
                <a:latin typeface="Corbel"/>
              </a:rPr>
              <a:t>herken</a:t>
            </a:r>
            <a:r>
              <a:rPr lang="en-US" sz="2400">
                <a:solidFill>
                  <a:srgbClr val="0070C0"/>
                </a:solidFill>
                <a:latin typeface="Corbel"/>
              </a:rPr>
              <a:t> </a:t>
            </a:r>
            <a:r>
              <a:rPr lang="en-US" sz="2400" err="1">
                <a:solidFill>
                  <a:srgbClr val="0070C0"/>
                </a:solidFill>
                <a:latin typeface="Corbel"/>
              </a:rPr>
              <a:t>jij</a:t>
            </a:r>
            <a:r>
              <a:rPr lang="en-US" sz="2400">
                <a:solidFill>
                  <a:srgbClr val="0070C0"/>
                </a:solidFill>
                <a:latin typeface="Corbel"/>
              </a:rPr>
              <a:t> het </a:t>
            </a:r>
            <a:r>
              <a:rPr lang="en-US" sz="2400" err="1">
                <a:solidFill>
                  <a:srgbClr val="0070C0"/>
                </a:solidFill>
                <a:latin typeface="Corbel"/>
              </a:rPr>
              <a:t>meest</a:t>
            </a:r>
            <a:r>
              <a:rPr lang="en-US" sz="2400">
                <a:solidFill>
                  <a:srgbClr val="0070C0"/>
                </a:solidFill>
                <a:latin typeface="Corbel"/>
              </a:rPr>
              <a:t> </a:t>
            </a:r>
            <a:r>
              <a:rPr lang="en-US" sz="2400" err="1">
                <a:solidFill>
                  <a:srgbClr val="0070C0"/>
                </a:solidFill>
                <a:latin typeface="Corbel"/>
              </a:rPr>
              <a:t>bij</a:t>
            </a:r>
            <a:r>
              <a:rPr lang="en-US" sz="2400">
                <a:solidFill>
                  <a:srgbClr val="0070C0"/>
                </a:solidFill>
                <a:latin typeface="Corbel"/>
              </a:rPr>
              <a:t> </a:t>
            </a:r>
            <a:r>
              <a:rPr lang="en-US" sz="2400" err="1">
                <a:solidFill>
                  <a:srgbClr val="0070C0"/>
                </a:solidFill>
                <a:latin typeface="Corbel"/>
              </a:rPr>
              <a:t>jouzelf</a:t>
            </a:r>
            <a:r>
              <a:rPr lang="en-US" sz="2400">
                <a:solidFill>
                  <a:srgbClr val="0070C0"/>
                </a:solidFill>
                <a:latin typeface="Corbel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2245195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390D92D1-FC5E-15F1-2273-63043BD57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762" y="579075"/>
            <a:ext cx="5282666" cy="1583592"/>
          </a:xfrm>
        </p:spPr>
        <p:txBody>
          <a:bodyPr anchor="b">
            <a:normAutofit fontScale="90000"/>
          </a:bodyPr>
          <a:lstStyle/>
          <a:p>
            <a:r>
              <a:rPr lang="en-US"/>
              <a:t>8 </a:t>
            </a:r>
            <a:r>
              <a:rPr lang="en-US" err="1"/>
              <a:t>interactiepatronen</a:t>
            </a:r>
            <a:r>
              <a:rPr lang="en-US"/>
              <a:t>/ </a:t>
            </a:r>
            <a:r>
              <a:rPr lang="en-US" err="1"/>
              <a:t>relatievoorstellen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6C438F9B-C1AA-852B-E3C2-4F395FB8F5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03762" y="2700145"/>
            <a:ext cx="4944000" cy="3620265"/>
          </a:xfrm>
        </p:spPr>
        <p:txBody>
          <a:bodyPr vert="horz" lIns="0" tIns="0" rIns="0" bIns="0" rtlCol="0" anchor="t">
            <a:noAutofit/>
          </a:bodyPr>
          <a:lstStyle/>
          <a:p>
            <a:pPr marL="215900" indent="-215900">
              <a:lnSpc>
                <a:spcPct val="100000"/>
              </a:lnSpc>
              <a:buFont typeface="Arial"/>
              <a:buChar char="•"/>
            </a:pPr>
            <a:r>
              <a:rPr lang="en-US" sz="2000">
                <a:solidFill>
                  <a:srgbClr val="4A4A4A"/>
                </a:solidFill>
                <a:latin typeface="Corbel"/>
                <a:cs typeface="Arial"/>
              </a:rPr>
              <a:t>BS: Leiden/</a:t>
            </a:r>
            <a:r>
              <a:rPr lang="en-US" sz="2000" err="1">
                <a:solidFill>
                  <a:srgbClr val="4A4A4A"/>
                </a:solidFill>
                <a:latin typeface="Corbel"/>
                <a:cs typeface="Arial"/>
              </a:rPr>
              <a:t>helpen</a:t>
            </a:r>
            <a:endParaRPr lang="en-US" sz="2000">
              <a:latin typeface="Corbel"/>
            </a:endParaRPr>
          </a:p>
          <a:p>
            <a:pPr marL="215900" indent="-215900">
              <a:lnSpc>
                <a:spcPct val="100000"/>
              </a:lnSpc>
              <a:buFont typeface="Arial"/>
              <a:buChar char="•"/>
            </a:pPr>
            <a:endParaRPr lang="en-US" sz="2000">
              <a:solidFill>
                <a:srgbClr val="4A4A4A"/>
              </a:solidFill>
              <a:latin typeface="Corbel"/>
              <a:cs typeface="Arial"/>
            </a:endParaRPr>
          </a:p>
          <a:p>
            <a:pPr marL="215900" indent="-215900">
              <a:lnSpc>
                <a:spcPct val="100000"/>
              </a:lnSpc>
              <a:buFont typeface="Arial"/>
              <a:buChar char="•"/>
            </a:pPr>
            <a:r>
              <a:rPr lang="en-US" sz="2000">
                <a:solidFill>
                  <a:srgbClr val="4A4A4A"/>
                </a:solidFill>
                <a:latin typeface="Corbel"/>
                <a:cs typeface="Arial"/>
              </a:rPr>
              <a:t>SO: </a:t>
            </a:r>
            <a:r>
              <a:rPr lang="en-US" sz="2000" err="1">
                <a:solidFill>
                  <a:srgbClr val="4A4A4A"/>
                </a:solidFill>
                <a:latin typeface="Corbel"/>
                <a:cs typeface="Arial"/>
              </a:rPr>
              <a:t>meewerken</a:t>
            </a:r>
            <a:r>
              <a:rPr lang="en-US" sz="2000">
                <a:solidFill>
                  <a:srgbClr val="4A4A4A"/>
                </a:solidFill>
                <a:latin typeface="Corbel"/>
                <a:cs typeface="Arial"/>
              </a:rPr>
              <a:t> (</a:t>
            </a:r>
            <a:r>
              <a:rPr lang="en-US" sz="2000" err="1">
                <a:solidFill>
                  <a:srgbClr val="4A4A4A"/>
                </a:solidFill>
                <a:latin typeface="Corbel"/>
                <a:cs typeface="Arial"/>
              </a:rPr>
              <a:t>ondersteunend</a:t>
            </a:r>
            <a:r>
              <a:rPr lang="en-US" sz="2000">
                <a:solidFill>
                  <a:srgbClr val="4A4A4A"/>
                </a:solidFill>
                <a:latin typeface="Corbel"/>
                <a:cs typeface="Arial"/>
              </a:rPr>
              <a:t>) /</a:t>
            </a:r>
            <a:r>
              <a:rPr lang="en-US" sz="2000" err="1">
                <a:solidFill>
                  <a:srgbClr val="4A4A4A"/>
                </a:solidFill>
                <a:latin typeface="Corbel"/>
                <a:cs typeface="Arial"/>
              </a:rPr>
              <a:t>volgen</a:t>
            </a:r>
            <a:endParaRPr lang="en-US" sz="2000">
              <a:solidFill>
                <a:srgbClr val="4A4A4A"/>
              </a:solidFill>
              <a:latin typeface="Corbel"/>
              <a:cs typeface="Arial"/>
            </a:endParaRPr>
          </a:p>
          <a:p>
            <a:pPr marL="215900" indent="-215900">
              <a:lnSpc>
                <a:spcPct val="100000"/>
              </a:lnSpc>
              <a:buFont typeface="Arial"/>
              <a:buChar char="•"/>
            </a:pPr>
            <a:endParaRPr lang="en-US" sz="2000">
              <a:solidFill>
                <a:srgbClr val="4A4A4A"/>
              </a:solidFill>
              <a:latin typeface="Corbel"/>
              <a:cs typeface="Arial"/>
            </a:endParaRPr>
          </a:p>
          <a:p>
            <a:pPr marL="215900" indent="-215900">
              <a:lnSpc>
                <a:spcPct val="100000"/>
              </a:lnSpc>
              <a:buFont typeface="Arial"/>
              <a:buChar char="•"/>
            </a:pPr>
            <a:r>
              <a:rPr lang="en-US" sz="2000">
                <a:solidFill>
                  <a:srgbClr val="4A4A4A"/>
                </a:solidFill>
                <a:latin typeface="Corbel"/>
                <a:cs typeface="Arial"/>
              </a:rPr>
              <a:t>OT: </a:t>
            </a:r>
            <a:r>
              <a:rPr lang="en-US" sz="2000" err="1">
                <a:solidFill>
                  <a:srgbClr val="4A4A4A"/>
                </a:solidFill>
                <a:latin typeface="Corbel"/>
                <a:cs typeface="Arial"/>
              </a:rPr>
              <a:t>terugtrekken</a:t>
            </a:r>
            <a:r>
              <a:rPr lang="en-US" sz="2000">
                <a:solidFill>
                  <a:srgbClr val="4A4A4A"/>
                </a:solidFill>
                <a:latin typeface="Corbel"/>
                <a:cs typeface="Arial"/>
              </a:rPr>
              <a:t> (</a:t>
            </a:r>
            <a:r>
              <a:rPr lang="en-US" sz="2000" err="1">
                <a:solidFill>
                  <a:srgbClr val="4A4A4A"/>
                </a:solidFill>
                <a:latin typeface="Corbel"/>
                <a:cs typeface="Arial"/>
              </a:rPr>
              <a:t>stille</a:t>
            </a:r>
            <a:r>
              <a:rPr lang="en-US" sz="2000">
                <a:solidFill>
                  <a:srgbClr val="4A4A4A"/>
                </a:solidFill>
                <a:latin typeface="Corbel"/>
                <a:cs typeface="Arial"/>
              </a:rPr>
              <a:t>)/</a:t>
            </a:r>
            <a:r>
              <a:rPr lang="en-US" sz="2000" err="1">
                <a:solidFill>
                  <a:srgbClr val="4A4A4A"/>
                </a:solidFill>
                <a:latin typeface="Corbel"/>
                <a:cs typeface="Arial"/>
              </a:rPr>
              <a:t>opstandig</a:t>
            </a:r>
            <a:endParaRPr lang="en-US" sz="2000">
              <a:solidFill>
                <a:srgbClr val="4A4A4A"/>
              </a:solidFill>
              <a:latin typeface="Corbel"/>
              <a:cs typeface="Arial"/>
            </a:endParaRPr>
          </a:p>
          <a:p>
            <a:pPr marL="215900" indent="-215900">
              <a:lnSpc>
                <a:spcPct val="100000"/>
              </a:lnSpc>
              <a:buFont typeface="Arial"/>
              <a:buChar char="•"/>
            </a:pPr>
            <a:endParaRPr lang="en-US" sz="2000">
              <a:solidFill>
                <a:srgbClr val="4A4A4A"/>
              </a:solidFill>
              <a:latin typeface="Corbel"/>
              <a:cs typeface="Arial"/>
            </a:endParaRPr>
          </a:p>
          <a:p>
            <a:pPr marL="215900" indent="-215900">
              <a:lnSpc>
                <a:spcPct val="100000"/>
              </a:lnSpc>
              <a:buFont typeface="Arial"/>
              <a:buChar char="•"/>
            </a:pPr>
            <a:r>
              <a:rPr lang="en-US" sz="2000">
                <a:solidFill>
                  <a:srgbClr val="4A4A4A"/>
                </a:solidFill>
                <a:latin typeface="Corbel"/>
                <a:cs typeface="Arial"/>
              </a:rPr>
              <a:t>BT: </a:t>
            </a:r>
            <a:r>
              <a:rPr lang="en-US" sz="2000" err="1">
                <a:solidFill>
                  <a:srgbClr val="4A4A4A"/>
                </a:solidFill>
                <a:latin typeface="Corbel"/>
                <a:cs typeface="Arial"/>
              </a:rPr>
              <a:t>aanvallen</a:t>
            </a:r>
            <a:r>
              <a:rPr lang="en-US" sz="2000">
                <a:solidFill>
                  <a:srgbClr val="4A4A4A"/>
                </a:solidFill>
                <a:latin typeface="Corbel"/>
                <a:cs typeface="Arial"/>
              </a:rPr>
              <a:t> (</a:t>
            </a:r>
            <a:r>
              <a:rPr lang="en-US" sz="2000" err="1">
                <a:solidFill>
                  <a:srgbClr val="4A4A4A"/>
                </a:solidFill>
                <a:latin typeface="Corbel"/>
                <a:cs typeface="Arial"/>
              </a:rPr>
              <a:t>grenzensteller</a:t>
            </a:r>
            <a:r>
              <a:rPr lang="en-US" sz="2000">
                <a:solidFill>
                  <a:srgbClr val="4A4A4A"/>
                </a:solidFill>
                <a:latin typeface="Corbel"/>
                <a:cs typeface="Arial"/>
              </a:rPr>
              <a:t>)/</a:t>
            </a:r>
            <a:r>
              <a:rPr lang="en-US" sz="2000" err="1">
                <a:solidFill>
                  <a:srgbClr val="4A4A4A"/>
                </a:solidFill>
                <a:latin typeface="Corbel"/>
                <a:cs typeface="Arial"/>
              </a:rPr>
              <a:t>bepalen</a:t>
            </a:r>
            <a:endParaRPr lang="en-US" sz="2000">
              <a:solidFill>
                <a:srgbClr val="4A4A4A"/>
              </a:solidFill>
              <a:latin typeface="Corbel"/>
              <a:cs typeface="Arial"/>
            </a:endParaRPr>
          </a:p>
        </p:txBody>
      </p:sp>
      <p:pic>
        <p:nvPicPr>
          <p:cNvPr id="4" name="Picture Placeholder 3" descr="A colorful circle with white text&#10;&#10;Description automatically generated">
            <a:extLst>
              <a:ext uri="{FF2B5EF4-FFF2-40B4-BE49-F238E27FC236}">
                <a16:creationId xmlns:a16="http://schemas.microsoft.com/office/drawing/2014/main" id="{24224C18-E28E-6415-F4A9-EB0E8CD6F5A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109" r="109"/>
          <a:stretch/>
        </p:blipFill>
        <p:spPr>
          <a:xfrm>
            <a:off x="937416" y="927568"/>
            <a:ext cx="5004000" cy="5002394"/>
          </a:xfrm>
          <a:noFill/>
        </p:spPr>
      </p:pic>
    </p:spTree>
    <p:extLst>
      <p:ext uri="{BB962C8B-B14F-4D97-AF65-F5344CB8AC3E}">
        <p14:creationId xmlns:p14="http://schemas.microsoft.com/office/powerpoint/2010/main" val="38368560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73FE8B7-F144-299E-7E04-9509441310C5}"/>
              </a:ext>
            </a:extLst>
          </p:cNvPr>
          <p:cNvSpPr txBox="1"/>
          <p:nvPr/>
        </p:nvSpPr>
        <p:spPr>
          <a:xfrm>
            <a:off x="8771023" y="2292761"/>
            <a:ext cx="3102876" cy="5345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hlinkClick r:id="rId2"/>
              </a:rPr>
              <a:t>De roos van leary in 3 minuten!</a:t>
            </a:r>
          </a:p>
          <a:p>
            <a:endParaRPr lang="en-US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78CE7B25-47A1-FA4A-C336-C002575D4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0655" y="306120"/>
            <a:ext cx="3192538" cy="1202592"/>
          </a:xfrm>
        </p:spPr>
        <p:txBody>
          <a:bodyPr>
            <a:normAutofit fontScale="90000"/>
          </a:bodyPr>
          <a:lstStyle/>
          <a:p>
            <a:r>
              <a:rPr lang="en-US" err="1"/>
              <a:t>Filmpje</a:t>
            </a:r>
            <a:r>
              <a:rPr lang="en-US"/>
              <a:t> </a:t>
            </a:r>
            <a:r>
              <a:rPr lang="en-US" err="1"/>
              <a:t>uitleg</a:t>
            </a:r>
            <a:r>
              <a:rPr lang="en-US"/>
              <a:t> </a:t>
            </a:r>
            <a:r>
              <a:rPr lang="en-US" err="1"/>
              <a:t>roos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6BD4A43-9B71-3361-C13E-6DD06509B32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27252" y="2127066"/>
            <a:ext cx="4545940" cy="3171658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buNone/>
            </a:pPr>
            <a:endParaRPr lang="en-US">
              <a:ea typeface="+mn-lt"/>
              <a:cs typeface="+mn-lt"/>
            </a:endParaRPr>
          </a:p>
          <a:p>
            <a:pPr marL="215900" indent="-215900"/>
            <a:endParaRPr lang="en-US" sz="2000"/>
          </a:p>
          <a:p>
            <a:pPr marL="0" indent="0">
              <a:buNone/>
            </a:pPr>
            <a:r>
              <a:rPr lang="en-US" sz="1600"/>
              <a:t>                </a:t>
            </a:r>
            <a:endParaRPr lang="en-US" sz="1600" b="1"/>
          </a:p>
          <a:p>
            <a:pPr marL="215900" indent="-215900"/>
            <a:endParaRPr lang="en-US" sz="280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3EA174C-1C26-9294-4DAE-98BABAB2ED4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684EE46-E52E-7A22-2727-13CB39235A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E1AA43AB-5083-318C-EC0E-BAD9819FC5F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80838" y="196057"/>
            <a:ext cx="4590216" cy="5448718"/>
          </a:xfrm>
        </p:spPr>
        <p:txBody>
          <a:bodyPr/>
          <a:lstStyle/>
          <a:p>
            <a:endParaRPr lang="nl-NL"/>
          </a:p>
        </p:txBody>
      </p:sp>
      <p:pic>
        <p:nvPicPr>
          <p:cNvPr id="6" name="Picture 5" descr="Deze powerpoint afbeelding afbeeldingen figuur figuren bevat: voorbeeld voorbeelden van wat de roos van leary waarom hoe werkt learry test leery ">
            <a:extLst>
              <a:ext uri="{FF2B5EF4-FFF2-40B4-BE49-F238E27FC236}">
                <a16:creationId xmlns:a16="http://schemas.microsoft.com/office/drawing/2014/main" id="{B46FCEC7-4B94-9FC7-7D0C-DF7293FAA4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33" y="-374"/>
            <a:ext cx="8121437" cy="686132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075911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E82BC3C-13A1-9020-8D8A-640AC62F1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762" y="579075"/>
            <a:ext cx="4944000" cy="1202592"/>
          </a:xfrm>
        </p:spPr>
        <p:txBody>
          <a:bodyPr anchor="b">
            <a:normAutofit/>
          </a:bodyPr>
          <a:lstStyle/>
          <a:p>
            <a:r>
              <a:rPr lang="en-US" err="1"/>
              <a:t>Filmpje</a:t>
            </a:r>
            <a:r>
              <a:rPr lang="en-US"/>
              <a:t>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DFFF85-A084-44C8-7ECB-BB11285F1C9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03762" y="2160395"/>
            <a:ext cx="4944000" cy="4160015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2000" err="1"/>
              <a:t>Kijkvraag</a:t>
            </a:r>
            <a:r>
              <a:rPr lang="en-US" sz="2000"/>
              <a:t>:</a:t>
            </a:r>
          </a:p>
          <a:p>
            <a:pPr marL="0" indent="0">
              <a:spcAft>
                <a:spcPts val="600"/>
              </a:spcAft>
              <a:buNone/>
            </a:pPr>
            <a:endParaRPr lang="en-US"/>
          </a:p>
          <a:p>
            <a:pPr marL="0" indent="0">
              <a:spcAft>
                <a:spcPts val="600"/>
              </a:spcAft>
              <a:buNone/>
            </a:pPr>
            <a:r>
              <a:rPr lang="en-US" sz="2000"/>
              <a:t>In welk </a:t>
            </a:r>
            <a:r>
              <a:rPr lang="en-US" sz="2000" err="1"/>
              <a:t>kwadrant</a:t>
            </a:r>
            <a:r>
              <a:rPr lang="en-US" sz="2000"/>
              <a:t> </a:t>
            </a:r>
            <a:r>
              <a:rPr lang="en-US" sz="2000" err="1"/>
              <a:t>bevinden</a:t>
            </a:r>
            <a:r>
              <a:rPr lang="en-US" sz="2000"/>
              <a:t> de </a:t>
            </a:r>
            <a:r>
              <a:rPr lang="en-US" sz="2000" err="1"/>
              <a:t>agenten</a:t>
            </a:r>
            <a:r>
              <a:rPr lang="en-US" sz="2000"/>
              <a:t> </a:t>
            </a:r>
            <a:r>
              <a:rPr lang="en-US" sz="2000" err="1"/>
              <a:t>en</a:t>
            </a:r>
            <a:r>
              <a:rPr lang="en-US" sz="2000"/>
              <a:t> het kind </a:t>
            </a:r>
            <a:r>
              <a:rPr lang="en-US" sz="2000" err="1"/>
              <a:t>zich</a:t>
            </a:r>
            <a:r>
              <a:rPr lang="en-US" sz="2000"/>
              <a:t>?</a:t>
            </a:r>
          </a:p>
          <a:p>
            <a:pPr marL="0" indent="0">
              <a:spcAft>
                <a:spcPts val="600"/>
              </a:spcAft>
              <a:buNone/>
            </a:pPr>
            <a:endParaRPr lang="en-US"/>
          </a:p>
          <a:p>
            <a:pPr marL="0" indent="0">
              <a:spcAft>
                <a:spcPts val="600"/>
              </a:spcAft>
              <a:buNone/>
            </a:pPr>
            <a:endParaRPr lang="en-US"/>
          </a:p>
          <a:p>
            <a:pPr marL="0" indent="0">
              <a:spcAft>
                <a:spcPts val="600"/>
              </a:spcAft>
              <a:buNone/>
            </a:pPr>
            <a:endParaRPr lang="en-US"/>
          </a:p>
          <a:p>
            <a:pPr marL="0" indent="0">
              <a:spcAft>
                <a:spcPts val="600"/>
              </a:spcAft>
              <a:buNone/>
            </a:pPr>
            <a:endParaRPr lang="en-US"/>
          </a:p>
          <a:p>
            <a:pPr marL="0" indent="0">
              <a:spcAft>
                <a:spcPts val="600"/>
              </a:spcAft>
              <a:buNone/>
            </a:pPr>
            <a:r>
              <a:rPr lang="nl-NL" sz="2000">
                <a:hlinkClick r:id="rId2"/>
              </a:rPr>
              <a:t>Video graffiti spuiten</a:t>
            </a:r>
            <a:endParaRPr lang="en-US" sz="2000"/>
          </a:p>
        </p:txBody>
      </p:sp>
      <p:pic>
        <p:nvPicPr>
          <p:cNvPr id="7" name="Picture Placeholder 9" descr="Roos van Leary">
            <a:extLst>
              <a:ext uri="{FF2B5EF4-FFF2-40B4-BE49-F238E27FC236}">
                <a16:creationId xmlns:a16="http://schemas.microsoft.com/office/drawing/2014/main" id="{318750CE-E668-5DF6-251E-A140B5B48FA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6" r="206"/>
          <a:stretch/>
        </p:blipFill>
        <p:spPr>
          <a:xfrm>
            <a:off x="937416" y="928976"/>
            <a:ext cx="5004000" cy="49995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229936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A70D6F0-C381-D5A6-76CB-19DE92D8A1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103" y="165100"/>
            <a:ext cx="11899794" cy="6538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0312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2">
            <a:hlinkClick r:id="" action="ppaction://media"/>
            <a:extLst>
              <a:ext uri="{FF2B5EF4-FFF2-40B4-BE49-F238E27FC236}">
                <a16:creationId xmlns:a16="http://schemas.microsoft.com/office/drawing/2014/main" id="{F24C7DC8-5B8C-8900-9374-49D06B471E6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089772" y="1133921"/>
            <a:ext cx="6091468" cy="4579974"/>
          </a:xfrm>
          <a:prstGeom prst="rect">
            <a:avLst/>
          </a:prstGeom>
          <a:noFill/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1D6B31-B5B6-EE7B-F34F-4D7D73D5C6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19999" y="2160395"/>
            <a:ext cx="4471733" cy="4160015"/>
          </a:xfrm>
        </p:spPr>
        <p:txBody>
          <a:bodyPr vert="horz" lIns="540000" tIns="1512000" rIns="360000" bIns="108000" rtlCol="0" anchor="t">
            <a:normAutofit/>
          </a:bodyPr>
          <a:lstStyle/>
          <a:p>
            <a:pPr marL="285750" indent="-285750">
              <a:spcBef>
                <a:spcPct val="20000"/>
              </a:spcBef>
              <a:spcAft>
                <a:spcPts val="600"/>
              </a:spcAft>
              <a:buFont typeface="Arial"/>
              <a:buChar char="•"/>
            </a:pPr>
            <a:r>
              <a:rPr lang="nl-NL" sz="2000"/>
              <a:t>Moeder en zoon (1.07-3.55)</a:t>
            </a:r>
          </a:p>
          <a:p>
            <a:pPr marL="285750" indent="-285750">
              <a:spcBef>
                <a:spcPct val="20000"/>
              </a:spcBef>
              <a:spcAft>
                <a:spcPts val="600"/>
              </a:spcAft>
              <a:buFont typeface="Arial"/>
              <a:buChar char="•"/>
            </a:pPr>
            <a:r>
              <a:rPr lang="nl-NL" sz="2000"/>
              <a:t>Door rood rijden (4.16-5.40)</a:t>
            </a:r>
          </a:p>
          <a:p>
            <a:pPr marL="285750" indent="-285750">
              <a:spcBef>
                <a:spcPct val="20000"/>
              </a:spcBef>
              <a:spcAft>
                <a:spcPts val="600"/>
              </a:spcAft>
              <a:buFont typeface="Arial"/>
              <a:buChar char="•"/>
            </a:pPr>
            <a:endParaRPr lang="nl-NL" sz="2000"/>
          </a:p>
          <a:p>
            <a:pPr marL="285750" indent="-285750">
              <a:spcBef>
                <a:spcPct val="20000"/>
              </a:spcBef>
              <a:spcAft>
                <a:spcPts val="600"/>
              </a:spcAft>
              <a:buFont typeface="Arial"/>
              <a:buChar char="•"/>
            </a:pPr>
            <a:r>
              <a:rPr lang="nl-NL" sz="2000">
                <a:hlinkClick r:id="rId4"/>
              </a:rPr>
              <a:t>Video functioneringsgesprek Toren C</a:t>
            </a:r>
            <a:endParaRPr lang="nl-NL" sz="2000"/>
          </a:p>
          <a:p>
            <a:pPr marL="215900" indent="-215900"/>
            <a:endParaRPr lang="nl-NL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F3D3332-4BC9-DB94-B8DF-982469BAA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520" y="1709110"/>
            <a:ext cx="4926658" cy="1408654"/>
          </a:xfrm>
        </p:spPr>
        <p:txBody>
          <a:bodyPr anchor="b">
            <a:normAutofit fontScale="90000"/>
          </a:bodyPr>
          <a:lstStyle/>
          <a:p>
            <a:r>
              <a:rPr lang="nl-NL" sz="3200">
                <a:latin typeface="Corbel"/>
              </a:rPr>
              <a:t>Oefenen met filmpjes </a:t>
            </a:r>
            <a:br>
              <a:rPr lang="nl-NL" sz="3200">
                <a:latin typeface="Corbel"/>
              </a:rPr>
            </a:br>
            <a:r>
              <a:rPr lang="nl-NL" sz="2400" b="0"/>
              <a:t>      (met een knipoog)</a:t>
            </a:r>
            <a:br>
              <a:rPr lang="nl-NL" sz="2400" b="0"/>
            </a:br>
            <a:br>
              <a:rPr lang="nl-NL" sz="3200" b="0"/>
            </a:br>
            <a:r>
              <a:rPr lang="nl-NL" sz="3200" b="0"/>
              <a:t>Kijkvraag: Waar bevinden zij zich in de roos?</a:t>
            </a:r>
          </a:p>
        </p:txBody>
      </p:sp>
    </p:spTree>
    <p:extLst>
      <p:ext uri="{BB962C8B-B14F-4D97-AF65-F5344CB8AC3E}">
        <p14:creationId xmlns:p14="http://schemas.microsoft.com/office/powerpoint/2010/main" val="172863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59F12-3CEE-461D-0572-C702B5643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762" y="579075"/>
            <a:ext cx="4944000" cy="349607"/>
          </a:xfrm>
        </p:spPr>
        <p:txBody>
          <a:bodyPr>
            <a:normAutofit fontScale="90000"/>
          </a:bodyPr>
          <a:lstStyle/>
          <a:p>
            <a:r>
              <a:rPr lang="en-US" err="1"/>
              <a:t>Interactiesleutels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CD52CC-1882-503E-0468-D7AFA491B0B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67284" y="1159559"/>
            <a:ext cx="5015082" cy="5308701"/>
          </a:xfrm>
        </p:spPr>
        <p:txBody>
          <a:bodyPr vert="horz" lIns="0" tIns="0" rIns="0" bIns="0" rtlCol="0" anchor="t">
            <a:noAutofit/>
          </a:bodyPr>
          <a:lstStyle/>
          <a:p>
            <a:pPr marL="215900" indent="-215900">
              <a:buFont typeface="Calibri,Sans-Serif" panose="020B0604020202020204" pitchFamily="34" charset="0"/>
              <a:buChar char="-"/>
            </a:pP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Als twee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mensen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samen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in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hetzelfde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kwadrant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zitten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,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houden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zij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hetzelfde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gedrag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in stand.</a:t>
            </a:r>
            <a:endParaRPr lang="en-US" sz="1800">
              <a:solidFill>
                <a:srgbClr val="000000"/>
              </a:solidFill>
              <a:latin typeface="Noto Sans"/>
              <a:ea typeface="Noto Sans"/>
              <a:cs typeface="Noto Sans"/>
            </a:endParaRPr>
          </a:p>
          <a:p>
            <a:pPr marL="215900" indent="-215900">
              <a:buFont typeface="Calibri" panose="020B0604020202020204" pitchFamily="34" charset="0"/>
              <a:buChar char="-"/>
            </a:pPr>
            <a:endParaRPr lang="en-US" sz="1800">
              <a:solidFill>
                <a:srgbClr val="343434"/>
              </a:solidFill>
              <a:latin typeface="Noto Sans"/>
              <a:ea typeface="Noto Sans"/>
              <a:cs typeface="Noto Sans"/>
            </a:endParaRPr>
          </a:p>
          <a:p>
            <a:pPr marL="215900" indent="-215900">
              <a:buFont typeface="Calibri" panose="020B0604020202020204" pitchFamily="34" charset="0"/>
              <a:buChar char="-"/>
            </a:pP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Kies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voor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gedrag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dat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even dominant is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en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aan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de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andere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kant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van de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verticale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lijn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zit. (of net 1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ernaast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als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dit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te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lastig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is)</a:t>
            </a:r>
            <a:endParaRPr lang="en-US" sz="1800">
              <a:solidFill>
                <a:srgbClr val="000000"/>
              </a:solidFill>
              <a:latin typeface="Noto Sans"/>
              <a:ea typeface="Noto Sans"/>
              <a:cs typeface="Noto Sans"/>
            </a:endParaRPr>
          </a:p>
          <a:p>
            <a:pPr marL="215900" indent="-215900">
              <a:buFont typeface="Calibri" panose="020B0604020202020204" pitchFamily="34" charset="0"/>
              <a:buChar char="-"/>
            </a:pPr>
            <a:endParaRPr lang="en-US" sz="1800">
              <a:solidFill>
                <a:srgbClr val="343434"/>
              </a:solidFill>
              <a:latin typeface="Noto Sans"/>
              <a:ea typeface="Noto Sans"/>
              <a:cs typeface="Noto Sans"/>
            </a:endParaRPr>
          </a:p>
          <a:p>
            <a:pPr marL="215900" indent="-215900">
              <a:buFont typeface="Calibri" panose="020B0604020202020204" pitchFamily="34" charset="0"/>
              <a:buChar char="-"/>
            </a:pPr>
            <a:endParaRPr lang="en-US" sz="1800">
              <a:solidFill>
                <a:srgbClr val="343434"/>
              </a:solidFill>
              <a:latin typeface="Noto Sans"/>
              <a:ea typeface="Noto Sans"/>
              <a:cs typeface="Noto Sans"/>
            </a:endParaRPr>
          </a:p>
          <a:p>
            <a:pPr marL="215900" indent="-215900">
              <a:buFont typeface="Calibri" panose="020B0604020202020204" pitchFamily="34" charset="0"/>
              <a:buChar char="-"/>
            </a:pP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De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snelste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manier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om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dit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te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wijzigen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is </a:t>
            </a:r>
            <a:r>
              <a:rPr lang="en-US" sz="1800" b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non-</a:t>
            </a:r>
            <a:r>
              <a:rPr lang="en-US" sz="1800" b="1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verbaal</a:t>
            </a:r>
            <a:r>
              <a:rPr lang="en-US" sz="1800" b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.</a:t>
            </a:r>
          </a:p>
          <a:p>
            <a:pPr marL="215900" indent="-215900">
              <a:buFont typeface="Calibri" panose="020B0604020202020204" pitchFamily="34" charset="0"/>
              <a:buChar char="-"/>
            </a:pP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Meer open of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meer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gesloten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houding</a:t>
            </a:r>
            <a:endParaRPr lang="en-US" sz="1800">
              <a:solidFill>
                <a:srgbClr val="343434"/>
              </a:solidFill>
              <a:latin typeface="Noto Sans"/>
              <a:ea typeface="Noto Sans"/>
              <a:cs typeface="Noto Sans"/>
            </a:endParaRPr>
          </a:p>
          <a:p>
            <a:pPr marL="215900" indent="-215900">
              <a:buFont typeface="Calibri" panose="020B0604020202020204" pitchFamily="34" charset="0"/>
              <a:buChar char="-"/>
            </a:pP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Meer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achterover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i.p.v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.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meer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rechtop</a:t>
            </a:r>
            <a:endParaRPr lang="en-US" sz="1800">
              <a:solidFill>
                <a:srgbClr val="343434"/>
              </a:solidFill>
              <a:latin typeface="Noto Sans"/>
              <a:ea typeface="Noto Sans"/>
              <a:cs typeface="Noto Sans"/>
            </a:endParaRPr>
          </a:p>
          <a:p>
            <a:pPr marL="215900" indent="-215900">
              <a:buFont typeface="Calibri" panose="020B0604020202020204" pitchFamily="34" charset="0"/>
              <a:buChar char="-"/>
            </a:pP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Meer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vriendelijk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of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meer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zakelijk</a:t>
            </a:r>
            <a:endParaRPr lang="en-US" sz="1800">
              <a:solidFill>
                <a:srgbClr val="343434"/>
              </a:solidFill>
              <a:latin typeface="Noto Sans"/>
              <a:ea typeface="Noto Sans"/>
              <a:cs typeface="Noto Sans"/>
            </a:endParaRPr>
          </a:p>
          <a:p>
            <a:pPr marL="215900" indent="-215900">
              <a:buFont typeface="Calibri" panose="020B0604020202020204" pitchFamily="34" charset="0"/>
              <a:buChar char="-"/>
            </a:pPr>
            <a:endParaRPr lang="en-US" sz="1800">
              <a:solidFill>
                <a:srgbClr val="343434"/>
              </a:solidFill>
              <a:latin typeface="Noto Sans"/>
              <a:ea typeface="Noto Sans"/>
              <a:cs typeface="Noto Sans"/>
            </a:endParaRPr>
          </a:p>
          <a:p>
            <a:pPr marL="215900" indent="-215900">
              <a:buFont typeface="Calibri" panose="020B0604020202020204" pitchFamily="34" charset="0"/>
              <a:buChar char="-"/>
            </a:pPr>
            <a:endParaRPr lang="en-US" sz="1800">
              <a:solidFill>
                <a:srgbClr val="343434"/>
              </a:solidFill>
              <a:latin typeface="Noto Sans"/>
              <a:ea typeface="Noto Sans"/>
              <a:cs typeface="Noto Sans"/>
            </a:endParaRPr>
          </a:p>
          <a:p>
            <a:pPr marL="215900" indent="-215900">
              <a:buFont typeface="Calibri" panose="020B0604020202020204" pitchFamily="34" charset="0"/>
              <a:buChar char="-"/>
            </a:pPr>
            <a:endParaRPr lang="en-US" sz="1800">
              <a:solidFill>
                <a:srgbClr val="343434"/>
              </a:solidFill>
              <a:latin typeface="Noto Sans"/>
              <a:ea typeface="Noto Sans"/>
              <a:cs typeface="Noto Sans"/>
            </a:endParaRPr>
          </a:p>
        </p:txBody>
      </p:sp>
      <p:pic>
        <p:nvPicPr>
          <p:cNvPr id="5" name="Picture Placeholder 4" descr="Roos van Leary uitleg - De interactiesleutel">
            <a:extLst>
              <a:ext uri="{FF2B5EF4-FFF2-40B4-BE49-F238E27FC236}">
                <a16:creationId xmlns:a16="http://schemas.microsoft.com/office/drawing/2014/main" id="{DEF2AA10-1D4E-DAB8-AFA3-2E7E6D9D725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12488" r="12488"/>
          <a:stretch/>
        </p:blipFill>
        <p:spPr/>
      </p:pic>
    </p:spTree>
    <p:extLst>
      <p:ext uri="{BB962C8B-B14F-4D97-AF65-F5344CB8AC3E}">
        <p14:creationId xmlns:p14="http://schemas.microsoft.com/office/powerpoint/2010/main" val="25522027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EFA9C8FC-F697-EABA-ED88-2A852B2A2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767" y="102471"/>
            <a:ext cx="6049963" cy="1720849"/>
          </a:xfrm>
        </p:spPr>
        <p:txBody>
          <a:bodyPr>
            <a:normAutofit/>
          </a:bodyPr>
          <a:lstStyle/>
          <a:p>
            <a:r>
              <a:rPr lang="nl-NL"/>
              <a:t>Roos van </a:t>
            </a:r>
            <a:r>
              <a:rPr lang="nl-NL" err="1"/>
              <a:t>Leary</a:t>
            </a:r>
            <a:r>
              <a:rPr lang="nl-NL"/>
              <a:t> </a:t>
            </a:r>
            <a:br>
              <a:rPr lang="nl-NL"/>
            </a:br>
            <a:r>
              <a:rPr lang="nl-NL"/>
              <a:t>Verbaal en non-verbaal</a:t>
            </a:r>
          </a:p>
        </p:txBody>
      </p:sp>
      <p:pic>
        <p:nvPicPr>
          <p:cNvPr id="4" name="Afbeelding 3" descr="Afbeelding met tekst, schermopname, document, Lettertype&#10;&#10;Automatisch gegenereerde beschrijving">
            <a:extLst>
              <a:ext uri="{FF2B5EF4-FFF2-40B4-BE49-F238E27FC236}">
                <a16:creationId xmlns:a16="http://schemas.microsoft.com/office/drawing/2014/main" id="{3E8F457E-AD1B-61F6-1CBB-0ACCB366C1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8346" y="2822"/>
            <a:ext cx="6206775" cy="6857751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B6B25454-BB76-8E0F-EC7B-466973BE1364}"/>
              </a:ext>
            </a:extLst>
          </p:cNvPr>
          <p:cNvSpPr txBox="1"/>
          <p:nvPr/>
        </p:nvSpPr>
        <p:spPr>
          <a:xfrm>
            <a:off x="633773" y="6227818"/>
            <a:ext cx="4168588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l-NL"/>
              <a:t>https://wij-leren.nl/roos-van-leary-gedrag.php</a:t>
            </a:r>
          </a:p>
        </p:txBody>
      </p:sp>
    </p:spTree>
    <p:extLst>
      <p:ext uri="{BB962C8B-B14F-4D97-AF65-F5344CB8AC3E}">
        <p14:creationId xmlns:p14="http://schemas.microsoft.com/office/powerpoint/2010/main" val="12865571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050D40-5486-1560-A133-6ED65F7DAEB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66499" y="-1058"/>
            <a:ext cx="7629061" cy="6858529"/>
          </a:xfrm>
        </p:spPr>
        <p:txBody>
          <a:bodyPr vert="horz" lIns="540000" tIns="1512000" rIns="360000" bIns="108000" rtlCol="0" anchor="t">
            <a:noAutofit/>
          </a:bodyPr>
          <a:lstStyle/>
          <a:p>
            <a:pPr marL="342900" indent="-342900">
              <a:buFont typeface="Calibri" panose="020B0604020202020204" pitchFamily="34" charset="0"/>
              <a:buChar char="-"/>
            </a:pPr>
            <a:r>
              <a:rPr lang="en-US" sz="2000"/>
              <a:t>Maak </a:t>
            </a:r>
            <a:r>
              <a:rPr lang="en-US" sz="2000" err="1"/>
              <a:t>groepjes</a:t>
            </a:r>
            <a:r>
              <a:rPr lang="en-US" sz="2000"/>
              <a:t> van 6 </a:t>
            </a:r>
            <a:r>
              <a:rPr lang="en-US" sz="2000" err="1"/>
              <a:t>personen</a:t>
            </a:r>
            <a:endParaRPr lang="en-US" err="1"/>
          </a:p>
          <a:p>
            <a:pPr marL="342900" indent="-342900">
              <a:buFont typeface="Calibri" panose="020B0604020202020204" pitchFamily="34" charset="0"/>
              <a:buChar char="-"/>
            </a:pPr>
            <a:r>
              <a:rPr lang="en-US" sz="2000"/>
              <a:t>Tape op de </a:t>
            </a:r>
            <a:r>
              <a:rPr lang="en-US" sz="2000" err="1"/>
              <a:t>grond</a:t>
            </a:r>
            <a:r>
              <a:rPr lang="en-US" sz="2000"/>
              <a:t> </a:t>
            </a:r>
            <a:r>
              <a:rPr lang="en-US" sz="2000" err="1"/>
              <a:t>een</a:t>
            </a:r>
            <a:r>
              <a:rPr lang="en-US" sz="2000"/>
              <a:t> </a:t>
            </a:r>
            <a:r>
              <a:rPr lang="en-US" sz="2000" err="1"/>
              <a:t>kruis</a:t>
            </a:r>
            <a:r>
              <a:rPr lang="en-US" sz="2000"/>
              <a:t> met de 4 </a:t>
            </a:r>
            <a:r>
              <a:rPr lang="en-US" sz="2000" err="1"/>
              <a:t>kwadranten</a:t>
            </a:r>
            <a:endParaRPr lang="en-US" sz="2000"/>
          </a:p>
          <a:p>
            <a:pPr marL="342900" indent="-342900">
              <a:buFont typeface="Calibri" panose="020B0604020202020204" pitchFamily="34" charset="0"/>
              <a:buChar char="-"/>
            </a:pPr>
            <a:r>
              <a:rPr lang="en-US" sz="2000" err="1"/>
              <a:t>Ieder</a:t>
            </a:r>
            <a:r>
              <a:rPr lang="en-US" sz="2000"/>
              <a:t> </a:t>
            </a:r>
            <a:r>
              <a:rPr lang="en-US" sz="2000" err="1"/>
              <a:t>persoon</a:t>
            </a:r>
            <a:r>
              <a:rPr lang="en-US" sz="2000"/>
              <a:t> </a:t>
            </a:r>
            <a:r>
              <a:rPr lang="en-US" sz="2000" err="1"/>
              <a:t>krijgt</a:t>
            </a:r>
            <a:r>
              <a:rPr lang="en-US" sz="2000"/>
              <a:t> </a:t>
            </a:r>
            <a:r>
              <a:rPr lang="en-US" sz="2000" err="1"/>
              <a:t>een</a:t>
            </a:r>
            <a:r>
              <a:rPr lang="en-US" sz="2000"/>
              <a:t> </a:t>
            </a:r>
            <a:r>
              <a:rPr lang="en-US" sz="2000" err="1"/>
              <a:t>setje</a:t>
            </a:r>
            <a:r>
              <a:rPr lang="en-US" sz="2000"/>
              <a:t> met </a:t>
            </a:r>
            <a:r>
              <a:rPr lang="en-US" sz="2000" err="1"/>
              <a:t>rollenkaarten</a:t>
            </a:r>
            <a:r>
              <a:rPr lang="en-US" sz="2000"/>
              <a:t> + </a:t>
            </a:r>
            <a:r>
              <a:rPr lang="en-US" sz="2000" err="1"/>
              <a:t>een</a:t>
            </a:r>
            <a:r>
              <a:rPr lang="en-US" sz="2000"/>
              <a:t> </a:t>
            </a:r>
            <a:r>
              <a:rPr lang="en-US" sz="2000" err="1"/>
              <a:t>situatiekaartje</a:t>
            </a:r>
            <a:endParaRPr lang="en-US" sz="2000"/>
          </a:p>
          <a:p>
            <a:pPr marL="342900" indent="-342900">
              <a:buFont typeface="Calibri" panose="020B0604020202020204" pitchFamily="34" charset="0"/>
              <a:buChar char="-"/>
            </a:pPr>
            <a:r>
              <a:rPr lang="en-US" sz="2000"/>
              <a:t>De 1e </a:t>
            </a:r>
            <a:r>
              <a:rPr lang="en-US" sz="2000" err="1"/>
              <a:t>speler</a:t>
            </a:r>
            <a:r>
              <a:rPr lang="en-US" sz="2000"/>
              <a:t> is de </a:t>
            </a:r>
            <a:r>
              <a:rPr lang="en-US" sz="2000" err="1"/>
              <a:t>spelleider</a:t>
            </a:r>
            <a:r>
              <a:rPr lang="en-US" sz="2000"/>
              <a:t> </a:t>
            </a:r>
            <a:r>
              <a:rPr lang="en-US" sz="2000" err="1"/>
              <a:t>en</a:t>
            </a:r>
            <a:r>
              <a:rPr lang="en-US" sz="2000"/>
              <a:t> </a:t>
            </a:r>
            <a:r>
              <a:rPr lang="en-US" sz="2000" err="1"/>
              <a:t>brengt</a:t>
            </a:r>
            <a:r>
              <a:rPr lang="en-US" sz="2000"/>
              <a:t> de 1e </a:t>
            </a:r>
            <a:r>
              <a:rPr lang="en-US" sz="2000" err="1"/>
              <a:t>situatie</a:t>
            </a:r>
            <a:r>
              <a:rPr lang="en-US" sz="2000"/>
              <a:t> in.</a:t>
            </a:r>
          </a:p>
          <a:p>
            <a:pPr marL="342900" indent="-342900">
              <a:buFont typeface="Calibri" panose="020B0604020202020204" pitchFamily="34" charset="0"/>
              <a:buChar char="-"/>
            </a:pPr>
            <a:r>
              <a:rPr lang="en-US" sz="2000"/>
              <a:t>De </a:t>
            </a:r>
            <a:r>
              <a:rPr lang="en-US" sz="2000" err="1"/>
              <a:t>spelers</a:t>
            </a:r>
            <a:r>
              <a:rPr lang="en-US" sz="2000"/>
              <a:t> </a:t>
            </a:r>
            <a:r>
              <a:rPr lang="en-US" sz="2000" err="1"/>
              <a:t>kijken</a:t>
            </a:r>
            <a:r>
              <a:rPr lang="en-US" sz="2000"/>
              <a:t> </a:t>
            </a:r>
            <a:r>
              <a:rPr lang="en-US" sz="2000" err="1"/>
              <a:t>naar</a:t>
            </a:r>
            <a:r>
              <a:rPr lang="en-US" sz="2000"/>
              <a:t> de </a:t>
            </a:r>
            <a:r>
              <a:rPr lang="en-US" sz="2000" err="1"/>
              <a:t>rollen</a:t>
            </a:r>
            <a:r>
              <a:rPr lang="en-US" sz="2000"/>
              <a:t> </a:t>
            </a:r>
            <a:r>
              <a:rPr lang="en-US" sz="2000" err="1"/>
              <a:t>en</a:t>
            </a:r>
            <a:r>
              <a:rPr lang="en-US" sz="2000"/>
              <a:t> </a:t>
            </a:r>
            <a:r>
              <a:rPr lang="en-US" sz="2000" err="1"/>
              <a:t>kiezen</a:t>
            </a:r>
            <a:r>
              <a:rPr lang="en-US" sz="2000"/>
              <a:t> </a:t>
            </a:r>
            <a:r>
              <a:rPr lang="en-US" sz="2000" err="1"/>
              <a:t>hier</a:t>
            </a:r>
            <a:r>
              <a:rPr lang="en-US" sz="2000"/>
              <a:t> 1 </a:t>
            </a:r>
            <a:r>
              <a:rPr lang="en-US" sz="2000" err="1"/>
              <a:t>uit</a:t>
            </a:r>
            <a:r>
              <a:rPr lang="en-US" sz="2000"/>
              <a:t>.</a:t>
            </a:r>
          </a:p>
          <a:p>
            <a:pPr marL="342900" indent="-342900">
              <a:buFont typeface="Calibri" panose="020B0604020202020204" pitchFamily="34" charset="0"/>
              <a:buChar char="-"/>
            </a:pPr>
            <a:r>
              <a:rPr lang="en-US" sz="2000"/>
              <a:t>Alle </a:t>
            </a:r>
            <a:r>
              <a:rPr lang="en-US" sz="2000" err="1"/>
              <a:t>spelers</a:t>
            </a:r>
            <a:r>
              <a:rPr lang="en-US" sz="2000"/>
              <a:t> </a:t>
            </a:r>
            <a:r>
              <a:rPr lang="en-US" sz="2000" err="1"/>
              <a:t>gaan</a:t>
            </a:r>
            <a:r>
              <a:rPr lang="en-US" sz="2000"/>
              <a:t> in het </a:t>
            </a:r>
            <a:r>
              <a:rPr lang="en-US" sz="2000" err="1"/>
              <a:t>kwadrant</a:t>
            </a:r>
            <a:r>
              <a:rPr lang="en-US" sz="2000"/>
              <a:t> </a:t>
            </a:r>
            <a:r>
              <a:rPr lang="en-US" sz="2000" err="1"/>
              <a:t>staan</a:t>
            </a:r>
            <a:r>
              <a:rPr lang="en-US" sz="2000"/>
              <a:t> </a:t>
            </a:r>
            <a:r>
              <a:rPr lang="en-US" sz="2000" err="1"/>
              <a:t>bij</a:t>
            </a:r>
            <a:r>
              <a:rPr lang="en-US" sz="2000"/>
              <a:t> </a:t>
            </a:r>
            <a:r>
              <a:rPr lang="en-US" sz="2000" err="1"/>
              <a:t>hun</a:t>
            </a:r>
            <a:r>
              <a:rPr lang="en-US" sz="2000"/>
              <a:t> </a:t>
            </a:r>
            <a:r>
              <a:rPr lang="en-US" sz="2000" err="1"/>
              <a:t>eerste</a:t>
            </a:r>
            <a:r>
              <a:rPr lang="en-US" sz="2000"/>
              <a:t> </a:t>
            </a:r>
            <a:r>
              <a:rPr lang="en-US" sz="2000" err="1"/>
              <a:t>reactie</a:t>
            </a:r>
            <a:r>
              <a:rPr lang="en-US" sz="2000"/>
              <a:t>.</a:t>
            </a:r>
          </a:p>
          <a:p>
            <a:pPr marL="342900" indent="-342900">
              <a:buFont typeface="Calibri" panose="020B0604020202020204" pitchFamily="34" charset="0"/>
              <a:buChar char="-"/>
            </a:pPr>
            <a:r>
              <a:rPr lang="en-US" sz="2000"/>
              <a:t>De </a:t>
            </a:r>
            <a:r>
              <a:rPr lang="en-US" sz="2000" err="1"/>
              <a:t>spelleider</a:t>
            </a:r>
            <a:r>
              <a:rPr lang="en-US" sz="2000"/>
              <a:t> </a:t>
            </a:r>
            <a:r>
              <a:rPr lang="en-US" sz="2000" err="1"/>
              <a:t>gaat</a:t>
            </a:r>
            <a:r>
              <a:rPr lang="en-US" sz="2000"/>
              <a:t> in </a:t>
            </a:r>
            <a:r>
              <a:rPr lang="en-US" sz="2000" err="1"/>
              <a:t>gesprek</a:t>
            </a:r>
            <a:r>
              <a:rPr lang="en-US" sz="2000"/>
              <a:t> </a:t>
            </a:r>
            <a:r>
              <a:rPr lang="en-US" sz="2000" err="1"/>
              <a:t>en</a:t>
            </a:r>
            <a:r>
              <a:rPr lang="en-US" sz="2000"/>
              <a:t> </a:t>
            </a:r>
            <a:r>
              <a:rPr lang="en-US" sz="2000" err="1"/>
              <a:t>bevraagt</a:t>
            </a:r>
            <a:r>
              <a:rPr lang="en-US" sz="2000"/>
              <a:t> of </a:t>
            </a:r>
            <a:r>
              <a:rPr lang="en-US" sz="2000" err="1"/>
              <a:t>dit</a:t>
            </a:r>
            <a:r>
              <a:rPr lang="en-US" sz="2000"/>
              <a:t> </a:t>
            </a:r>
            <a:r>
              <a:rPr lang="en-US" sz="2000" err="1"/>
              <a:t>een</a:t>
            </a:r>
            <a:r>
              <a:rPr lang="en-US" sz="2000"/>
              <a:t> </a:t>
            </a:r>
            <a:r>
              <a:rPr lang="en-US" sz="2000" err="1"/>
              <a:t>effectieve</a:t>
            </a:r>
            <a:r>
              <a:rPr lang="en-US" sz="2000"/>
              <a:t> </a:t>
            </a:r>
            <a:r>
              <a:rPr lang="en-US" sz="2000" err="1"/>
              <a:t>reactie</a:t>
            </a:r>
            <a:r>
              <a:rPr lang="en-US" sz="2000"/>
              <a:t> is of </a:t>
            </a:r>
            <a:r>
              <a:rPr lang="en-US" sz="2000" err="1"/>
              <a:t>dat</a:t>
            </a:r>
            <a:r>
              <a:rPr lang="en-US" sz="2000"/>
              <a:t> </a:t>
            </a:r>
            <a:r>
              <a:rPr lang="en-US" sz="2000" err="1"/>
              <a:t>iemand</a:t>
            </a:r>
            <a:r>
              <a:rPr lang="en-US" sz="2000"/>
              <a:t> </a:t>
            </a:r>
            <a:r>
              <a:rPr lang="en-US" sz="2000" err="1"/>
              <a:t>een</a:t>
            </a:r>
            <a:r>
              <a:rPr lang="en-US" sz="2000"/>
              <a:t> </a:t>
            </a:r>
            <a:r>
              <a:rPr lang="en-US" sz="2000" err="1"/>
              <a:t>andere</a:t>
            </a:r>
            <a:r>
              <a:rPr lang="en-US" sz="2000"/>
              <a:t> </a:t>
            </a:r>
            <a:r>
              <a:rPr lang="en-US" sz="2000" err="1"/>
              <a:t>uitkomst</a:t>
            </a:r>
            <a:r>
              <a:rPr lang="en-US" sz="2000"/>
              <a:t> </a:t>
            </a:r>
            <a:r>
              <a:rPr lang="en-US" sz="2000" err="1"/>
              <a:t>wil</a:t>
            </a:r>
            <a:r>
              <a:rPr lang="en-US" sz="2000"/>
              <a:t>. </a:t>
            </a:r>
          </a:p>
          <a:p>
            <a:pPr marL="342900" indent="-342900">
              <a:buFont typeface="Calibri" panose="020B0604020202020204" pitchFamily="34" charset="0"/>
              <a:buChar char="-"/>
            </a:pPr>
            <a:r>
              <a:rPr lang="en-US" sz="2000" err="1"/>
              <a:t>Vanuit</a:t>
            </a:r>
            <a:r>
              <a:rPr lang="en-US" sz="2000"/>
              <a:t> </a:t>
            </a:r>
            <a:r>
              <a:rPr lang="en-US" sz="2000" err="1"/>
              <a:t>welke</a:t>
            </a:r>
            <a:r>
              <a:rPr lang="en-US" sz="2000"/>
              <a:t> </a:t>
            </a:r>
            <a:r>
              <a:rPr lang="en-US" sz="2000" err="1"/>
              <a:t>rol</a:t>
            </a:r>
            <a:r>
              <a:rPr lang="en-US" sz="2000"/>
              <a:t>/</a:t>
            </a:r>
            <a:r>
              <a:rPr lang="en-US" sz="2000" err="1"/>
              <a:t>kwadrant</a:t>
            </a:r>
            <a:r>
              <a:rPr lang="en-US" sz="2000"/>
              <a:t> </a:t>
            </a:r>
            <a:r>
              <a:rPr lang="en-US" sz="2000" err="1"/>
              <a:t>kun</a:t>
            </a:r>
            <a:r>
              <a:rPr lang="en-US" sz="2000"/>
              <a:t> je dan </a:t>
            </a:r>
            <a:r>
              <a:rPr lang="en-US" sz="2000" err="1"/>
              <a:t>gaan</a:t>
            </a:r>
            <a:r>
              <a:rPr lang="en-US" sz="2000"/>
              <a:t> </a:t>
            </a:r>
            <a:r>
              <a:rPr lang="en-US" sz="2000" err="1"/>
              <a:t>reageren</a:t>
            </a:r>
            <a:r>
              <a:rPr lang="en-US" sz="2000"/>
              <a:t>?</a:t>
            </a:r>
            <a:endParaRPr lang="en-US"/>
          </a:p>
          <a:p>
            <a:pPr marL="342900" indent="-342900">
              <a:buFont typeface="Calibri" panose="020B0604020202020204" pitchFamily="34" charset="0"/>
              <a:buChar char="-"/>
            </a:pPr>
            <a:r>
              <a:rPr lang="en-US" sz="2000"/>
              <a:t>De </a:t>
            </a:r>
            <a:r>
              <a:rPr lang="en-US" sz="2000" err="1"/>
              <a:t>volgende</a:t>
            </a:r>
            <a:r>
              <a:rPr lang="en-US" sz="2000"/>
              <a:t> </a:t>
            </a:r>
            <a:r>
              <a:rPr lang="en-US" sz="2000" err="1"/>
              <a:t>speler</a:t>
            </a:r>
            <a:r>
              <a:rPr lang="en-US" sz="2000"/>
              <a:t> </a:t>
            </a:r>
            <a:r>
              <a:rPr lang="en-US" sz="2000" err="1"/>
              <a:t>wordt</a:t>
            </a:r>
            <a:r>
              <a:rPr lang="en-US" sz="2000"/>
              <a:t> </a:t>
            </a:r>
            <a:r>
              <a:rPr lang="en-US" sz="2000" err="1"/>
              <a:t>spelleider</a:t>
            </a:r>
            <a:r>
              <a:rPr lang="en-US" sz="2000"/>
              <a:t> </a:t>
            </a:r>
            <a:r>
              <a:rPr lang="en-US" sz="2000" err="1"/>
              <a:t>en</a:t>
            </a:r>
            <a:r>
              <a:rPr lang="en-US" sz="2000"/>
              <a:t> </a:t>
            </a:r>
            <a:r>
              <a:rPr lang="en-US" sz="2000" err="1"/>
              <a:t>brengt</a:t>
            </a:r>
            <a:r>
              <a:rPr lang="en-US" sz="2000"/>
              <a:t> </a:t>
            </a:r>
            <a:r>
              <a:rPr lang="en-US" sz="2000" err="1"/>
              <a:t>zijn</a:t>
            </a:r>
            <a:r>
              <a:rPr lang="en-US" sz="2000"/>
              <a:t>/</a:t>
            </a:r>
            <a:r>
              <a:rPr lang="en-US" sz="2000" err="1"/>
              <a:t>haar</a:t>
            </a:r>
            <a:r>
              <a:rPr lang="en-US" sz="2000"/>
              <a:t> </a:t>
            </a:r>
            <a:r>
              <a:rPr lang="en-US" sz="2000" err="1"/>
              <a:t>situatie</a:t>
            </a:r>
            <a:r>
              <a:rPr lang="en-US" sz="2000"/>
              <a:t> in.</a:t>
            </a:r>
          </a:p>
          <a:p>
            <a:pPr marL="342900" indent="-342900">
              <a:buFont typeface="Calibri" panose="020B0604020202020204" pitchFamily="34" charset="0"/>
              <a:buChar char="-"/>
            </a:pPr>
            <a:endParaRPr lang="en-US" sz="2000"/>
          </a:p>
          <a:p>
            <a:endParaRPr lang="en-US" sz="200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BD50C7E-6B42-BE25-65A9-F652870E1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1172" y="332688"/>
            <a:ext cx="6169104" cy="677108"/>
          </a:xfrm>
        </p:spPr>
        <p:txBody>
          <a:bodyPr/>
          <a:lstStyle/>
          <a:p>
            <a:r>
              <a:rPr lang="en-US"/>
              <a:t>  </a:t>
            </a:r>
            <a:r>
              <a:rPr lang="en-US" err="1"/>
              <a:t>Oefenen</a:t>
            </a:r>
            <a:r>
              <a:rPr lang="en-US"/>
              <a:t> met de </a:t>
            </a:r>
            <a:r>
              <a:rPr lang="en-US" err="1"/>
              <a:t>roos</a:t>
            </a:r>
          </a:p>
        </p:txBody>
      </p:sp>
      <p:pic>
        <p:nvPicPr>
          <p:cNvPr id="18" name="Picture 17" descr="A diagram of a group of people&#10;&#10;Description automatically generated">
            <a:extLst>
              <a:ext uri="{FF2B5EF4-FFF2-40B4-BE49-F238E27FC236}">
                <a16:creationId xmlns:a16="http://schemas.microsoft.com/office/drawing/2014/main" id="{D54A42F5-03A8-0233-3644-A4BEFE8231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811213"/>
            <a:ext cx="4949825" cy="505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081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DCD87499-384D-77A5-082A-F522F939A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programma </a:t>
            </a:r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69F90F76-534A-3E44-341F-C71AA97FBF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0" indent="0">
              <a:lnSpc>
                <a:spcPct val="115000"/>
              </a:lnSpc>
              <a:buClr>
                <a:schemeClr val="dk1"/>
              </a:buClr>
              <a:buSzPts val="1800"/>
              <a:buNone/>
            </a:pPr>
            <a:r>
              <a:rPr lang="nl-NL" sz="2000">
                <a:latin typeface="Arial"/>
                <a:cs typeface="Arial"/>
                <a:sym typeface="Century Gothic"/>
              </a:rPr>
              <a:t>9.00u </a:t>
            </a:r>
            <a:endParaRPr lang="nl-NL" sz="2000">
              <a:latin typeface="Cera PRO"/>
              <a:cs typeface="Arial"/>
            </a:endParaRPr>
          </a:p>
          <a:p>
            <a:pPr marL="215900" lvl="0" indent="-2159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Font typeface="Calibri" panose="020B0604020202020204" pitchFamily="34" charset="0"/>
              <a:buChar char="-"/>
            </a:pPr>
            <a:r>
              <a:rPr lang="nl-NL" sz="2000">
                <a:latin typeface="Arial"/>
                <a:cs typeface="Arial"/>
                <a:sym typeface="Century Gothic"/>
              </a:rPr>
              <a:t>Check-in</a:t>
            </a:r>
            <a:endParaRPr lang="nl-NL" sz="2000"/>
          </a:p>
          <a:p>
            <a:pPr marL="215900" indent="-215900">
              <a:lnSpc>
                <a:spcPct val="115000"/>
              </a:lnSpc>
              <a:buClr>
                <a:schemeClr val="dk1"/>
              </a:buClr>
              <a:buSzPts val="1800"/>
              <a:buFont typeface="Calibri"/>
              <a:buChar char="-"/>
            </a:pPr>
            <a:r>
              <a:rPr lang="nl-NL" sz="2000">
                <a:latin typeface="Arial"/>
                <a:cs typeface="Arial"/>
              </a:rPr>
              <a:t>Workshop "Roos van </a:t>
            </a:r>
            <a:r>
              <a:rPr lang="nl-NL" sz="2000" err="1">
                <a:latin typeface="Arial"/>
                <a:cs typeface="Arial"/>
              </a:rPr>
              <a:t>Leary</a:t>
            </a:r>
            <a:r>
              <a:rPr lang="nl-NL" sz="2000">
                <a:latin typeface="Arial"/>
                <a:cs typeface="Arial"/>
              </a:rPr>
              <a:t>"</a:t>
            </a:r>
          </a:p>
          <a:p>
            <a:pPr marL="215900" indent="-215900">
              <a:lnSpc>
                <a:spcPct val="115000"/>
              </a:lnSpc>
              <a:buClr>
                <a:schemeClr val="dk1"/>
              </a:buClr>
              <a:buSzPts val="1800"/>
              <a:buFont typeface="Calibri"/>
              <a:buChar char="-"/>
            </a:pPr>
            <a:r>
              <a:rPr lang="nl-NL" sz="2000">
                <a:latin typeface="Arial"/>
                <a:ea typeface="Century Gothic"/>
                <a:cs typeface="Arial"/>
                <a:sym typeface="Century Gothic"/>
              </a:rPr>
              <a:t>Lunch in F2.153</a:t>
            </a:r>
          </a:p>
          <a:p>
            <a:pPr marL="215900" indent="-215900">
              <a:lnSpc>
                <a:spcPct val="115000"/>
              </a:lnSpc>
              <a:buClr>
                <a:schemeClr val="dk1"/>
              </a:buClr>
              <a:buSzPts val="1800"/>
              <a:buFont typeface="Calibri"/>
              <a:buChar char="-"/>
            </a:pPr>
            <a:endParaRPr lang="nl-NL" sz="2000">
              <a:latin typeface="Arial"/>
              <a:ea typeface="Century Gothic"/>
              <a:cs typeface="Arial"/>
            </a:endParaRPr>
          </a:p>
          <a:p>
            <a:pPr marL="0" indent="0">
              <a:lnSpc>
                <a:spcPct val="114999"/>
              </a:lnSpc>
              <a:buClr>
                <a:schemeClr val="dk1"/>
              </a:buClr>
              <a:buSzPts val="1800"/>
              <a:buNone/>
            </a:pPr>
            <a:r>
              <a:rPr lang="nl-NL" sz="2000">
                <a:latin typeface="Arial"/>
                <a:ea typeface="Century Gothic"/>
                <a:cs typeface="Arial"/>
              </a:rPr>
              <a:t>13.00-14.20u en 14.40-16.00u</a:t>
            </a:r>
          </a:p>
          <a:p>
            <a:pPr marL="215900" indent="-215900">
              <a:lnSpc>
                <a:spcPct val="114999"/>
              </a:lnSpc>
              <a:buClr>
                <a:schemeClr val="dk1"/>
              </a:buClr>
              <a:buSzPts val="1800"/>
              <a:buFont typeface="Calibri"/>
              <a:buChar char="-"/>
            </a:pPr>
            <a:r>
              <a:rPr lang="nl-NL" sz="2000">
                <a:latin typeface="Arial"/>
                <a:ea typeface="Century Gothic"/>
                <a:cs typeface="Arial"/>
                <a:sym typeface="Century Gothic"/>
              </a:rPr>
              <a:t>Leerplaats F2.153</a:t>
            </a:r>
          </a:p>
          <a:p>
            <a:pPr marL="215900" indent="-215900">
              <a:lnSpc>
                <a:spcPct val="114999"/>
              </a:lnSpc>
              <a:buClr>
                <a:schemeClr val="dk1"/>
              </a:buClr>
              <a:buSzPts val="1800"/>
              <a:buFont typeface="Calibri"/>
              <a:buChar char="-"/>
            </a:pPr>
            <a:r>
              <a:rPr lang="nl-NL" sz="2000">
                <a:latin typeface="Arial"/>
                <a:ea typeface="Century Gothic"/>
                <a:cs typeface="Arial"/>
                <a:sym typeface="Century Gothic"/>
              </a:rPr>
              <a:t>Oefenplaats R8 1.35/1.36</a:t>
            </a:r>
            <a:endParaRPr lang="nl-NL" sz="2000">
              <a:latin typeface="Arial" panose="020B0604020202020204" pitchFamily="34" charset="0"/>
              <a:ea typeface="Century Gothic"/>
              <a:cs typeface="Arial" panose="020B0604020202020204" pitchFamily="34" charset="0"/>
            </a:endParaRPr>
          </a:p>
          <a:p>
            <a:pPr marL="0" indent="0">
              <a:lnSpc>
                <a:spcPct val="114999"/>
              </a:lnSpc>
              <a:buClr>
                <a:schemeClr val="dk1"/>
              </a:buClr>
              <a:buSzPts val="1800"/>
              <a:buNone/>
            </a:pPr>
            <a:r>
              <a:rPr lang="nl-NL" sz="2000">
                <a:latin typeface="Arial"/>
                <a:ea typeface="Century Gothic"/>
                <a:cs typeface="Arial"/>
                <a:sym typeface="Century Gothic"/>
              </a:rPr>
              <a:t>Oefenen met een trainingsacteur in 4    groepen </a:t>
            </a:r>
            <a:endParaRPr lang="nl-NL" sz="2000">
              <a:latin typeface="Arial" panose="020B0604020202020204" pitchFamily="34" charset="0"/>
              <a:ea typeface="Century Gothic"/>
              <a:cs typeface="Arial" panose="020B0604020202020204" pitchFamily="34" charset="0"/>
            </a:endParaRPr>
          </a:p>
          <a:p>
            <a:pPr marL="0" indent="0">
              <a:lnSpc>
                <a:spcPct val="114999"/>
              </a:lnSpc>
              <a:buSzPts val="1800"/>
              <a:buNone/>
            </a:pPr>
            <a:endParaRPr lang="nl-NL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Tijdelijke aanduiding voor afbeelding 10" descr="Afbeelding met tekst, Lettertype, ontwerp, illustratie&#10;&#10;Automatisch gegenereerde beschrijving">
            <a:extLst>
              <a:ext uri="{FF2B5EF4-FFF2-40B4-BE49-F238E27FC236}">
                <a16:creationId xmlns:a16="http://schemas.microsoft.com/office/drawing/2014/main" id="{D236F7AC-FD43-4767-2D1F-32D40EF6CD2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18867" r="18867"/>
          <a:stretch/>
        </p:blipFill>
        <p:spPr>
          <a:xfrm>
            <a:off x="926833" y="926765"/>
            <a:ext cx="4961667" cy="5004000"/>
          </a:xfrm>
        </p:spPr>
      </p:pic>
    </p:spTree>
    <p:extLst>
      <p:ext uri="{BB962C8B-B14F-4D97-AF65-F5344CB8AC3E}">
        <p14:creationId xmlns:p14="http://schemas.microsoft.com/office/powerpoint/2010/main" val="41227965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Gratis Afbeeldingen : eten, ontbijt, bakken, bakkerij, rollen, ciabatta ...">
            <a:extLst>
              <a:ext uri="{FF2B5EF4-FFF2-40B4-BE49-F238E27FC236}">
                <a16:creationId xmlns:a16="http://schemas.microsoft.com/office/drawing/2014/main" id="{1608ADE0-4CD7-DB53-9699-E6052BFF1C9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12639" r="12639"/>
          <a:stretch/>
        </p:blipFill>
        <p:spPr>
          <a:xfrm>
            <a:off x="324638" y="585278"/>
            <a:ext cx="6020000" cy="5913468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0F51B4C-AEDE-1741-6948-B6D45F3D5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err="1"/>
              <a:t>Afsluiter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673A77-335C-83CB-E57B-08C79C6DC5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228600" indent="-2286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Font typeface="Arial,Sans-Serif" panose="020B0604020202020204" pitchFamily="34" charset="0"/>
            </a:pPr>
            <a:endParaRPr lang="nl-NL" sz="2400">
              <a:latin typeface="Corbel"/>
            </a:endParaRPr>
          </a:p>
          <a:p>
            <a:pPr marL="228600" indent="-2286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Font typeface="Arial,Sans-Serif" panose="020B0604020202020204" pitchFamily="34" charset="0"/>
            </a:pPr>
            <a:endParaRPr lang="nl-NL" sz="2400">
              <a:latin typeface="Corbel"/>
            </a:endParaRPr>
          </a:p>
          <a:p>
            <a:pPr marL="228600" indent="-2286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Font typeface="Arial,Sans-Serif" panose="020B0604020202020204" pitchFamily="34" charset="0"/>
            </a:pPr>
            <a:r>
              <a:rPr lang="nl-NL" sz="2400">
                <a:latin typeface="Corbel"/>
              </a:rPr>
              <a:t>Welk gedrag wil je oefenen met de trainingsacteurs</a:t>
            </a:r>
            <a:endParaRPr lang="en-US" sz="2400">
              <a:latin typeface="Corbel"/>
            </a:endParaRPr>
          </a:p>
          <a:p>
            <a:pPr marL="228600" indent="-2286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Font typeface="Arial,Sans-Serif" panose="020B0604020202020204" pitchFamily="34" charset="0"/>
            </a:pPr>
            <a:r>
              <a:rPr lang="nl-NL" sz="2200">
                <a:latin typeface="Corbel"/>
              </a:rPr>
              <a:t>Omschrijf een casus waar jij mee wilt oefenen.</a:t>
            </a:r>
            <a:endParaRPr lang="en-US" sz="2200">
              <a:latin typeface="Corbel"/>
            </a:endParaRPr>
          </a:p>
          <a:p>
            <a:pPr marL="215900" indent="-215900"/>
            <a:endParaRPr lang="en-US" sz="2000"/>
          </a:p>
          <a:p>
            <a:pPr marL="215900" indent="-215900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0995857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eze powerpoint afbeelding afbeeldingen figuur figuren bevat: voorbeeld voorbeelden van wat de roos van leary waarom hoe werkt learry test leery ">
            <a:extLst>
              <a:ext uri="{FF2B5EF4-FFF2-40B4-BE49-F238E27FC236}">
                <a16:creationId xmlns:a16="http://schemas.microsoft.com/office/drawing/2014/main" id="{1761885D-3B22-77C0-3D42-586357A871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2850" y="-374"/>
            <a:ext cx="8121437" cy="6861323"/>
          </a:xfrm>
          <a:prstGeom prst="rect">
            <a:avLst/>
          </a:prstGeom>
          <a:noFill/>
        </p:spPr>
      </p:pic>
      <p:pic>
        <p:nvPicPr>
          <p:cNvPr id="8" name="Picture 7" descr="Deze powerpoint afbeelding afbeeldingen figuur figuren bevat: voorbeeld voorbeelden van wat de roos van leary waarom hoe werkt learry test leery ">
            <a:extLst>
              <a:ext uri="{FF2B5EF4-FFF2-40B4-BE49-F238E27FC236}">
                <a16:creationId xmlns:a16="http://schemas.microsoft.com/office/drawing/2014/main" id="{DF54AECB-44C6-5D2A-36EA-566560EB20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167" y="152026"/>
            <a:ext cx="8121437" cy="686132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57534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C95E6-5000-79CF-EC6A-F5530C4ED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3964" y="-187585"/>
            <a:ext cx="5817130" cy="1689099"/>
          </a:xfrm>
        </p:spPr>
        <p:txBody>
          <a:bodyPr/>
          <a:lstStyle/>
          <a:p>
            <a:r>
              <a:rPr lang="en-US"/>
              <a:t>Bronnen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A7EAC8-0476-DA9E-91DC-3F2EA77F58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83263" y="2113804"/>
            <a:ext cx="8134350" cy="3494088"/>
          </a:xfrm>
        </p:spPr>
        <p:txBody>
          <a:bodyPr vert="horz" lIns="0" tIns="0" rIns="0" bIns="0" rtlCol="0" anchor="t">
            <a:normAutofit/>
          </a:bodyPr>
          <a:lstStyle/>
          <a:p>
            <a:pPr marL="114300" indent="0">
              <a:buNone/>
            </a:pPr>
            <a:r>
              <a:rPr lang="en-US" b="1"/>
              <a:t>PDG:</a:t>
            </a:r>
            <a:endParaRPr lang="en-US"/>
          </a:p>
          <a:p>
            <a:pPr marL="114300" indent="0">
              <a:buNone/>
            </a:pPr>
            <a:r>
              <a:rPr lang="en-US" err="1"/>
              <a:t>Handboek</a:t>
            </a:r>
            <a:r>
              <a:rPr lang="en-US"/>
              <a:t> </a:t>
            </a:r>
            <a:r>
              <a:rPr lang="en-US" err="1"/>
              <a:t>voor</a:t>
            </a:r>
            <a:r>
              <a:rPr lang="en-US"/>
              <a:t> </a:t>
            </a:r>
            <a:r>
              <a:rPr lang="en-US" err="1"/>
              <a:t>leraren</a:t>
            </a:r>
            <a:r>
              <a:rPr lang="en-US"/>
              <a:t> HS 4 </a:t>
            </a:r>
            <a:r>
              <a:rPr lang="en-US" err="1"/>
              <a:t>paragraaf</a:t>
            </a:r>
            <a:r>
              <a:rPr lang="en-US"/>
              <a:t> over de </a:t>
            </a:r>
            <a:r>
              <a:rPr lang="en-US" err="1"/>
              <a:t>Roos</a:t>
            </a:r>
            <a:r>
              <a:rPr lang="en-US"/>
              <a:t> van Leary</a:t>
            </a:r>
          </a:p>
          <a:p>
            <a:pPr marL="114300" indent="0">
              <a:buNone/>
            </a:pPr>
            <a:r>
              <a:rPr lang="en-US"/>
              <a:t>Lessen in </a:t>
            </a:r>
            <a:r>
              <a:rPr lang="en-US" err="1"/>
              <a:t>orde</a:t>
            </a:r>
            <a:r>
              <a:rPr lang="en-US"/>
              <a:t> Hs 1, 2, 5, 6, 7</a:t>
            </a:r>
          </a:p>
          <a:p>
            <a:pPr marL="114300" indent="0">
              <a:buNone/>
            </a:pPr>
            <a:r>
              <a:rPr lang="en-US"/>
              <a:t>6 </a:t>
            </a:r>
            <a:r>
              <a:rPr lang="en-US" err="1"/>
              <a:t>rollen</a:t>
            </a:r>
            <a:r>
              <a:rPr lang="en-US"/>
              <a:t> HS 4.2</a:t>
            </a:r>
          </a:p>
          <a:p>
            <a:pPr marL="114300" indent="0">
              <a:buNone/>
            </a:pPr>
            <a:endParaRPr lang="en-US"/>
          </a:p>
          <a:p>
            <a:pPr marL="114300" indent="0">
              <a:buNone/>
            </a:pPr>
            <a:r>
              <a:rPr lang="en-US" b="1"/>
              <a:t>PDA/ DEP: </a:t>
            </a:r>
            <a:endParaRPr lang="en-US"/>
          </a:p>
          <a:p>
            <a:pPr marL="114300" indent="0">
              <a:buNone/>
            </a:pPr>
            <a:r>
              <a:rPr lang="en-US"/>
              <a:t>De </a:t>
            </a:r>
            <a:r>
              <a:rPr lang="en-US" err="1"/>
              <a:t>Coachtijger</a:t>
            </a:r>
            <a:r>
              <a:rPr lang="en-US"/>
              <a:t> </a:t>
            </a:r>
            <a:r>
              <a:rPr lang="en-US" err="1"/>
              <a:t>blz</a:t>
            </a:r>
            <a:r>
              <a:rPr lang="en-US"/>
              <a:t> 100</a:t>
            </a:r>
          </a:p>
          <a:p>
            <a:pPr marL="114300" indent="0">
              <a:buNone/>
            </a:pPr>
            <a:r>
              <a:rPr lang="en-US"/>
              <a:t>6 </a:t>
            </a:r>
            <a:r>
              <a:rPr lang="en-US" err="1"/>
              <a:t>rollen</a:t>
            </a:r>
            <a:r>
              <a:rPr lang="en-US"/>
              <a:t> HS 4.2</a:t>
            </a:r>
          </a:p>
          <a:p>
            <a:pPr marL="114300" indent="0">
              <a:buNone/>
            </a:pPr>
            <a:r>
              <a:rPr lang="en-US" err="1"/>
              <a:t>Veerkracht</a:t>
            </a:r>
            <a:r>
              <a:rPr lang="en-US"/>
              <a:t> in je </a:t>
            </a:r>
            <a:r>
              <a:rPr lang="en-US" err="1"/>
              <a:t>werk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0132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88D4A4-3A45-2CD1-8A95-407F9687CEA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41339" y="318895"/>
            <a:ext cx="9611250" cy="6329598"/>
          </a:xfrm>
        </p:spPr>
        <p:txBody>
          <a:bodyPr vert="horz" lIns="0" tIns="0" rIns="0" bIns="0" rtlCol="0" anchor="t">
            <a:noAutofit/>
          </a:bodyPr>
          <a:lstStyle/>
          <a:p>
            <a:pPr marL="215900" indent="-215900"/>
            <a:r>
              <a:rPr lang="en-US" sz="1800" b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Effect 1</a:t>
            </a:r>
            <a:endParaRPr lang="en-US" sz="1800" b="1"/>
          </a:p>
          <a:p>
            <a:pPr marL="215900" indent="-215900"/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Als twee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mensen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samen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in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hetzelfde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kwadrant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zitten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,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houden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zij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hetzelfde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gedrag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in stand. Per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kwadrant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ligt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het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volgende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effect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voor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de hand:</a:t>
            </a:r>
            <a:endParaRPr lang="en-US" sz="1800"/>
          </a:p>
          <a:p>
            <a:pPr marL="215900" indent="-215900"/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Allebei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in het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kwadrant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Boven/Tegen: Ze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belanden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in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een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machtstrijd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.</a:t>
            </a:r>
            <a:endParaRPr lang="en-US" sz="1800"/>
          </a:p>
          <a:p>
            <a:pPr marL="215900" indent="-215900"/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Allebei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in het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kwadrant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Boven/Samen: Ze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willen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beiden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graag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hun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eigen plan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uitvoeren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, maar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tegelijk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gewaardeerd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worden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.</a:t>
            </a:r>
            <a:endParaRPr lang="en-US" sz="1800"/>
          </a:p>
          <a:p>
            <a:pPr marL="215900" indent="-215900"/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Allebei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in het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kwadrant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Onder/Samen: Ze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komen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niet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veel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verder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,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omdat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initiatief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ontbreekt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.</a:t>
            </a:r>
            <a:endParaRPr lang="en-US" sz="1800"/>
          </a:p>
          <a:p>
            <a:pPr marL="215900" indent="-215900"/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Allebei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in het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kwadrant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Onder/Tegen: Ze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versterken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elkaar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in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hun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kritische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blik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.</a:t>
            </a:r>
            <a:endParaRPr lang="en-US" sz="1800"/>
          </a:p>
          <a:p>
            <a:pPr marL="215900" indent="-215900"/>
            <a:endParaRPr lang="en-US" sz="1800">
              <a:solidFill>
                <a:srgbClr val="343434"/>
              </a:solidFill>
              <a:latin typeface="Noto Sans"/>
              <a:ea typeface="Noto Sans"/>
              <a:cs typeface="Noto Sans"/>
            </a:endParaRPr>
          </a:p>
          <a:p>
            <a:pPr marL="215900" indent="-215900"/>
            <a:r>
              <a:rPr lang="en-US" sz="1800" b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Effect 2</a:t>
            </a:r>
            <a:endParaRPr lang="en-US" sz="1800" b="1"/>
          </a:p>
          <a:p>
            <a:pPr marL="215900" indent="-215900"/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Verticaal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tegenovergesteld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gedrag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roept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een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complementaire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reactie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op. Dus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als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je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iemands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gedrag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wilt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versterken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,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moet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je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kiezen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voor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gedrag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dat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daar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verticaal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tegenover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staat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.</a:t>
            </a:r>
            <a:endParaRPr lang="en-US" sz="1800"/>
          </a:p>
          <a:p>
            <a:pPr marL="215900" indent="-215900"/>
            <a:endParaRPr lang="en-US" sz="1800">
              <a:solidFill>
                <a:srgbClr val="343434"/>
              </a:solidFill>
              <a:latin typeface="Noto Sans"/>
              <a:ea typeface="Noto Sans"/>
              <a:cs typeface="Noto Sans"/>
            </a:endParaRPr>
          </a:p>
          <a:p>
            <a:pPr marL="215900" indent="-215900"/>
            <a:r>
              <a:rPr lang="en-US" sz="1800" b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Effect 3</a:t>
            </a:r>
            <a:endParaRPr lang="en-US" sz="1800" b="1"/>
          </a:p>
          <a:p>
            <a:pPr marL="215900" indent="-215900"/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Gedrag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dat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horizontaal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naast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elkaar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staat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,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heeft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een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constructieve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invloed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. Als je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iemand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op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een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opbouwende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manier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wilt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beïnvloeden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,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moet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je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kiezen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voor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gedrag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dat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even dominant is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en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aan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de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andere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kant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van de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verticale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</a:t>
            </a:r>
            <a:r>
              <a:rPr lang="en-US" sz="1800" err="1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lijn</a:t>
            </a:r>
            <a:r>
              <a:rPr lang="en-US" sz="1800">
                <a:solidFill>
                  <a:srgbClr val="343434"/>
                </a:solidFill>
                <a:latin typeface="Noto Sans"/>
                <a:ea typeface="Noto Sans"/>
                <a:cs typeface="Noto Sans"/>
              </a:rPr>
              <a:t> zit.</a:t>
            </a:r>
            <a:endParaRPr lang="en-US" sz="1800"/>
          </a:p>
          <a:p>
            <a:pPr marL="215900" indent="-215900"/>
            <a:endParaRPr lang="en-US" sz="180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48AC1E-4E33-0F3F-11E3-B22F1633045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866862" y="5453400"/>
            <a:ext cx="1785400" cy="1189034"/>
          </a:xfrm>
        </p:spPr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A925E00-B94B-362F-FF48-AA26F79B710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6438" y="191681"/>
            <a:ext cx="769034" cy="864284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454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CF77F0-3D28-B623-0F29-7AFDD1C95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>
                <a:latin typeface="Arial"/>
                <a:cs typeface="Arial"/>
              </a:rPr>
              <a:t>Check in 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D6F1298-913C-E881-7F80-954D9C76859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8501" y="2506315"/>
            <a:ext cx="7146584" cy="3793999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buNone/>
            </a:pPr>
            <a:endParaRPr lang="en-US" sz="3600">
              <a:latin typeface="Arial"/>
              <a:ea typeface="Calibri"/>
              <a:cs typeface="Arial"/>
            </a:endParaRPr>
          </a:p>
          <a:p>
            <a:pPr marL="0" indent="0">
              <a:buNone/>
            </a:pPr>
            <a:r>
              <a:rPr lang="en-US" sz="4800" err="1">
                <a:latin typeface="Arial"/>
                <a:ea typeface="Calibri"/>
                <a:cs typeface="Arial"/>
              </a:rPr>
              <a:t>Terugkijken</a:t>
            </a:r>
            <a:r>
              <a:rPr lang="en-US" sz="4800">
                <a:latin typeface="Arial"/>
                <a:ea typeface="Calibri"/>
                <a:cs typeface="Arial"/>
              </a:rPr>
              <a:t> op 2024 </a:t>
            </a:r>
            <a:r>
              <a:rPr lang="en-US" sz="4800" err="1">
                <a:latin typeface="Arial"/>
                <a:ea typeface="Calibri"/>
                <a:cs typeface="Arial"/>
              </a:rPr>
              <a:t>en</a:t>
            </a:r>
            <a:r>
              <a:rPr lang="en-US" sz="4800">
                <a:latin typeface="Arial"/>
                <a:ea typeface="Calibri"/>
                <a:cs typeface="Arial"/>
              </a:rPr>
              <a:t> </a:t>
            </a:r>
            <a:endParaRPr lang="en-US" sz="480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4800" err="1">
                <a:latin typeface="Arial"/>
                <a:ea typeface="Calibri"/>
                <a:cs typeface="Arial"/>
              </a:rPr>
              <a:t>vooruitkijken</a:t>
            </a:r>
            <a:r>
              <a:rPr lang="en-US" sz="4800">
                <a:latin typeface="Arial"/>
                <a:ea typeface="Calibri"/>
                <a:cs typeface="Arial"/>
              </a:rPr>
              <a:t> op 2025 </a:t>
            </a:r>
            <a:endParaRPr lang="en-US" sz="480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800">
                <a:latin typeface="Corbel"/>
                <a:ea typeface="Calibri"/>
                <a:cs typeface="Arial"/>
              </a:rPr>
              <a:t>             (</a:t>
            </a:r>
            <a:r>
              <a:rPr lang="en-US" sz="2800" err="1">
                <a:latin typeface="Corbel"/>
                <a:ea typeface="Calibri"/>
                <a:cs typeface="Arial"/>
              </a:rPr>
              <a:t>werk</a:t>
            </a:r>
            <a:r>
              <a:rPr lang="en-US" sz="2800">
                <a:latin typeface="Corbel"/>
                <a:ea typeface="Calibri"/>
                <a:cs typeface="Arial"/>
              </a:rPr>
              <a:t> </a:t>
            </a:r>
            <a:r>
              <a:rPr lang="en-US" sz="2800" err="1">
                <a:latin typeface="Corbel"/>
                <a:ea typeface="Calibri"/>
                <a:cs typeface="Arial"/>
              </a:rPr>
              <a:t>en</a:t>
            </a:r>
            <a:r>
              <a:rPr lang="en-US" sz="2800">
                <a:latin typeface="Corbel"/>
                <a:ea typeface="Calibri"/>
                <a:cs typeface="Arial"/>
              </a:rPr>
              <a:t> </a:t>
            </a:r>
            <a:r>
              <a:rPr lang="en-US" sz="2800" err="1">
                <a:latin typeface="Corbel"/>
                <a:ea typeface="Calibri"/>
                <a:cs typeface="Arial"/>
              </a:rPr>
              <a:t>opleiding</a:t>
            </a:r>
            <a:r>
              <a:rPr lang="en-US" sz="2800">
                <a:latin typeface="Corbel"/>
                <a:ea typeface="Calibri"/>
                <a:cs typeface="Arial"/>
              </a:rPr>
              <a:t>)</a:t>
            </a:r>
          </a:p>
          <a:p>
            <a:pPr marL="0" indent="0">
              <a:buNone/>
            </a:pPr>
            <a:endParaRPr lang="en-US" sz="4800">
              <a:latin typeface="Arial"/>
              <a:ea typeface="Calibri"/>
              <a:cs typeface="Arial"/>
            </a:endParaRPr>
          </a:p>
          <a:p>
            <a:pPr marL="215900" indent="-215900"/>
            <a:r>
              <a:rPr lang="en-US" sz="2000" err="1">
                <a:latin typeface="Arial"/>
                <a:ea typeface="Calibri"/>
                <a:cs typeface="Arial"/>
              </a:rPr>
              <a:t>Zilveren</a:t>
            </a:r>
            <a:r>
              <a:rPr lang="en-US" sz="2000">
                <a:latin typeface="Arial"/>
                <a:ea typeface="Calibri"/>
                <a:cs typeface="Arial"/>
              </a:rPr>
              <a:t> </a:t>
            </a:r>
            <a:r>
              <a:rPr lang="en-US" sz="2000" err="1">
                <a:latin typeface="Arial"/>
                <a:ea typeface="Calibri"/>
                <a:cs typeface="Arial"/>
              </a:rPr>
              <a:t>weken</a:t>
            </a:r>
            <a:endParaRPr lang="en-US" sz="2000" err="1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360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360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360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indent="0">
              <a:buNone/>
            </a:pPr>
            <a:br>
              <a:rPr lang="en-US" sz="360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</a:br>
            <a:endParaRPr lang="nl-NL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Afbeelding 3" descr="Puzzel in hersenen">
            <a:extLst>
              <a:ext uri="{FF2B5EF4-FFF2-40B4-BE49-F238E27FC236}">
                <a16:creationId xmlns:a16="http://schemas.microsoft.com/office/drawing/2014/main" id="{DE7D3B87-9B5C-2D40-E9A3-4EA0D157A1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3320" y="439422"/>
            <a:ext cx="3278678" cy="24590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Loesje op LinkedIn: Hoezo weer naar school? Weet je wel wat ik in de  vakantie allemaal geleerd…">
            <a:extLst>
              <a:ext uri="{FF2B5EF4-FFF2-40B4-BE49-F238E27FC236}">
                <a16:creationId xmlns:a16="http://schemas.microsoft.com/office/drawing/2014/main" id="{4CBDEAEB-5918-3C19-F0DD-145E9417191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077" t="6564" r="18533" b="7722"/>
          <a:stretch/>
        </p:blipFill>
        <p:spPr>
          <a:xfrm rot="600000">
            <a:off x="8947150" y="2692400"/>
            <a:ext cx="2477802" cy="3409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4382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325E14BD-8E04-CCC1-B139-93460CF2D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762" y="579075"/>
            <a:ext cx="4944000" cy="1202592"/>
          </a:xfrm>
        </p:spPr>
        <p:txBody>
          <a:bodyPr anchor="b">
            <a:normAutofit/>
          </a:bodyPr>
          <a:lstStyle/>
          <a:p>
            <a:r>
              <a:rPr lang="nl-NL"/>
              <a:t>Doelen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2455B0C-32CD-2A96-A763-9A1C14E793C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03762" y="2160395"/>
            <a:ext cx="4944000" cy="4160015"/>
          </a:xfrm>
        </p:spPr>
        <p:txBody>
          <a:bodyPr vert="horz" lIns="0" tIns="0" rIns="0" bIns="0" rtlCol="0">
            <a:normAutofit/>
          </a:bodyPr>
          <a:lstStyle/>
          <a:p>
            <a:pPr marL="228600" indent="-228600">
              <a:spcAft>
                <a:spcPts val="600"/>
              </a:spcAft>
              <a:buFont typeface="Arial"/>
              <a:buChar char="•"/>
            </a:pPr>
            <a:r>
              <a:rPr lang="nl-NL"/>
              <a:t>Je kent de Roos van </a:t>
            </a:r>
            <a:r>
              <a:rPr lang="nl-NL" err="1"/>
              <a:t>Leary</a:t>
            </a:r>
            <a:endParaRPr lang="en-US" err="1"/>
          </a:p>
          <a:p>
            <a:pPr marL="228600" indent="-228600">
              <a:spcBef>
                <a:spcPct val="20000"/>
              </a:spcBef>
              <a:spcAft>
                <a:spcPts val="600"/>
              </a:spcAft>
              <a:buFont typeface="Arial"/>
              <a:buChar char="•"/>
            </a:pPr>
            <a:r>
              <a:rPr lang="nl-NL"/>
              <a:t>Je ontwikkelt taal om gedrag te beschrijven</a:t>
            </a:r>
            <a:endParaRPr lang="en-US"/>
          </a:p>
          <a:p>
            <a:pPr marL="228600" indent="-228600">
              <a:spcBef>
                <a:spcPct val="20000"/>
              </a:spcBef>
              <a:spcAft>
                <a:spcPts val="600"/>
              </a:spcAft>
              <a:buFont typeface="Arial"/>
              <a:buChar char="•"/>
            </a:pPr>
            <a:r>
              <a:rPr lang="nl-NL"/>
              <a:t>Je kunt een koppeling maken tussen je eigen handelen en de Roos van </a:t>
            </a:r>
            <a:r>
              <a:rPr lang="nl-NL" err="1"/>
              <a:t>Leary</a:t>
            </a:r>
            <a:endParaRPr lang="en-US" err="1"/>
          </a:p>
          <a:p>
            <a:pPr marL="228600" indent="-228600">
              <a:spcBef>
                <a:spcPct val="20000"/>
              </a:spcBef>
              <a:spcAft>
                <a:spcPts val="600"/>
              </a:spcAft>
              <a:buFont typeface="Arial"/>
              <a:buChar char="•"/>
            </a:pPr>
            <a:r>
              <a:rPr lang="nl-NL"/>
              <a:t>Je leert om invloed uit te oefenen op gedrag met behulp van de Roos van </a:t>
            </a:r>
            <a:r>
              <a:rPr lang="nl-NL" err="1"/>
              <a:t>Leary</a:t>
            </a:r>
            <a:endParaRPr lang="en-US" err="1"/>
          </a:p>
          <a:p>
            <a:pPr marL="0" indent="0">
              <a:spcBef>
                <a:spcPts val="1000"/>
              </a:spcBef>
              <a:buNone/>
            </a:pPr>
            <a:endParaRPr lang="nl-NL"/>
          </a:p>
        </p:txBody>
      </p:sp>
      <p:pic>
        <p:nvPicPr>
          <p:cNvPr id="6" name="Picture Placeholder 5" descr="Deze powerpoint afbeelding afbeeldingen figuur figuren bevat: voorbeeld voorbeelden van wat de roos van leary waarom hoe werkt learry test leery ">
            <a:extLst>
              <a:ext uri="{FF2B5EF4-FFF2-40B4-BE49-F238E27FC236}">
                <a16:creationId xmlns:a16="http://schemas.microsoft.com/office/drawing/2014/main" id="{E893A6A6-90BC-BD79-46DB-C95C0DA5F8A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10988" r="10988"/>
          <a:stretch/>
        </p:blipFill>
        <p:spPr>
          <a:xfrm>
            <a:off x="937416" y="927534"/>
            <a:ext cx="5004000" cy="5002461"/>
          </a:xfrm>
          <a:noFill/>
        </p:spPr>
      </p:pic>
    </p:spTree>
    <p:extLst>
      <p:ext uri="{BB962C8B-B14F-4D97-AF65-F5344CB8AC3E}">
        <p14:creationId xmlns:p14="http://schemas.microsoft.com/office/powerpoint/2010/main" val="2358294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ls je doet wat je altijd deed, krijg je wat je altijd kreeg&quot; -  Froukjecoach - Persoonlijke ontwikkeling I Lifecoaching">
            <a:extLst>
              <a:ext uri="{FF2B5EF4-FFF2-40B4-BE49-F238E27FC236}">
                <a16:creationId xmlns:a16="http://schemas.microsoft.com/office/drawing/2014/main" id="{5873A8B6-7AAA-E027-C26C-37BD2CAA025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t="-1038" r="174" b="7130"/>
          <a:stretch/>
        </p:blipFill>
        <p:spPr>
          <a:xfrm>
            <a:off x="249923" y="311611"/>
            <a:ext cx="6073866" cy="5967744"/>
          </a:xfrm>
          <a:noFill/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562F071B-56F8-F931-F4B5-61FBBEC7A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0845" y="303908"/>
            <a:ext cx="4944000" cy="1202592"/>
          </a:xfrm>
        </p:spPr>
        <p:txBody>
          <a:bodyPr anchor="b">
            <a:normAutofit/>
          </a:bodyPr>
          <a:lstStyle/>
          <a:p>
            <a:r>
              <a:rPr lang="nl-NL"/>
              <a:t>De Roos van </a:t>
            </a:r>
            <a:r>
              <a:rPr lang="nl-NL" err="1"/>
              <a:t>Leary</a:t>
            </a:r>
            <a:br>
              <a:rPr lang="nl-NL"/>
            </a:br>
            <a:r>
              <a:rPr lang="nl-NL" sz="2000"/>
              <a:t>Timothy </a:t>
            </a:r>
            <a:r>
              <a:rPr lang="nl-NL" sz="2000" err="1"/>
              <a:t>Leary</a:t>
            </a:r>
            <a:endParaRPr lang="nl-NL" sz="200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EB78962-B120-6654-C1B4-736930CD0D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967679" y="583478"/>
            <a:ext cx="6224583" cy="4128265"/>
          </a:xfrm>
        </p:spPr>
        <p:txBody>
          <a:bodyPr vert="horz" lIns="540000" tIns="1512000" rIns="360000" bIns="108000" rtlCol="0" anchor="t">
            <a:noAutofit/>
          </a:bodyPr>
          <a:lstStyle/>
          <a:p>
            <a:pPr marL="228600" indent="-228600">
              <a:lnSpc>
                <a:spcPct val="97000"/>
              </a:lnSpc>
              <a:spcAft>
                <a:spcPts val="600"/>
              </a:spcAft>
              <a:buFont typeface="Arial,Sans-Serif"/>
              <a:buChar char="•"/>
            </a:pPr>
            <a:r>
              <a:rPr lang="nl-NL" sz="2400"/>
              <a:t>Communicatie-/interactiemodel (actie-reactie)</a:t>
            </a:r>
            <a:endParaRPr lang="en-US" sz="2400"/>
          </a:p>
          <a:p>
            <a:pPr marL="228600" indent="-228600">
              <a:lnSpc>
                <a:spcPct val="97000"/>
              </a:lnSpc>
              <a:spcAft>
                <a:spcPts val="600"/>
              </a:spcAft>
              <a:buFont typeface="Arial,Sans-Serif"/>
              <a:buChar char="•"/>
            </a:pPr>
            <a:r>
              <a:rPr lang="nl-NL" sz="2400"/>
              <a:t>Het gaat over waarnemen van gedrag</a:t>
            </a:r>
            <a:endParaRPr lang="en-US" sz="2400"/>
          </a:p>
          <a:p>
            <a:pPr marL="228600" indent="-228600">
              <a:lnSpc>
                <a:spcPct val="97000"/>
              </a:lnSpc>
              <a:spcAft>
                <a:spcPts val="600"/>
              </a:spcAft>
              <a:buFont typeface="Arial,Sans-Serif"/>
              <a:buChar char="•"/>
            </a:pPr>
            <a:r>
              <a:rPr lang="nl-NL" sz="2400"/>
              <a:t>Het gaat over reageren op gedrag </a:t>
            </a:r>
            <a:endParaRPr lang="en-US" sz="2400"/>
          </a:p>
          <a:p>
            <a:pPr marL="228600" indent="-228600">
              <a:lnSpc>
                <a:spcPct val="97000"/>
              </a:lnSpc>
              <a:spcAft>
                <a:spcPts val="600"/>
              </a:spcAft>
              <a:buFont typeface="Arial,Sans-Serif"/>
              <a:buChar char="•"/>
            </a:pPr>
            <a:r>
              <a:rPr lang="nl-NL" sz="2400"/>
              <a:t>Het gaat over invloed uitoefenen op gedrag</a:t>
            </a:r>
            <a:endParaRPr lang="en-US" sz="2400"/>
          </a:p>
          <a:p>
            <a:pPr marL="228600" indent="-228600">
              <a:lnSpc>
                <a:spcPct val="97000"/>
              </a:lnSpc>
              <a:spcAft>
                <a:spcPts val="600"/>
              </a:spcAft>
              <a:buFont typeface="Arial,Sans-Serif"/>
              <a:buChar char="•"/>
            </a:pPr>
            <a:r>
              <a:rPr lang="nl-NL" sz="2400"/>
              <a:t>Het gaat over omgaan met gedrag en het besef dat je eigen gedrag invloed heeft op het gedrag dat je terugkrijgt van studenten (collega’s)</a:t>
            </a:r>
            <a:endParaRPr lang="en-US" sz="2400"/>
          </a:p>
          <a:p>
            <a:pPr marL="215900" indent="-215900">
              <a:lnSpc>
                <a:spcPct val="97000"/>
              </a:lnSpc>
              <a:spcAft>
                <a:spcPts val="600"/>
              </a:spcAft>
            </a:pPr>
            <a:endParaRPr lang="nl-NL" sz="2400"/>
          </a:p>
        </p:txBody>
      </p:sp>
    </p:spTree>
    <p:extLst>
      <p:ext uri="{BB962C8B-B14F-4D97-AF65-F5344CB8AC3E}">
        <p14:creationId xmlns:p14="http://schemas.microsoft.com/office/powerpoint/2010/main" val="18133549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C5C72D2-ABC9-DC7E-51C4-015410E83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2001" y="579075"/>
            <a:ext cx="8309182" cy="1134354"/>
          </a:xfrm>
        </p:spPr>
        <p:txBody>
          <a:bodyPr>
            <a:normAutofit/>
          </a:bodyPr>
          <a:lstStyle/>
          <a:p>
            <a:r>
              <a:rPr lang="nl-NL">
                <a:solidFill>
                  <a:srgbClr val="0B5C8F"/>
                </a:solidFill>
                <a:latin typeface="Corbel"/>
              </a:rPr>
              <a:t>Oefening tonaliteit en fysiologie</a:t>
            </a:r>
          </a:p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D627C54-04F8-361B-3775-6104520810B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9501" y="1184201"/>
            <a:ext cx="9265317" cy="4501209"/>
          </a:xfrm>
        </p:spPr>
        <p:txBody>
          <a:bodyPr vert="horz" lIns="0" tIns="0" rIns="0" bIns="0" rtlCol="0" anchor="t">
            <a:noAutofit/>
          </a:bodyPr>
          <a:lstStyle/>
          <a:p>
            <a:pPr marL="215900" indent="-215900">
              <a:lnSpc>
                <a:spcPct val="90000"/>
              </a:lnSpc>
              <a:spcBef>
                <a:spcPts val="1000"/>
              </a:spcBef>
              <a:buAutoNum type="arabicParenR"/>
            </a:pPr>
            <a:endParaRPr lang="nl-NL" sz="1200">
              <a:solidFill>
                <a:srgbClr val="1C1C1A"/>
              </a:solidFill>
              <a:latin typeface="Calibri"/>
              <a:ea typeface="Calibri"/>
              <a:cs typeface="Calibri"/>
            </a:endParaRPr>
          </a:p>
          <a:p>
            <a:pPr marL="215900" indent="-215900">
              <a:lnSpc>
                <a:spcPct val="90000"/>
              </a:lnSpc>
              <a:spcBef>
                <a:spcPts val="1000"/>
              </a:spcBef>
              <a:buAutoNum type="arabicParenR"/>
            </a:pPr>
            <a:endParaRPr lang="nl-NL" sz="1200">
              <a:solidFill>
                <a:srgbClr val="1C1C1A"/>
              </a:solidFill>
              <a:latin typeface="Calibri"/>
              <a:ea typeface="Calibri"/>
              <a:cs typeface="Calibri"/>
            </a:endParaRPr>
          </a:p>
          <a:p>
            <a:pPr marL="628650" indent="-514350">
              <a:lnSpc>
                <a:spcPct val="90000"/>
              </a:lnSpc>
              <a:spcBef>
                <a:spcPts val="1000"/>
              </a:spcBef>
              <a:buAutoNum type="arabicParenR"/>
            </a:pPr>
            <a:r>
              <a:rPr lang="nl-NL" sz="2800">
                <a:solidFill>
                  <a:srgbClr val="0070C0"/>
                </a:solidFill>
                <a:latin typeface="Corbel"/>
                <a:ea typeface="+mn-lt"/>
                <a:cs typeface="+mn-lt"/>
              </a:rPr>
              <a:t>Schrijf op een papiertje elk 3 emoties (per papiertje een emotie). Nuances!</a:t>
            </a:r>
            <a:endParaRPr lang="en-US" sz="2800">
              <a:solidFill>
                <a:srgbClr val="0070C0"/>
              </a:solidFill>
              <a:latin typeface="Corbel"/>
              <a:ea typeface="+mn-lt"/>
              <a:cs typeface="+mn-lt"/>
            </a:endParaRPr>
          </a:p>
          <a:p>
            <a:pPr marL="628650" indent="-514350">
              <a:lnSpc>
                <a:spcPct val="90000"/>
              </a:lnSpc>
              <a:spcBef>
                <a:spcPts val="1000"/>
              </a:spcBef>
              <a:buAutoNum type="arabicParenR"/>
            </a:pPr>
            <a:r>
              <a:rPr lang="nl-NL" sz="2800">
                <a:solidFill>
                  <a:srgbClr val="0070C0"/>
                </a:solidFill>
                <a:latin typeface="Corbel"/>
                <a:ea typeface="+mn-lt"/>
                <a:cs typeface="+mn-lt"/>
              </a:rPr>
              <a:t>Verzamel in het groepje van 6 personen de emoties</a:t>
            </a:r>
            <a:endParaRPr lang="en-US" sz="2800">
              <a:solidFill>
                <a:srgbClr val="0070C0"/>
              </a:solidFill>
              <a:latin typeface="Corbel"/>
              <a:ea typeface="+mn-lt"/>
              <a:cs typeface="+mn-lt"/>
            </a:endParaRPr>
          </a:p>
          <a:p>
            <a:pPr marL="628650" indent="-514350">
              <a:lnSpc>
                <a:spcPct val="90000"/>
              </a:lnSpc>
              <a:spcBef>
                <a:spcPts val="1000"/>
              </a:spcBef>
              <a:buAutoNum type="arabicParenR"/>
            </a:pPr>
            <a:r>
              <a:rPr lang="nl-NL" sz="2800">
                <a:solidFill>
                  <a:srgbClr val="0070C0"/>
                </a:solidFill>
                <a:latin typeface="Corbel"/>
                <a:ea typeface="+mn-lt"/>
                <a:cs typeface="+mn-lt"/>
              </a:rPr>
              <a:t>Ga in de kring staan en leg de briefjes op de grond  in het midden.</a:t>
            </a:r>
          </a:p>
          <a:p>
            <a:pPr marL="628650" indent="-514350">
              <a:lnSpc>
                <a:spcPct val="90000"/>
              </a:lnSpc>
              <a:spcBef>
                <a:spcPts val="1000"/>
              </a:spcBef>
              <a:buAutoNum type="arabicParenR"/>
            </a:pPr>
            <a:r>
              <a:rPr lang="nl-NL" sz="2800">
                <a:solidFill>
                  <a:srgbClr val="0070C0"/>
                </a:solidFill>
                <a:latin typeface="Corbel"/>
                <a:ea typeface="+mn-lt"/>
                <a:cs typeface="+mn-lt"/>
              </a:rPr>
              <a:t>Trek om de beurt een briefje</a:t>
            </a:r>
            <a:endParaRPr lang="en-US" sz="2800">
              <a:solidFill>
                <a:srgbClr val="0070C0"/>
              </a:solidFill>
              <a:latin typeface="Corbel"/>
              <a:ea typeface="+mn-lt"/>
              <a:cs typeface="+mn-lt"/>
            </a:endParaRPr>
          </a:p>
          <a:p>
            <a:pPr marL="628650" indent="-514350">
              <a:lnSpc>
                <a:spcPct val="90000"/>
              </a:lnSpc>
              <a:spcBef>
                <a:spcPts val="1000"/>
              </a:spcBef>
              <a:buAutoNum type="arabicParenR"/>
            </a:pPr>
            <a:r>
              <a:rPr lang="nl-NL" sz="2800">
                <a:solidFill>
                  <a:srgbClr val="0070C0"/>
                </a:solidFill>
                <a:latin typeface="Corbel"/>
                <a:ea typeface="+mn-lt"/>
                <a:cs typeface="+mn-lt"/>
              </a:rPr>
              <a:t>En zeg telkens het zinnetje: “ Er zit een hond </a:t>
            </a:r>
            <a:endParaRPr lang="nl-NL" sz="2800">
              <a:solidFill>
                <a:srgbClr val="000000"/>
              </a:solidFill>
              <a:latin typeface="Corbel"/>
              <a:ea typeface="+mn-lt"/>
              <a:cs typeface="+mn-lt"/>
            </a:endParaRPr>
          </a:p>
          <a:p>
            <a:pPr marL="11430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nl-NL" sz="2800">
                <a:solidFill>
                  <a:srgbClr val="0070C0"/>
                </a:solidFill>
                <a:latin typeface="Corbel"/>
                <a:ea typeface="+mn-lt"/>
                <a:cs typeface="+mn-lt"/>
              </a:rPr>
              <a:t>       op de bank” met de andere emotie.</a:t>
            </a:r>
            <a:endParaRPr lang="nl-NL" sz="2800">
              <a:solidFill>
                <a:srgbClr val="000000"/>
              </a:solidFill>
              <a:latin typeface="Corbel"/>
              <a:ea typeface="+mn-lt"/>
              <a:cs typeface="+mn-lt"/>
            </a:endParaRPr>
          </a:p>
          <a:p>
            <a:pPr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nl-NL" sz="2000">
                <a:solidFill>
                  <a:srgbClr val="000000"/>
                </a:solidFill>
                <a:latin typeface="Corbel"/>
                <a:ea typeface="+mn-lt"/>
                <a:cs typeface="+mn-lt"/>
              </a:rPr>
              <a:t>   </a:t>
            </a:r>
            <a:r>
              <a:rPr lang="nl-NL" sz="2800">
                <a:solidFill>
                  <a:srgbClr val="0070C0"/>
                </a:solidFill>
                <a:latin typeface="Corbel"/>
                <a:ea typeface="+mn-lt"/>
                <a:cs typeface="+mn-lt"/>
              </a:rPr>
              <a:t>5)    De anderen raden de emotie</a:t>
            </a:r>
            <a:endParaRPr lang="en-US" sz="2800">
              <a:solidFill>
                <a:srgbClr val="0070C0"/>
              </a:solidFill>
              <a:latin typeface="Corbel"/>
              <a:ea typeface="+mn-lt"/>
              <a:cs typeface="+mn-lt"/>
            </a:endParaRPr>
          </a:p>
          <a:p>
            <a:pPr marL="628650" indent="-514350">
              <a:lnSpc>
                <a:spcPct val="90000"/>
              </a:lnSpc>
              <a:spcBef>
                <a:spcPts val="1000"/>
              </a:spcBef>
              <a:buAutoNum type="arabicParenR"/>
            </a:pPr>
            <a:endParaRPr lang="nl-NL" sz="2800" b="1">
              <a:solidFill>
                <a:srgbClr val="0070C0"/>
              </a:solidFill>
              <a:latin typeface="Corbel"/>
              <a:ea typeface="+mn-lt"/>
              <a:cs typeface="+mn-lt"/>
            </a:endParaRPr>
          </a:p>
          <a:p>
            <a:pPr marL="0" indent="0">
              <a:lnSpc>
                <a:spcPct val="90000"/>
              </a:lnSpc>
              <a:spcBef>
                <a:spcPts val="1000"/>
              </a:spcBef>
              <a:buNone/>
            </a:pPr>
            <a:endParaRPr lang="nl-NL" sz="2100" b="1">
              <a:solidFill>
                <a:srgbClr val="1C1C1A"/>
              </a:solidFill>
              <a:ea typeface="+mn-lt"/>
              <a:cs typeface="+mn-lt"/>
            </a:endParaRPr>
          </a:p>
          <a:p>
            <a:pPr marL="215900" indent="-215900">
              <a:lnSpc>
                <a:spcPct val="90000"/>
              </a:lnSpc>
              <a:spcBef>
                <a:spcPts val="1000"/>
              </a:spcBef>
              <a:buAutoNum type="arabicParenR"/>
            </a:pPr>
            <a:endParaRPr lang="nl-NL" sz="2100" b="1">
              <a:solidFill>
                <a:srgbClr val="1C1C1A"/>
              </a:solidFill>
              <a:ea typeface="+mn-lt"/>
              <a:cs typeface="+mn-lt"/>
            </a:endParaRPr>
          </a:p>
          <a:p>
            <a:pPr marL="215900" indent="-215900">
              <a:lnSpc>
                <a:spcPct val="90000"/>
              </a:lnSpc>
              <a:spcBef>
                <a:spcPts val="1000"/>
              </a:spcBef>
              <a:buAutoNum type="arabicParenR"/>
            </a:pPr>
            <a:endParaRPr lang="nl-NL" sz="2100">
              <a:solidFill>
                <a:srgbClr val="1C1C1A"/>
              </a:solidFill>
              <a:ea typeface="+mn-lt"/>
              <a:cs typeface="+mn-lt"/>
            </a:endParaRPr>
          </a:p>
          <a:p>
            <a:pPr marL="215900" indent="-215900">
              <a:lnSpc>
                <a:spcPct val="90000"/>
              </a:lnSpc>
              <a:spcBef>
                <a:spcPts val="1000"/>
              </a:spcBef>
              <a:buAutoNum type="arabicParenR"/>
            </a:pPr>
            <a:endParaRPr lang="nl-NL" sz="2100">
              <a:solidFill>
                <a:srgbClr val="1C1C1A"/>
              </a:solidFill>
              <a:ea typeface="+mn-lt"/>
              <a:cs typeface="+mn-lt"/>
            </a:endParaRPr>
          </a:p>
          <a:p>
            <a:pPr marL="215900" indent="-215900">
              <a:buAutoNum type="arabicParenR"/>
            </a:pPr>
            <a:endParaRPr lang="nl-NL" sz="2100">
              <a:solidFill>
                <a:srgbClr val="1C1C1A"/>
              </a:solidFill>
              <a:ea typeface="+mn-lt"/>
              <a:cs typeface="+mn-lt"/>
            </a:endParaRP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B72E45CA-8F20-D1B6-042E-FD74267A82B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2" name="Picture 1" descr="bij de NLP-basiscursus “Je ongekende vermogens” - ppt download">
            <a:extLst>
              <a:ext uri="{FF2B5EF4-FFF2-40B4-BE49-F238E27FC236}">
                <a16:creationId xmlns:a16="http://schemas.microsoft.com/office/drawing/2014/main" id="{254687F6-A723-45A5-391B-070601EF3E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1733" y="3585633"/>
            <a:ext cx="4108450" cy="3094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2111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6C290C9-BDAC-3008-6D27-9A3FB64E01B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0688" y="1710840"/>
            <a:ext cx="5392956" cy="3556765"/>
          </a:xfrm>
        </p:spPr>
        <p:txBody>
          <a:bodyPr vert="horz" lIns="0" tIns="0" rIns="0" bIns="0" rtlCol="0" anchor="t">
            <a:noAutofit/>
          </a:bodyPr>
          <a:lstStyle/>
          <a:p>
            <a:pPr marL="228600" indent="-228600">
              <a:lnSpc>
                <a:spcPct val="90000"/>
              </a:lnSpc>
              <a:buFont typeface="Arial,Sans-Serif" panose="020B0604020202020204" pitchFamily="34" charset="0"/>
            </a:pPr>
            <a:r>
              <a:rPr lang="nl-NL" sz="2400">
                <a:latin typeface="Corbel"/>
                <a:ea typeface="+mj-ea"/>
                <a:cs typeface="+mj-cs"/>
              </a:rPr>
              <a:t>Je staat in de rij bij de oliebollenkraam. Een andere klant is duidelijk later dan jij, maar dringt voor. </a:t>
            </a:r>
            <a:endParaRPr lang="en-US" sz="2400">
              <a:latin typeface="Corbel"/>
              <a:ea typeface="+mj-ea"/>
              <a:cs typeface="+mj-cs"/>
            </a:endParaRPr>
          </a:p>
          <a:p>
            <a:pPr marL="228600" indent="-228600">
              <a:lnSpc>
                <a:spcPct val="90000"/>
              </a:lnSpc>
              <a:buFont typeface="Arial,Sans-Serif" panose="020B0604020202020204" pitchFamily="34" charset="0"/>
              <a:buChar char="•"/>
            </a:pPr>
            <a:endParaRPr lang="nl-NL" sz="2400">
              <a:latin typeface="Corbel"/>
              <a:ea typeface="+mj-ea"/>
              <a:cs typeface="+mj-cs"/>
            </a:endParaRPr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Font typeface="Arial,Sans-Serif" panose="020B0604020202020204" pitchFamily="34" charset="0"/>
            </a:pPr>
            <a:r>
              <a:rPr lang="nl-NL" sz="2000">
                <a:latin typeface="Corbel"/>
                <a:ea typeface="+mj-ea"/>
                <a:cs typeface="+mj-cs"/>
              </a:rPr>
              <a:t>wat is JOUW eerste reactie? </a:t>
            </a:r>
            <a:endParaRPr lang="en-US" sz="2000">
              <a:latin typeface="Corbel"/>
              <a:ea typeface="+mj-ea"/>
              <a:cs typeface="+mj-cs"/>
            </a:endParaRPr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Font typeface="Arial,Sans-Serif" panose="020B0604020202020204" pitchFamily="34" charset="0"/>
            </a:pPr>
            <a:r>
              <a:rPr lang="nl-NL" sz="2000">
                <a:latin typeface="Corbel"/>
                <a:ea typeface="+mj-ea"/>
                <a:cs typeface="+mj-cs"/>
              </a:rPr>
              <a:t>hoe voel je je? </a:t>
            </a:r>
            <a:endParaRPr lang="en-US" sz="2000">
              <a:latin typeface="Corbel"/>
              <a:ea typeface="+mj-ea"/>
              <a:cs typeface="+mj-cs"/>
            </a:endParaRPr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Font typeface="Arial,Sans-Serif" panose="020B0604020202020204" pitchFamily="34" charset="0"/>
            </a:pPr>
            <a:r>
              <a:rPr lang="nl-NL" sz="2000">
                <a:latin typeface="Corbel"/>
                <a:ea typeface="+mj-ea"/>
                <a:cs typeface="+mj-cs"/>
              </a:rPr>
              <a:t>hoe reageer je daarna? </a:t>
            </a:r>
            <a:endParaRPr lang="en-US" sz="2000">
              <a:latin typeface="Corbel"/>
              <a:ea typeface="+mj-ea"/>
              <a:cs typeface="+mj-cs"/>
            </a:endParaRPr>
          </a:p>
          <a:p>
            <a:pPr marL="431800" indent="-215900">
              <a:lnSpc>
                <a:spcPct val="90000"/>
              </a:lnSpc>
              <a:spcBef>
                <a:spcPts val="500"/>
              </a:spcBef>
              <a:buFont typeface="Cera PRO" panose="020B0604020202020204" pitchFamily="34" charset="0"/>
              <a:buChar char="-"/>
            </a:pPr>
            <a:endParaRPr lang="en-US" sz="2400">
              <a:latin typeface="Corbel"/>
              <a:ea typeface="+mj-ea"/>
              <a:cs typeface="+mj-cs"/>
            </a:endParaRPr>
          </a:p>
          <a:p>
            <a:pPr marL="431800" indent="-215900">
              <a:lnSpc>
                <a:spcPct val="90000"/>
              </a:lnSpc>
              <a:spcBef>
                <a:spcPts val="500"/>
              </a:spcBef>
              <a:buFont typeface="Cera PRO" panose="020B0604020202020204" pitchFamily="34" charset="0"/>
              <a:buChar char="-"/>
            </a:pPr>
            <a:r>
              <a:rPr lang="nl-NL" sz="2400">
                <a:latin typeface="Corbel"/>
                <a:ea typeface="+mj-ea"/>
                <a:cs typeface="+mj-cs"/>
              </a:rPr>
              <a:t>Alleen denken</a:t>
            </a:r>
            <a:endParaRPr lang="en-US" sz="2400">
              <a:latin typeface="Corbel"/>
              <a:ea typeface="+mj-ea"/>
              <a:cs typeface="+mj-cs"/>
            </a:endParaRPr>
          </a:p>
          <a:p>
            <a:pPr marL="431800" indent="-215900">
              <a:lnSpc>
                <a:spcPct val="90000"/>
              </a:lnSpc>
              <a:spcBef>
                <a:spcPts val="500"/>
              </a:spcBef>
              <a:buFont typeface="Cera PRO" panose="020B0604020202020204" pitchFamily="34" charset="0"/>
              <a:buChar char="-"/>
            </a:pPr>
            <a:r>
              <a:rPr lang="nl-NL" sz="2400">
                <a:latin typeface="Corbel"/>
                <a:ea typeface="+mj-ea"/>
                <a:cs typeface="+mj-cs"/>
              </a:rPr>
              <a:t>Dan delen en uitwisselen</a:t>
            </a:r>
            <a:endParaRPr lang="en-US" sz="2400">
              <a:latin typeface="Corbel"/>
              <a:ea typeface="+mj-ea"/>
              <a:cs typeface="+mj-cs"/>
            </a:endParaRPr>
          </a:p>
          <a:p>
            <a:pPr marL="215900" indent="-215900"/>
            <a:endParaRPr lang="en-US" sz="2800" b="1">
              <a:latin typeface="+mj-lt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0B0C963-A813-A832-385A-FFF0A5F4FD80}"/>
              </a:ext>
            </a:extLst>
          </p:cNvPr>
          <p:cNvSpPr txBox="1"/>
          <p:nvPr/>
        </p:nvSpPr>
        <p:spPr>
          <a:xfrm>
            <a:off x="516605" y="639551"/>
            <a:ext cx="4693078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4000">
                <a:latin typeface="Corbel"/>
              </a:rPr>
              <a:t>Stel je voor….</a:t>
            </a:r>
            <a:endParaRPr lang="en-US" sz="4000">
              <a:latin typeface="Corbel"/>
            </a:endParaRPr>
          </a:p>
          <a:p>
            <a:pPr algn="l"/>
            <a:endParaRPr lang="en-US"/>
          </a:p>
        </p:txBody>
      </p:sp>
      <p:pic>
        <p:nvPicPr>
          <p:cNvPr id="3" name="Picture 2" descr="In Assen en Klazienaveen staan mensen al in de rij voor oliebollen -  Dagblad van het Noorden">
            <a:extLst>
              <a:ext uri="{FF2B5EF4-FFF2-40B4-BE49-F238E27FC236}">
                <a16:creationId xmlns:a16="http://schemas.microsoft.com/office/drawing/2014/main" id="{DE4F0687-30B8-8557-6888-ACD292C764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-608"/>
            <a:ext cx="6096001" cy="6855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0378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03C6DA6-FFA1-F1F4-02A7-3B39509136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14077" y="497552"/>
            <a:ext cx="7876110" cy="5412846"/>
          </a:xfrm>
        </p:spPr>
        <p:txBody>
          <a:bodyPr vert="horz" lIns="540000" tIns="1512000" rIns="360000" bIns="108000" rtlCol="0" anchor="t">
            <a:normAutofit/>
          </a:bodyPr>
          <a:lstStyle/>
          <a:p>
            <a:pPr marL="457200" indent="-457200">
              <a:spcAft>
                <a:spcPts val="600"/>
              </a:spcAft>
              <a:buAutoNum type="arabicParenR"/>
            </a:pPr>
            <a:endParaRPr lang="nl-NL" sz="2000"/>
          </a:p>
          <a:p>
            <a:pPr marL="457200" indent="-457200">
              <a:spcAft>
                <a:spcPts val="600"/>
              </a:spcAft>
              <a:buAutoNum type="arabicParenR"/>
            </a:pPr>
            <a:r>
              <a:rPr lang="nl-NL" sz="2000"/>
              <a:t>De onvoorspelbaarheid</a:t>
            </a:r>
          </a:p>
          <a:p>
            <a:pPr marL="457200" indent="-457200">
              <a:spcAft>
                <a:spcPts val="600"/>
              </a:spcAft>
              <a:buAutoNum type="arabicParenR"/>
            </a:pPr>
            <a:r>
              <a:rPr lang="nl-NL" sz="2000"/>
              <a:t>Dat het je emotioneel zo kan raken</a:t>
            </a:r>
          </a:p>
          <a:p>
            <a:pPr marL="457200" indent="-457200">
              <a:spcAft>
                <a:spcPts val="600"/>
              </a:spcAft>
              <a:buAutoNum type="arabicParenR"/>
            </a:pPr>
            <a:r>
              <a:rPr lang="nl-NL" sz="2000"/>
              <a:t>Dat de effecten soms groot zijn als het mis gaat</a:t>
            </a:r>
          </a:p>
          <a:p>
            <a:pPr marL="457200" indent="-457200">
              <a:spcAft>
                <a:spcPts val="600"/>
              </a:spcAft>
              <a:buAutoNum type="arabicParenR"/>
            </a:pPr>
            <a:r>
              <a:rPr lang="nl-NL" sz="2000"/>
              <a:t>Dat het heel persoonlijk kan worden</a:t>
            </a:r>
          </a:p>
          <a:p>
            <a:pPr marL="457200" indent="-457200">
              <a:spcAft>
                <a:spcPts val="600"/>
              </a:spcAft>
              <a:buAutoNum type="arabicParenR"/>
            </a:pPr>
            <a:r>
              <a:rPr lang="nl-NL" sz="2000"/>
              <a:t>…....</a:t>
            </a:r>
          </a:p>
          <a:p>
            <a:pPr>
              <a:spcAft>
                <a:spcPts val="600"/>
              </a:spcAft>
            </a:pPr>
            <a:endParaRPr lang="nl-NL" sz="2000">
              <a:solidFill>
                <a:srgbClr val="FFFFFF"/>
              </a:solidFill>
            </a:endParaRPr>
          </a:p>
          <a:p>
            <a:pPr>
              <a:spcAft>
                <a:spcPts val="600"/>
              </a:spcAft>
            </a:pPr>
            <a:r>
              <a:rPr lang="nl-NL" sz="2000">
                <a:solidFill>
                  <a:schemeClr val="accent4">
                    <a:lumMod val="40000"/>
                    <a:lumOff val="60000"/>
                  </a:schemeClr>
                </a:solidFill>
              </a:rPr>
              <a:t>En wat voor gevoel levert dit op bij jezelf?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C06C7224-7029-F7EA-D8D5-1CD7C3359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0142" y="813629"/>
            <a:ext cx="6629401" cy="1551733"/>
          </a:xfrm>
        </p:spPr>
        <p:txBody>
          <a:bodyPr vert="horz" lIns="0" tIns="0" rIns="0" bIns="0" rtlCol="0" anchor="b" anchorCtr="0">
            <a:normAutofit fontScale="90000"/>
          </a:bodyPr>
          <a:lstStyle/>
          <a:p>
            <a:r>
              <a:rPr lang="nl-NL">
                <a:solidFill>
                  <a:schemeClr val="accent4">
                    <a:lumMod val="40000"/>
                    <a:lumOff val="60000"/>
                  </a:schemeClr>
                </a:solidFill>
              </a:rPr>
              <a:t>Wat maakt interactie soms zo lastig?</a:t>
            </a:r>
            <a:br>
              <a:rPr lang="nl-NL"/>
            </a:br>
            <a:endParaRPr lang="nl-NL" sz="2400" b="1" kern="120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A2CC9CB6-F74B-8319-B1FD-7572A80DBC73}"/>
              </a:ext>
            </a:extLst>
          </p:cNvPr>
          <p:cNvSpPr txBox="1"/>
          <p:nvPr/>
        </p:nvSpPr>
        <p:spPr>
          <a:xfrm>
            <a:off x="10126663" y="4822825"/>
            <a:ext cx="1752600" cy="1752600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vert="horz" lIns="0" tIns="0" rIns="0" bIns="0" rtlCol="0">
            <a:normAutofit/>
          </a:bodyPr>
          <a:lstStyle/>
          <a:p>
            <a:pPr defTabSz="1219139">
              <a:lnSpc>
                <a:spcPct val="0"/>
              </a:lnSpc>
              <a:spcAft>
                <a:spcPts val="600"/>
              </a:spcAft>
            </a:pPr>
            <a:r>
              <a:rPr lang="nl-NL" sz="100" kern="12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ThePhoto van PhotoAuthor is gelicentieerd onder CCYYSA.</a:t>
            </a:r>
          </a:p>
        </p:txBody>
      </p:sp>
      <p:pic>
        <p:nvPicPr>
          <p:cNvPr id="2" name="Picture Placeholder 1" descr="Training Interactiepatronen doorbreken - Inflection">
            <a:extLst>
              <a:ext uri="{FF2B5EF4-FFF2-40B4-BE49-F238E27FC236}">
                <a16:creationId xmlns:a16="http://schemas.microsoft.com/office/drawing/2014/main" id="{ECE265B7-5A81-9B4E-F26F-02BEEEDE7CC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/>
          <a:srcRect l="28933" r="28933"/>
          <a:stretch/>
        </p:blipFill>
        <p:spPr>
          <a:xfrm>
            <a:off x="0" y="137583"/>
            <a:ext cx="4572000" cy="6720418"/>
          </a:xfrm>
        </p:spPr>
      </p:pic>
      <p:sp>
        <p:nvSpPr>
          <p:cNvPr id="5" name="TextBox 3">
            <a:extLst>
              <a:ext uri="{FF2B5EF4-FFF2-40B4-BE49-F238E27FC236}">
                <a16:creationId xmlns:a16="http://schemas.microsoft.com/office/drawing/2014/main" id="{11CE9687-B610-BC56-A3E1-6106AC8B6CC0}"/>
              </a:ext>
            </a:extLst>
          </p:cNvPr>
          <p:cNvSpPr txBox="1"/>
          <p:nvPr/>
        </p:nvSpPr>
        <p:spPr>
          <a:xfrm>
            <a:off x="4576234" y="5909733"/>
            <a:ext cx="5537199" cy="83099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b="1" err="1">
                <a:solidFill>
                  <a:srgbClr val="C00000"/>
                </a:solidFill>
                <a:latin typeface="Corbel"/>
              </a:rPr>
              <a:t>Schrijf</a:t>
            </a:r>
            <a:r>
              <a:rPr lang="en-US" sz="2400" b="1">
                <a:solidFill>
                  <a:srgbClr val="C00000"/>
                </a:solidFill>
                <a:latin typeface="Corbel"/>
              </a:rPr>
              <a:t> </a:t>
            </a:r>
            <a:r>
              <a:rPr lang="en-US" sz="2400" b="1" err="1">
                <a:solidFill>
                  <a:srgbClr val="C00000"/>
                </a:solidFill>
                <a:latin typeface="Corbel"/>
              </a:rPr>
              <a:t>voor</a:t>
            </a:r>
            <a:r>
              <a:rPr lang="en-US" sz="2400" b="1">
                <a:solidFill>
                  <a:srgbClr val="C00000"/>
                </a:solidFill>
                <a:latin typeface="Corbel"/>
              </a:rPr>
              <a:t> </a:t>
            </a:r>
            <a:r>
              <a:rPr lang="en-US" sz="2400" b="1" err="1">
                <a:solidFill>
                  <a:srgbClr val="C00000"/>
                </a:solidFill>
                <a:latin typeface="Corbel"/>
              </a:rPr>
              <a:t>jezelf</a:t>
            </a:r>
            <a:r>
              <a:rPr lang="en-US" sz="2400" b="1">
                <a:solidFill>
                  <a:srgbClr val="C00000"/>
                </a:solidFill>
                <a:latin typeface="Corbel"/>
              </a:rPr>
              <a:t> 1 of 2 </a:t>
            </a:r>
            <a:r>
              <a:rPr lang="en-US" sz="2400" b="1" err="1">
                <a:solidFill>
                  <a:srgbClr val="C00000"/>
                </a:solidFill>
                <a:latin typeface="Corbel"/>
              </a:rPr>
              <a:t>interacties</a:t>
            </a:r>
            <a:r>
              <a:rPr lang="en-US" sz="2400" b="1">
                <a:solidFill>
                  <a:srgbClr val="C00000"/>
                </a:solidFill>
                <a:latin typeface="Corbel"/>
              </a:rPr>
              <a:t> op </a:t>
            </a:r>
          </a:p>
          <a:p>
            <a:r>
              <a:rPr lang="en-US" sz="2400" b="1" err="1">
                <a:solidFill>
                  <a:srgbClr val="C00000"/>
                </a:solidFill>
                <a:latin typeface="Corbel"/>
              </a:rPr>
              <a:t>waarbij</a:t>
            </a:r>
            <a:r>
              <a:rPr lang="en-US" sz="2400" b="1">
                <a:solidFill>
                  <a:srgbClr val="C00000"/>
                </a:solidFill>
                <a:latin typeface="Corbel"/>
              </a:rPr>
              <a:t> je </a:t>
            </a:r>
            <a:r>
              <a:rPr lang="en-US" sz="2400" b="1" err="1">
                <a:solidFill>
                  <a:srgbClr val="C00000"/>
                </a:solidFill>
                <a:latin typeface="Corbel"/>
              </a:rPr>
              <a:t>een</a:t>
            </a:r>
            <a:r>
              <a:rPr lang="en-US" sz="2400" b="1">
                <a:solidFill>
                  <a:srgbClr val="C00000"/>
                </a:solidFill>
                <a:latin typeface="Corbel"/>
              </a:rPr>
              <a:t> </a:t>
            </a:r>
            <a:r>
              <a:rPr lang="en-US" sz="2400" b="1" err="1">
                <a:solidFill>
                  <a:srgbClr val="C00000"/>
                </a:solidFill>
                <a:latin typeface="Corbel"/>
              </a:rPr>
              <a:t>andere</a:t>
            </a:r>
            <a:r>
              <a:rPr lang="en-US" sz="2400" b="1">
                <a:solidFill>
                  <a:srgbClr val="C00000"/>
                </a:solidFill>
                <a:latin typeface="Corbel"/>
              </a:rPr>
              <a:t> </a:t>
            </a:r>
            <a:r>
              <a:rPr lang="en-US" sz="2400" b="1" err="1">
                <a:solidFill>
                  <a:srgbClr val="C00000"/>
                </a:solidFill>
                <a:latin typeface="Corbel"/>
              </a:rPr>
              <a:t>uitkomst</a:t>
            </a:r>
            <a:r>
              <a:rPr lang="en-US" sz="2400" b="1">
                <a:solidFill>
                  <a:srgbClr val="C00000"/>
                </a:solidFill>
                <a:latin typeface="Corbel"/>
              </a:rPr>
              <a:t> wilt.</a:t>
            </a:r>
            <a:r>
              <a:rPr lang="en-US" sz="2400">
                <a:solidFill>
                  <a:srgbClr val="C00000"/>
                </a:solidFill>
                <a:latin typeface="Corbel"/>
              </a:rPr>
              <a:t>​</a:t>
            </a:r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8947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C6466-5A2F-1FD6-0012-97A783D0A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8" y="522513"/>
            <a:ext cx="7294750" cy="1408654"/>
          </a:xfrm>
        </p:spPr>
        <p:txBody>
          <a:bodyPr anchor="b">
            <a:normAutofit/>
          </a:bodyPr>
          <a:lstStyle/>
          <a:p>
            <a:br>
              <a:rPr lang="nl-NL" b="0"/>
            </a:br>
            <a:r>
              <a:rPr lang="nl-NL" b="0" err="1"/>
              <a:t>Basisprincipesvan</a:t>
            </a:r>
            <a:r>
              <a:rPr lang="nl-NL" b="0"/>
              <a:t> de Roos van </a:t>
            </a:r>
            <a:r>
              <a:rPr lang="nl-NL" b="0" err="1"/>
              <a:t>Leary</a:t>
            </a:r>
            <a:endParaRPr lang="en-US" b="0" err="1"/>
          </a:p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D81B64-6380-4D00-380B-EE7E8481FE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00" y="1807816"/>
            <a:ext cx="7019584" cy="4492498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lnSpc>
                <a:spcPct val="97000"/>
              </a:lnSpc>
              <a:buNone/>
            </a:pPr>
            <a:r>
              <a:rPr lang="nl-NL" sz="1700"/>
              <a:t> 1)   De roos heeft 8 gedragsstijlen</a:t>
            </a:r>
            <a:endParaRPr lang="en-US"/>
          </a:p>
          <a:p>
            <a:pPr marL="457200" indent="-457200">
              <a:lnSpc>
                <a:spcPct val="97000"/>
              </a:lnSpc>
              <a:buAutoNum type="arabicParenR"/>
            </a:pPr>
            <a:endParaRPr lang="nl-NL" sz="1700"/>
          </a:p>
          <a:p>
            <a:pPr marL="0" indent="0">
              <a:lnSpc>
                <a:spcPct val="97000"/>
              </a:lnSpc>
              <a:buNone/>
            </a:pPr>
            <a:r>
              <a:rPr lang="nl-NL" sz="1700"/>
              <a:t> 2)   Ieder persoon heeft alle gedragsstijlen in zich </a:t>
            </a:r>
          </a:p>
          <a:p>
            <a:pPr marL="0" indent="0">
              <a:lnSpc>
                <a:spcPct val="97000"/>
              </a:lnSpc>
              <a:buNone/>
            </a:pPr>
            <a:r>
              <a:rPr lang="nl-NL" sz="1700"/>
              <a:t>      (het is geen persoonlijkheidsmodel)</a:t>
            </a:r>
            <a:endParaRPr lang="nl-NL"/>
          </a:p>
          <a:p>
            <a:pPr marL="0" indent="0">
              <a:lnSpc>
                <a:spcPct val="97000"/>
              </a:lnSpc>
              <a:buNone/>
            </a:pPr>
            <a:endParaRPr lang="nl-NL" sz="1700"/>
          </a:p>
          <a:p>
            <a:pPr marL="0" indent="0">
              <a:lnSpc>
                <a:spcPct val="97000"/>
              </a:lnSpc>
              <a:buNone/>
            </a:pPr>
            <a:r>
              <a:rPr lang="nl-NL" sz="1700"/>
              <a:t> 3)    De ontvanger bepaalt </a:t>
            </a:r>
          </a:p>
          <a:p>
            <a:pPr marL="0" indent="0">
              <a:lnSpc>
                <a:spcPct val="97000"/>
              </a:lnSpc>
              <a:buNone/>
            </a:pPr>
            <a:endParaRPr lang="nl-NL" sz="1700"/>
          </a:p>
          <a:p>
            <a:pPr marL="0" indent="0">
              <a:lnSpc>
                <a:spcPct val="97000"/>
              </a:lnSpc>
              <a:buNone/>
            </a:pPr>
            <a:r>
              <a:rPr lang="nl-NL" sz="1700"/>
              <a:t> 4)    Diegene die een andere uitkomst (relatiewens) </a:t>
            </a:r>
          </a:p>
          <a:p>
            <a:pPr marL="0" indent="0">
              <a:lnSpc>
                <a:spcPct val="97000"/>
              </a:lnSpc>
              <a:buNone/>
            </a:pPr>
            <a:r>
              <a:rPr lang="nl-NL" sz="1700"/>
              <a:t>       wil is aan zet</a:t>
            </a:r>
          </a:p>
          <a:p>
            <a:pPr marL="0" indent="0">
              <a:lnSpc>
                <a:spcPct val="97000"/>
              </a:lnSpc>
              <a:buNone/>
            </a:pPr>
            <a:endParaRPr lang="nl-NL" sz="1700"/>
          </a:p>
          <a:p>
            <a:pPr marL="0" indent="0">
              <a:lnSpc>
                <a:spcPct val="97000"/>
              </a:lnSpc>
              <a:buNone/>
            </a:pPr>
            <a:r>
              <a:rPr lang="nl-NL" sz="1700"/>
              <a:t> 5)    Gedrag is niet  goed of fout (maar situationeel)</a:t>
            </a:r>
          </a:p>
          <a:p>
            <a:pPr marL="0" indent="0">
              <a:lnSpc>
                <a:spcPct val="97000"/>
              </a:lnSpc>
              <a:spcBef>
                <a:spcPts val="1000"/>
              </a:spcBef>
              <a:buNone/>
            </a:pPr>
            <a:r>
              <a:rPr lang="nl-NL" sz="1700"/>
              <a:t> 6)    Gedrag roept gedrag op</a:t>
            </a:r>
            <a:endParaRPr lang="en-US" sz="1700"/>
          </a:p>
          <a:p>
            <a:pPr marL="0" indent="0">
              <a:lnSpc>
                <a:spcPct val="97000"/>
              </a:lnSpc>
              <a:spcBef>
                <a:spcPts val="1000"/>
              </a:spcBef>
              <a:buNone/>
            </a:pPr>
            <a:r>
              <a:rPr lang="nl-NL" sz="1700"/>
              <a:t> 7)    Wanneer je je bewust bent van je gedrag en wat dit oproept, </a:t>
            </a:r>
          </a:p>
          <a:p>
            <a:pPr marL="0" indent="0">
              <a:lnSpc>
                <a:spcPct val="97000"/>
              </a:lnSpc>
              <a:spcBef>
                <a:spcPts val="1000"/>
              </a:spcBef>
              <a:buNone/>
            </a:pPr>
            <a:r>
              <a:rPr lang="nl-NL" sz="1700"/>
              <a:t>        kun je er dus ook bewust invloed op uitoefenen.</a:t>
            </a:r>
            <a:endParaRPr lang="nl-NL"/>
          </a:p>
          <a:p>
            <a:pPr marL="0" indent="0">
              <a:lnSpc>
                <a:spcPct val="97000"/>
              </a:lnSpc>
              <a:spcBef>
                <a:spcPts val="1000"/>
              </a:spcBef>
              <a:buNone/>
            </a:pPr>
            <a:r>
              <a:rPr lang="nl-NL" sz="1700"/>
              <a:t> 8)    Actie – Reactie (oorzaak – gevolg)</a:t>
            </a:r>
          </a:p>
          <a:p>
            <a:pPr marL="0" indent="0">
              <a:lnSpc>
                <a:spcPct val="97000"/>
              </a:lnSpc>
              <a:spcBef>
                <a:spcPts val="1000"/>
              </a:spcBef>
              <a:buNone/>
            </a:pPr>
            <a:endParaRPr lang="nl-NL" sz="1700"/>
          </a:p>
          <a:p>
            <a:pPr marL="215900" indent="-215900">
              <a:lnSpc>
                <a:spcPct val="97000"/>
              </a:lnSpc>
              <a:buAutoNum type="arabicParenR"/>
            </a:pPr>
            <a:endParaRPr lang="en-US" sz="1700"/>
          </a:p>
        </p:txBody>
      </p:sp>
      <p:pic>
        <p:nvPicPr>
          <p:cNvPr id="7" name="Picture 6" descr="Opleidingen - Leary Academy">
            <a:extLst>
              <a:ext uri="{FF2B5EF4-FFF2-40B4-BE49-F238E27FC236}">
                <a16:creationId xmlns:a16="http://schemas.microsoft.com/office/drawing/2014/main" id="{7C3846CD-DB6A-EF2C-0346-6F4E85EF02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2763" y="356129"/>
            <a:ext cx="3271308" cy="3722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6303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8BB434"/>
      </a:accent1>
      <a:accent2>
        <a:srgbClr val="33A583"/>
      </a:accent2>
      <a:accent3>
        <a:srgbClr val="3594B4"/>
      </a:accent3>
      <a:accent4>
        <a:srgbClr val="6063B4"/>
      </a:accent4>
      <a:accent5>
        <a:srgbClr val="D35731"/>
      </a:accent5>
      <a:accent6>
        <a:srgbClr val="EBAC4B"/>
      </a:accent6>
      <a:hlink>
        <a:srgbClr val="65AD30"/>
      </a:hlink>
      <a:folHlink>
        <a:srgbClr val="8ED25B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1A9F9826-882C-40B9-8F38-5A3B8CFD196D}"/>
    </a:ext>
  </a:extLst>
</a:theme>
</file>

<file path=ppt/theme/theme2.xml><?xml version="1.0" encoding="utf-8"?>
<a:theme xmlns:a="http://schemas.openxmlformats.org/drawingml/2006/main" name="NHL Stenden - blauw">
  <a:themeElements>
    <a:clrScheme name="NHL Stenden 2024 blauw">
      <a:dk1>
        <a:srgbClr val="000000"/>
      </a:dk1>
      <a:lt1>
        <a:sysClr val="window" lastClr="FFFFFF"/>
      </a:lt1>
      <a:dk2>
        <a:srgbClr val="005AA7"/>
      </a:dk2>
      <a:lt2>
        <a:srgbClr val="FFFFFF"/>
      </a:lt2>
      <a:accent1>
        <a:srgbClr val="E52329"/>
      </a:accent1>
      <a:accent2>
        <a:srgbClr val="FF8CB2"/>
      </a:accent2>
      <a:accent3>
        <a:srgbClr val="005AA7"/>
      </a:accent3>
      <a:accent4>
        <a:srgbClr val="00A7A2"/>
      </a:accent4>
      <a:accent5>
        <a:srgbClr val="C4AFF2"/>
      </a:accent5>
      <a:accent6>
        <a:srgbClr val="7C2A8F"/>
      </a:accent6>
      <a:hlink>
        <a:srgbClr val="005AA7"/>
      </a:hlink>
      <a:folHlink>
        <a:srgbClr val="005AA7"/>
      </a:folHlink>
    </a:clrScheme>
    <a:fontScheme name="NHL Stenden 2021">
      <a:majorFont>
        <a:latin typeface="Cera PRO"/>
        <a:ea typeface=""/>
        <a:cs typeface=""/>
      </a:majorFont>
      <a:minorFont>
        <a:latin typeface="Cera PRO"/>
        <a:ea typeface=""/>
        <a:cs typeface="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HL Stenden blauw2.potx" id="{95AB5E43-65BD-45D1-AC2E-96C0C9565D67}" vid="{CA7F74F6-B002-4A35-9BD7-86CE38057499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D574A56817D846B40E6BBB8F086ED4" ma:contentTypeVersion="18" ma:contentTypeDescription="Create a new document." ma:contentTypeScope="" ma:versionID="1b47777d8215796170750489fa13ea4c">
  <xsd:schema xmlns:xsd="http://www.w3.org/2001/XMLSchema" xmlns:xs="http://www.w3.org/2001/XMLSchema" xmlns:p="http://schemas.microsoft.com/office/2006/metadata/properties" xmlns:ns2="c5f1d824-bbdd-43e2-8fc2-159d913d6b41" xmlns:ns3="0e44ce12-adc8-45fd-b7f3-ce57b2ea230b" targetNamespace="http://schemas.microsoft.com/office/2006/metadata/properties" ma:root="true" ma:fieldsID="671f8fa861c96f5be3672d2914cee755" ns2:_="" ns3:_="">
    <xsd:import namespace="c5f1d824-bbdd-43e2-8fc2-159d913d6b41"/>
    <xsd:import namespace="0e44ce12-adc8-45fd-b7f3-ce57b2ea230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f1d824-bbdd-43e2-8fc2-159d913d6b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02e4e3a-1431-4321-a2fb-937b74f0027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44ce12-adc8-45fd-b7f3-ce57b2ea230b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56754f8-4fac-46c0-8680-7e287a74b84c}" ma:internalName="TaxCatchAll" ma:showField="CatchAllData" ma:web="0e44ce12-adc8-45fd-b7f3-ce57b2ea230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0e44ce12-adc8-45fd-b7f3-ce57b2ea230b">
      <UserInfo>
        <DisplayName/>
        <AccountId xsi:nil="true"/>
        <AccountType/>
      </UserInfo>
    </SharedWithUsers>
    <MediaLengthInSeconds xmlns="c5f1d824-bbdd-43e2-8fc2-159d913d6b41" xsi:nil="true"/>
    <lcf76f155ced4ddcb4097134ff3c332f xmlns="c5f1d824-bbdd-43e2-8fc2-159d913d6b41">
      <Terms xmlns="http://schemas.microsoft.com/office/infopath/2007/PartnerControls"/>
    </lcf76f155ced4ddcb4097134ff3c332f>
    <TaxCatchAll xmlns="0e44ce12-adc8-45fd-b7f3-ce57b2ea230b" xsi:nil="true"/>
  </documentManagement>
</p:properties>
</file>

<file path=customXml/itemProps1.xml><?xml version="1.0" encoding="utf-8"?>
<ds:datastoreItem xmlns:ds="http://schemas.openxmlformats.org/officeDocument/2006/customXml" ds:itemID="{717F90D2-359F-4216-958E-4557B16E17C1}">
  <ds:schemaRefs>
    <ds:schemaRef ds:uri="0e44ce12-adc8-45fd-b7f3-ce57b2ea230b"/>
    <ds:schemaRef ds:uri="c5f1d824-bbdd-43e2-8fc2-159d913d6b4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E1D3057D-FD81-4921-A836-15520C99E2C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6FA406C-F450-4BCB-BB95-562E1FC00CC1}">
  <ds:schemaRefs>
    <ds:schemaRef ds:uri="0e44ce12-adc8-45fd-b7f3-ce57b2ea230b"/>
    <ds:schemaRef ds:uri="c5f1d824-bbdd-43e2-8fc2-159d913d6b4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23</Slides>
  <Notes>3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Parallax</vt:lpstr>
      <vt:lpstr>NHL Stenden - blauw</vt:lpstr>
      <vt:lpstr>Bijeenkomst 2.5 6 rollen van de leraar: De Pedagoog "Roos van Leary"  PDG – Ad DEP – PDA  Check in &amp; workshop</vt:lpstr>
      <vt:lpstr>programma </vt:lpstr>
      <vt:lpstr>Check in </vt:lpstr>
      <vt:lpstr>Doelen</vt:lpstr>
      <vt:lpstr>De Roos van Leary Timothy Leary</vt:lpstr>
      <vt:lpstr>Oefening tonaliteit en fysiologie </vt:lpstr>
      <vt:lpstr>PowerPoint Presentation</vt:lpstr>
      <vt:lpstr>Wat maakt interactie soms zo lastig? </vt:lpstr>
      <vt:lpstr> Basisprincipesvan de Roos van Leary </vt:lpstr>
      <vt:lpstr>2 Hoofddimensies </vt:lpstr>
      <vt:lpstr>4 kwadranten </vt:lpstr>
      <vt:lpstr>8 interactiepatronen/ relatievoorstellen</vt:lpstr>
      <vt:lpstr>Filmpje uitleg roos</vt:lpstr>
      <vt:lpstr>Filmpje </vt:lpstr>
      <vt:lpstr>PowerPoint Presentation</vt:lpstr>
      <vt:lpstr>Oefenen met filmpjes        (met een knipoog)  Kijkvraag: Waar bevinden zij zich in de roos?</vt:lpstr>
      <vt:lpstr>Interactiesleutels</vt:lpstr>
      <vt:lpstr>Roos van Leary  Verbaal en non-verbaal</vt:lpstr>
      <vt:lpstr>  Oefenen met de roos</vt:lpstr>
      <vt:lpstr>Afsluiter</vt:lpstr>
      <vt:lpstr>PowerPoint Presentation</vt:lpstr>
      <vt:lpstr>Bronnen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Welkom in de werkplaats</dc:title>
  <dc:creator>Karline Malfliet</dc:creator>
  <cp:revision>1</cp:revision>
  <dcterms:created xsi:type="dcterms:W3CDTF">2020-09-03T08:19:55Z</dcterms:created>
  <dcterms:modified xsi:type="dcterms:W3CDTF">2025-01-17T08:10:56Z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0x010100C4D574A56817D846B40E6BBB8F086ED4</vt:lpwstr>
  </property>
  <property fmtid="{D5CDD505-2E9C-101B-9397-08002B2CF9AE}" pid="3" name="Order">
    <vt:r8>2458900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MediaServiceImageTags">
    <vt:lpwstr/>
  </property>
</Properties>
</file>