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746" r:id="rId5"/>
  </p:sldMasterIdLst>
  <p:notesMasterIdLst>
    <p:notesMasterId r:id="rId12"/>
  </p:notesMasterIdLst>
  <p:handoutMasterIdLst>
    <p:handoutMasterId r:id="rId13"/>
  </p:handoutMasterIdLst>
  <p:sldIdLst>
    <p:sldId id="257" r:id="rId6"/>
    <p:sldId id="258" r:id="rId7"/>
    <p:sldId id="259" r:id="rId8"/>
    <p:sldId id="260" r:id="rId9"/>
    <p:sldId id="261" r:id="rId10"/>
    <p:sldId id="262" r:id="rId11"/>
  </p:sldIdLst>
  <p:sldSz cx="12192000" cy="6858000"/>
  <p:notesSz cx="6858000" cy="9144000"/>
  <p:embeddedFontLst>
    <p:embeddedFont>
      <p:font typeface="Cera PRO" panose="020B0604020202020204" charset="0"/>
      <p:regular r:id="rId14"/>
      <p:bold r:id="rId15"/>
      <p:italic r:id="rId16"/>
      <p:boldItalic r:id="rId17"/>
    </p:embeddedFont>
    <p:embeddedFont>
      <p:font typeface="Plus Jakarta Sans" panose="020B0604020202020204" charset="0"/>
      <p:regular r:id="rId18"/>
      <p:bold r:id="rId19"/>
      <p:italic r:id="rId20"/>
      <p:boldItalic r:id="rId21"/>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5BA7"/>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E54CF0-929D-4AC7-AD7C-D55DFA9E829E}" v="77" dt="2025-01-13T13:46:17.4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01" autoAdjust="0"/>
  </p:normalViewPr>
  <p:slideViewPr>
    <p:cSldViewPr snapToGrid="0" showGuides="1">
      <p:cViewPr varScale="1">
        <p:scale>
          <a:sx n="102" d="100"/>
          <a:sy n="102" d="100"/>
        </p:scale>
        <p:origin x="870" y="1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1.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ma van der Schaaf" userId="4e46af89-4d73-4469-a892-8b30738de22d" providerId="ADAL" clId="{80E54CF0-929D-4AC7-AD7C-D55DFA9E829E}"/>
    <pc:docChg chg="undo custSel addSld delSld modSld">
      <pc:chgData name="Wilma van der Schaaf" userId="4e46af89-4d73-4469-a892-8b30738de22d" providerId="ADAL" clId="{80E54CF0-929D-4AC7-AD7C-D55DFA9E829E}" dt="2025-01-13T13:48:11.329" v="782" actId="1076"/>
      <pc:docMkLst>
        <pc:docMk/>
      </pc:docMkLst>
      <pc:sldChg chg="del">
        <pc:chgData name="Wilma van der Schaaf" userId="4e46af89-4d73-4469-a892-8b30738de22d" providerId="ADAL" clId="{80E54CF0-929D-4AC7-AD7C-D55DFA9E829E}" dt="2025-01-13T13:47:34.113" v="732" actId="47"/>
        <pc:sldMkLst>
          <pc:docMk/>
          <pc:sldMk cId="2436327688" sldId="256"/>
        </pc:sldMkLst>
      </pc:sldChg>
      <pc:sldChg chg="modSp mod">
        <pc:chgData name="Wilma van der Schaaf" userId="4e46af89-4d73-4469-a892-8b30738de22d" providerId="ADAL" clId="{80E54CF0-929D-4AC7-AD7C-D55DFA9E829E}" dt="2025-01-13T13:48:11.329" v="782" actId="1076"/>
        <pc:sldMkLst>
          <pc:docMk/>
          <pc:sldMk cId="1691343525" sldId="257"/>
        </pc:sldMkLst>
        <pc:spChg chg="mod">
          <ac:chgData name="Wilma van der Schaaf" userId="4e46af89-4d73-4469-a892-8b30738de22d" providerId="ADAL" clId="{80E54CF0-929D-4AC7-AD7C-D55DFA9E829E}" dt="2025-01-13T13:48:11.329" v="782" actId="1076"/>
          <ac:spMkLst>
            <pc:docMk/>
            <pc:sldMk cId="1691343525" sldId="257"/>
            <ac:spMk id="2" creationId="{249B4A5E-DDF6-6DCD-B19A-3970DF8C19D2}"/>
          </ac:spMkLst>
        </pc:spChg>
      </pc:sldChg>
      <pc:sldChg chg="addSp delSp modSp new mod chgLayout">
        <pc:chgData name="Wilma van der Schaaf" userId="4e46af89-4d73-4469-a892-8b30738de22d" providerId="ADAL" clId="{80E54CF0-929D-4AC7-AD7C-D55DFA9E829E}" dt="2025-01-13T13:01:16.547" v="196" actId="6549"/>
        <pc:sldMkLst>
          <pc:docMk/>
          <pc:sldMk cId="3075494443" sldId="258"/>
        </pc:sldMkLst>
        <pc:spChg chg="del mod ord">
          <ac:chgData name="Wilma van der Schaaf" userId="4e46af89-4d73-4469-a892-8b30738de22d" providerId="ADAL" clId="{80E54CF0-929D-4AC7-AD7C-D55DFA9E829E}" dt="2025-01-13T12:50:13.265" v="1" actId="700"/>
          <ac:spMkLst>
            <pc:docMk/>
            <pc:sldMk cId="3075494443" sldId="258"/>
            <ac:spMk id="2" creationId="{8D34101E-6788-A649-7DEF-A77DD56F3A98}"/>
          </ac:spMkLst>
        </pc:spChg>
        <pc:spChg chg="add mod ord">
          <ac:chgData name="Wilma van der Schaaf" userId="4e46af89-4d73-4469-a892-8b30738de22d" providerId="ADAL" clId="{80E54CF0-929D-4AC7-AD7C-D55DFA9E829E}" dt="2025-01-13T12:50:23.938" v="26" actId="20577"/>
          <ac:spMkLst>
            <pc:docMk/>
            <pc:sldMk cId="3075494443" sldId="258"/>
            <ac:spMk id="3" creationId="{56503E86-DC5B-307E-8F9D-7A0D4970DCD9}"/>
          </ac:spMkLst>
        </pc:spChg>
        <pc:spChg chg="add mod ord">
          <ac:chgData name="Wilma van der Schaaf" userId="4e46af89-4d73-4469-a892-8b30738de22d" providerId="ADAL" clId="{80E54CF0-929D-4AC7-AD7C-D55DFA9E829E}" dt="2025-01-13T13:01:16.547" v="196" actId="6549"/>
          <ac:spMkLst>
            <pc:docMk/>
            <pc:sldMk cId="3075494443" sldId="258"/>
            <ac:spMk id="4" creationId="{1513A358-BC86-AC02-A373-D9A5D42CCFE6}"/>
          </ac:spMkLst>
        </pc:spChg>
        <pc:spChg chg="add del mod ord">
          <ac:chgData name="Wilma van der Schaaf" userId="4e46af89-4d73-4469-a892-8b30738de22d" providerId="ADAL" clId="{80E54CF0-929D-4AC7-AD7C-D55DFA9E829E}" dt="2025-01-13T12:54:02.112" v="123" actId="478"/>
          <ac:spMkLst>
            <pc:docMk/>
            <pc:sldMk cId="3075494443" sldId="258"/>
            <ac:spMk id="5" creationId="{B3C8A898-58D2-AC94-7489-400E2A4CB998}"/>
          </ac:spMkLst>
        </pc:spChg>
        <pc:spChg chg="add del mod">
          <ac:chgData name="Wilma van der Schaaf" userId="4e46af89-4d73-4469-a892-8b30738de22d" providerId="ADAL" clId="{80E54CF0-929D-4AC7-AD7C-D55DFA9E829E}" dt="2025-01-13T13:00:22.107" v="187" actId="21"/>
          <ac:spMkLst>
            <pc:docMk/>
            <pc:sldMk cId="3075494443" sldId="258"/>
            <ac:spMk id="8" creationId="{00B71214-F11E-EEE8-13B2-CA7EB60A06C3}"/>
          </ac:spMkLst>
        </pc:spChg>
        <pc:picChg chg="add mod">
          <ac:chgData name="Wilma van der Schaaf" userId="4e46af89-4d73-4469-a892-8b30738de22d" providerId="ADAL" clId="{80E54CF0-929D-4AC7-AD7C-D55DFA9E829E}" dt="2025-01-13T12:53:18.250" v="87" actId="931"/>
          <ac:picMkLst>
            <pc:docMk/>
            <pc:sldMk cId="3075494443" sldId="258"/>
            <ac:picMk id="7" creationId="{7DA8FE5D-D51C-B897-D86C-3E4D7DAC294D}"/>
          </ac:picMkLst>
        </pc:picChg>
        <pc:picChg chg="add mod">
          <ac:chgData name="Wilma van der Schaaf" userId="4e46af89-4d73-4469-a892-8b30738de22d" providerId="ADAL" clId="{80E54CF0-929D-4AC7-AD7C-D55DFA9E829E}" dt="2025-01-13T12:52:28.912" v="82"/>
          <ac:picMkLst>
            <pc:docMk/>
            <pc:sldMk cId="3075494443" sldId="258"/>
            <ac:picMk id="1026" creationId="{84DB0D35-2341-5073-7D88-FFFCCE13BE5C}"/>
          </ac:picMkLst>
        </pc:picChg>
        <pc:picChg chg="add del mod">
          <ac:chgData name="Wilma van der Schaaf" userId="4e46af89-4d73-4469-a892-8b30738de22d" providerId="ADAL" clId="{80E54CF0-929D-4AC7-AD7C-D55DFA9E829E}" dt="2025-01-13T12:53:01.705" v="85" actId="478"/>
          <ac:picMkLst>
            <pc:docMk/>
            <pc:sldMk cId="3075494443" sldId="258"/>
            <ac:picMk id="1028" creationId="{81E12AA1-050C-7BBF-CBF1-834F59C4AA29}"/>
          </ac:picMkLst>
        </pc:picChg>
        <pc:picChg chg="add del mod">
          <ac:chgData name="Wilma van der Schaaf" userId="4e46af89-4d73-4469-a892-8b30738de22d" providerId="ADAL" clId="{80E54CF0-929D-4AC7-AD7C-D55DFA9E829E}" dt="2025-01-13T12:59:40.113" v="177" actId="21"/>
          <ac:picMkLst>
            <pc:docMk/>
            <pc:sldMk cId="3075494443" sldId="258"/>
            <ac:picMk id="1030" creationId="{6C5EE184-5C5D-B301-5153-61B45ECAFE5B}"/>
          </ac:picMkLst>
        </pc:picChg>
        <pc:picChg chg="add">
          <ac:chgData name="Wilma van der Schaaf" userId="4e46af89-4d73-4469-a892-8b30738de22d" providerId="ADAL" clId="{80E54CF0-929D-4AC7-AD7C-D55DFA9E829E}" dt="2025-01-13T12:55:20.525" v="132"/>
          <ac:picMkLst>
            <pc:docMk/>
            <pc:sldMk cId="3075494443" sldId="258"/>
            <ac:picMk id="1032" creationId="{B393865A-9AC0-97E0-C237-C05EA110DA6D}"/>
          </ac:picMkLst>
        </pc:picChg>
        <pc:picChg chg="add">
          <ac:chgData name="Wilma van der Schaaf" userId="4e46af89-4d73-4469-a892-8b30738de22d" providerId="ADAL" clId="{80E54CF0-929D-4AC7-AD7C-D55DFA9E829E}" dt="2025-01-13T12:55:33.653" v="133"/>
          <ac:picMkLst>
            <pc:docMk/>
            <pc:sldMk cId="3075494443" sldId="258"/>
            <ac:picMk id="1034" creationId="{865FEDE5-AB16-0DE2-14B7-4A1120DEBDBE}"/>
          </ac:picMkLst>
        </pc:picChg>
        <pc:picChg chg="add del mod">
          <ac:chgData name="Wilma van der Schaaf" userId="4e46af89-4d73-4469-a892-8b30738de22d" providerId="ADAL" clId="{80E54CF0-929D-4AC7-AD7C-D55DFA9E829E}" dt="2025-01-13T12:59:04.662" v="168" actId="21"/>
          <ac:picMkLst>
            <pc:docMk/>
            <pc:sldMk cId="3075494443" sldId="258"/>
            <ac:picMk id="1036" creationId="{34AB28BB-2490-77EF-75A8-B3E9CB841140}"/>
          </ac:picMkLst>
        </pc:picChg>
        <pc:picChg chg="add del mod">
          <ac:chgData name="Wilma van der Schaaf" userId="4e46af89-4d73-4469-a892-8b30738de22d" providerId="ADAL" clId="{80E54CF0-929D-4AC7-AD7C-D55DFA9E829E}" dt="2025-01-13T12:59:26.434" v="173" actId="21"/>
          <ac:picMkLst>
            <pc:docMk/>
            <pc:sldMk cId="3075494443" sldId="258"/>
            <ac:picMk id="1038" creationId="{63D0D705-07FC-4A00-FDA0-C2154D9FD0E2}"/>
          </ac:picMkLst>
        </pc:picChg>
        <pc:picChg chg="add mod">
          <ac:chgData name="Wilma van der Schaaf" userId="4e46af89-4d73-4469-a892-8b30738de22d" providerId="ADAL" clId="{80E54CF0-929D-4AC7-AD7C-D55DFA9E829E}" dt="2025-01-13T13:00:41.246" v="191" actId="14100"/>
          <ac:picMkLst>
            <pc:docMk/>
            <pc:sldMk cId="3075494443" sldId="258"/>
            <ac:picMk id="1040" creationId="{9A80E93A-0292-578B-7072-8910EC3125CD}"/>
          </ac:picMkLst>
        </pc:picChg>
      </pc:sldChg>
      <pc:sldChg chg="addSp delSp modSp new mod chgLayout">
        <pc:chgData name="Wilma van der Schaaf" userId="4e46af89-4d73-4469-a892-8b30738de22d" providerId="ADAL" clId="{80E54CF0-929D-4AC7-AD7C-D55DFA9E829E}" dt="2025-01-13T13:46:38.879" v="731" actId="1076"/>
        <pc:sldMkLst>
          <pc:docMk/>
          <pc:sldMk cId="4155265034" sldId="259"/>
        </pc:sldMkLst>
        <pc:spChg chg="del">
          <ac:chgData name="Wilma van der Schaaf" userId="4e46af89-4d73-4469-a892-8b30738de22d" providerId="ADAL" clId="{80E54CF0-929D-4AC7-AD7C-D55DFA9E829E}" dt="2025-01-13T12:58:58.945" v="167" actId="700"/>
          <ac:spMkLst>
            <pc:docMk/>
            <pc:sldMk cId="4155265034" sldId="259"/>
            <ac:spMk id="2" creationId="{FBC8FEC0-A33D-A7F7-EFE9-1ECE1DEAA366}"/>
          </ac:spMkLst>
        </pc:spChg>
        <pc:spChg chg="del">
          <ac:chgData name="Wilma van der Schaaf" userId="4e46af89-4d73-4469-a892-8b30738de22d" providerId="ADAL" clId="{80E54CF0-929D-4AC7-AD7C-D55DFA9E829E}" dt="2025-01-13T12:58:58.945" v="167" actId="700"/>
          <ac:spMkLst>
            <pc:docMk/>
            <pc:sldMk cId="4155265034" sldId="259"/>
            <ac:spMk id="3" creationId="{12086D32-F765-D22B-4938-ED3D07DF3F30}"/>
          </ac:spMkLst>
        </pc:spChg>
        <pc:spChg chg="del">
          <ac:chgData name="Wilma van der Schaaf" userId="4e46af89-4d73-4469-a892-8b30738de22d" providerId="ADAL" clId="{80E54CF0-929D-4AC7-AD7C-D55DFA9E829E}" dt="2025-01-13T12:58:58.945" v="167" actId="700"/>
          <ac:spMkLst>
            <pc:docMk/>
            <pc:sldMk cId="4155265034" sldId="259"/>
            <ac:spMk id="4" creationId="{654FC3F4-CE5E-353D-8A67-32F6DD6F6EA8}"/>
          </ac:spMkLst>
        </pc:spChg>
        <pc:spChg chg="add mod">
          <ac:chgData name="Wilma van der Schaaf" userId="4e46af89-4d73-4469-a892-8b30738de22d" providerId="ADAL" clId="{80E54CF0-929D-4AC7-AD7C-D55DFA9E829E}" dt="2025-01-13T13:46:38.879" v="731" actId="1076"/>
          <ac:spMkLst>
            <pc:docMk/>
            <pc:sldMk cId="4155265034" sldId="259"/>
            <ac:spMk id="6" creationId="{9D0352CF-C661-9469-5BB3-B499FFD70129}"/>
          </ac:spMkLst>
        </pc:spChg>
        <pc:spChg chg="add mod">
          <ac:chgData name="Wilma van der Schaaf" userId="4e46af89-4d73-4469-a892-8b30738de22d" providerId="ADAL" clId="{80E54CF0-929D-4AC7-AD7C-D55DFA9E829E}" dt="2025-01-13T13:46:01.505" v="728" actId="1076"/>
          <ac:spMkLst>
            <pc:docMk/>
            <pc:sldMk cId="4155265034" sldId="259"/>
            <ac:spMk id="8" creationId="{00B71214-F11E-EEE8-13B2-CA7EB60A06C3}"/>
          </ac:spMkLst>
        </pc:spChg>
        <pc:picChg chg="add mod">
          <ac:chgData name="Wilma van der Schaaf" userId="4e46af89-4d73-4469-a892-8b30738de22d" providerId="ADAL" clId="{80E54CF0-929D-4AC7-AD7C-D55DFA9E829E}" dt="2025-01-13T13:45:56.588" v="727" actId="1076"/>
          <ac:picMkLst>
            <pc:docMk/>
            <pc:sldMk cId="4155265034" sldId="259"/>
            <ac:picMk id="1030" creationId="{6C5EE184-5C5D-B301-5153-61B45ECAFE5B}"/>
          </ac:picMkLst>
        </pc:picChg>
        <pc:picChg chg="add mod">
          <ac:chgData name="Wilma van der Schaaf" userId="4e46af89-4d73-4469-a892-8b30738de22d" providerId="ADAL" clId="{80E54CF0-929D-4AC7-AD7C-D55DFA9E829E}" dt="2025-01-13T13:02:55.916" v="203" actId="1076"/>
          <ac:picMkLst>
            <pc:docMk/>
            <pc:sldMk cId="4155265034" sldId="259"/>
            <ac:picMk id="1036" creationId="{34AB28BB-2490-77EF-75A8-B3E9CB841140}"/>
          </ac:picMkLst>
        </pc:picChg>
        <pc:picChg chg="add mod">
          <ac:chgData name="Wilma van der Schaaf" userId="4e46af89-4d73-4469-a892-8b30738de22d" providerId="ADAL" clId="{80E54CF0-929D-4AC7-AD7C-D55DFA9E829E}" dt="2025-01-13T13:46:17.497" v="730" actId="1076"/>
          <ac:picMkLst>
            <pc:docMk/>
            <pc:sldMk cId="4155265034" sldId="259"/>
            <ac:picMk id="1038" creationId="{63D0D705-07FC-4A00-FDA0-C2154D9FD0E2}"/>
          </ac:picMkLst>
        </pc:picChg>
      </pc:sldChg>
      <pc:sldChg chg="addSp delSp modSp new mod modClrScheme chgLayout">
        <pc:chgData name="Wilma van der Schaaf" userId="4e46af89-4d73-4469-a892-8b30738de22d" providerId="ADAL" clId="{80E54CF0-929D-4AC7-AD7C-D55DFA9E829E}" dt="2025-01-13T13:12:56.178" v="339" actId="5793"/>
        <pc:sldMkLst>
          <pc:docMk/>
          <pc:sldMk cId="930843848" sldId="260"/>
        </pc:sldMkLst>
        <pc:spChg chg="add del">
          <ac:chgData name="Wilma van der Schaaf" userId="4e46af89-4d73-4469-a892-8b30738de22d" providerId="ADAL" clId="{80E54CF0-929D-4AC7-AD7C-D55DFA9E829E}" dt="2025-01-13T13:07:15.742" v="239" actId="22"/>
          <ac:spMkLst>
            <pc:docMk/>
            <pc:sldMk cId="930843848" sldId="260"/>
            <ac:spMk id="3" creationId="{4A373179-B07E-3D5A-DFF4-FC6B729FEA02}"/>
          </ac:spMkLst>
        </pc:spChg>
        <pc:spChg chg="add mod">
          <ac:chgData name="Wilma van der Schaaf" userId="4e46af89-4d73-4469-a892-8b30738de22d" providerId="ADAL" clId="{80E54CF0-929D-4AC7-AD7C-D55DFA9E829E}" dt="2025-01-13T13:12:48.947" v="336" actId="1076"/>
          <ac:spMkLst>
            <pc:docMk/>
            <pc:sldMk cId="930843848" sldId="260"/>
            <ac:spMk id="4" creationId="{5C5C7C58-7C4B-E2CF-240B-C090D064277B}"/>
          </ac:spMkLst>
        </pc:spChg>
        <pc:spChg chg="add mod">
          <ac:chgData name="Wilma van der Schaaf" userId="4e46af89-4d73-4469-a892-8b30738de22d" providerId="ADAL" clId="{80E54CF0-929D-4AC7-AD7C-D55DFA9E829E}" dt="2025-01-13T13:12:56.178" v="339" actId="5793"/>
          <ac:spMkLst>
            <pc:docMk/>
            <pc:sldMk cId="930843848" sldId="260"/>
            <ac:spMk id="5" creationId="{D8B8CCB7-FFD1-6BDA-66F4-CC98ED3021F2}"/>
          </ac:spMkLst>
        </pc:spChg>
      </pc:sldChg>
      <pc:sldChg chg="addSp delSp modSp new mod chgLayout">
        <pc:chgData name="Wilma van der Schaaf" userId="4e46af89-4d73-4469-a892-8b30738de22d" providerId="ADAL" clId="{80E54CF0-929D-4AC7-AD7C-D55DFA9E829E}" dt="2025-01-13T13:34:22.377" v="399" actId="14100"/>
        <pc:sldMkLst>
          <pc:docMk/>
          <pc:sldMk cId="799464005" sldId="261"/>
        </pc:sldMkLst>
        <pc:spChg chg="del mod ord">
          <ac:chgData name="Wilma van der Schaaf" userId="4e46af89-4d73-4469-a892-8b30738de22d" providerId="ADAL" clId="{80E54CF0-929D-4AC7-AD7C-D55DFA9E829E}" dt="2025-01-13T13:28:05.245" v="366" actId="700"/>
          <ac:spMkLst>
            <pc:docMk/>
            <pc:sldMk cId="799464005" sldId="261"/>
            <ac:spMk id="2" creationId="{2D663067-0060-9C69-BE85-A63BF815C285}"/>
          </ac:spMkLst>
        </pc:spChg>
        <pc:spChg chg="mod ord">
          <ac:chgData name="Wilma van der Schaaf" userId="4e46af89-4d73-4469-a892-8b30738de22d" providerId="ADAL" clId="{80E54CF0-929D-4AC7-AD7C-D55DFA9E829E}" dt="2025-01-13T13:29:09.506" v="377" actId="1076"/>
          <ac:spMkLst>
            <pc:docMk/>
            <pc:sldMk cId="799464005" sldId="261"/>
            <ac:spMk id="3" creationId="{BF57023E-00F9-A66A-62EE-AE883FEFC19D}"/>
          </ac:spMkLst>
        </pc:spChg>
        <pc:spChg chg="add del mod ord">
          <ac:chgData name="Wilma van der Schaaf" userId="4e46af89-4d73-4469-a892-8b30738de22d" providerId="ADAL" clId="{80E54CF0-929D-4AC7-AD7C-D55DFA9E829E}" dt="2025-01-13T13:28:57.202" v="373" actId="700"/>
          <ac:spMkLst>
            <pc:docMk/>
            <pc:sldMk cId="799464005" sldId="261"/>
            <ac:spMk id="4" creationId="{13FC73D4-3689-61BC-AFE5-CD3AC3E609E1}"/>
          </ac:spMkLst>
        </pc:spChg>
        <pc:spChg chg="add del mod ord">
          <ac:chgData name="Wilma van der Schaaf" userId="4e46af89-4d73-4469-a892-8b30738de22d" providerId="ADAL" clId="{80E54CF0-929D-4AC7-AD7C-D55DFA9E829E}" dt="2025-01-13T13:28:57.202" v="373" actId="700"/>
          <ac:spMkLst>
            <pc:docMk/>
            <pc:sldMk cId="799464005" sldId="261"/>
            <ac:spMk id="5" creationId="{1FEA004F-1D5D-D1CE-FBA8-598C4CD0732C}"/>
          </ac:spMkLst>
        </pc:spChg>
        <pc:spChg chg="add del mod">
          <ac:chgData name="Wilma van der Schaaf" userId="4e46af89-4d73-4469-a892-8b30738de22d" providerId="ADAL" clId="{80E54CF0-929D-4AC7-AD7C-D55DFA9E829E}" dt="2025-01-13T13:28:36.367" v="370" actId="478"/>
          <ac:spMkLst>
            <pc:docMk/>
            <pc:sldMk cId="799464005" sldId="261"/>
            <ac:spMk id="7" creationId="{DE516E0F-46FD-CD72-12E3-2A381A9F6DFA}"/>
          </ac:spMkLst>
        </pc:spChg>
        <pc:spChg chg="add del mod ord">
          <ac:chgData name="Wilma van der Schaaf" userId="4e46af89-4d73-4469-a892-8b30738de22d" providerId="ADAL" clId="{80E54CF0-929D-4AC7-AD7C-D55DFA9E829E}" dt="2025-01-13T13:33:38.029" v="396" actId="478"/>
          <ac:spMkLst>
            <pc:docMk/>
            <pc:sldMk cId="799464005" sldId="261"/>
            <ac:spMk id="9" creationId="{DDC43940-6C07-3451-9E5C-FB326F5D4DAB}"/>
          </ac:spMkLst>
        </pc:spChg>
        <pc:graphicFrameChg chg="add del mod">
          <ac:chgData name="Wilma van der Schaaf" userId="4e46af89-4d73-4469-a892-8b30738de22d" providerId="ADAL" clId="{80E54CF0-929D-4AC7-AD7C-D55DFA9E829E}" dt="2025-01-13T13:28:36.367" v="370" actId="478"/>
          <ac:graphicFrameMkLst>
            <pc:docMk/>
            <pc:sldMk cId="799464005" sldId="261"/>
            <ac:graphicFrameMk id="6" creationId="{B8ED7C50-DC70-79A9-A803-1205349E4477}"/>
          </ac:graphicFrameMkLst>
        </pc:graphicFrameChg>
        <pc:graphicFrameChg chg="add mod">
          <ac:chgData name="Wilma van der Schaaf" userId="4e46af89-4d73-4469-a892-8b30738de22d" providerId="ADAL" clId="{80E54CF0-929D-4AC7-AD7C-D55DFA9E829E}" dt="2025-01-13T13:28:39.594" v="371"/>
          <ac:graphicFrameMkLst>
            <pc:docMk/>
            <pc:sldMk cId="799464005" sldId="261"/>
            <ac:graphicFrameMk id="8" creationId="{E9BD6D7E-F20E-24E1-BF79-E721D66D4866}"/>
          </ac:graphicFrameMkLst>
        </pc:graphicFrameChg>
        <pc:graphicFrameChg chg="add mod">
          <ac:chgData name="Wilma van der Schaaf" userId="4e46af89-4d73-4469-a892-8b30738de22d" providerId="ADAL" clId="{80E54CF0-929D-4AC7-AD7C-D55DFA9E829E}" dt="2025-01-13T13:29:11.914" v="378"/>
          <ac:graphicFrameMkLst>
            <pc:docMk/>
            <pc:sldMk cId="799464005" sldId="261"/>
            <ac:graphicFrameMk id="10" creationId="{3420CA49-F76A-7954-069D-94FE0544FDDE}"/>
          </ac:graphicFrameMkLst>
        </pc:graphicFrameChg>
        <pc:picChg chg="add del mod ord">
          <ac:chgData name="Wilma van der Schaaf" userId="4e46af89-4d73-4469-a892-8b30738de22d" providerId="ADAL" clId="{80E54CF0-929D-4AC7-AD7C-D55DFA9E829E}" dt="2025-01-13T13:29:54.283" v="383" actId="22"/>
          <ac:picMkLst>
            <pc:docMk/>
            <pc:sldMk cId="799464005" sldId="261"/>
            <ac:picMk id="12" creationId="{7FAC7F14-56B3-B025-C8DF-4CC7EAEB499E}"/>
          </ac:picMkLst>
        </pc:picChg>
        <pc:picChg chg="add del mod">
          <ac:chgData name="Wilma van der Schaaf" userId="4e46af89-4d73-4469-a892-8b30738de22d" providerId="ADAL" clId="{80E54CF0-929D-4AC7-AD7C-D55DFA9E829E}" dt="2025-01-13T13:32:09.368" v="390" actId="478"/>
          <ac:picMkLst>
            <pc:docMk/>
            <pc:sldMk cId="799464005" sldId="261"/>
            <ac:picMk id="14" creationId="{4ADD3D7D-B99F-5670-F065-003CAC47E04A}"/>
          </ac:picMkLst>
        </pc:picChg>
        <pc:picChg chg="add mod">
          <ac:chgData name="Wilma van der Schaaf" userId="4e46af89-4d73-4469-a892-8b30738de22d" providerId="ADAL" clId="{80E54CF0-929D-4AC7-AD7C-D55DFA9E829E}" dt="2025-01-13T13:34:22.377" v="399" actId="14100"/>
          <ac:picMkLst>
            <pc:docMk/>
            <pc:sldMk cId="799464005" sldId="261"/>
            <ac:picMk id="16" creationId="{900A9FC4-F511-0108-2234-F06293AACD91}"/>
          </ac:picMkLst>
        </pc:picChg>
        <pc:picChg chg="add mod">
          <ac:chgData name="Wilma van der Schaaf" userId="4e46af89-4d73-4469-a892-8b30738de22d" providerId="ADAL" clId="{80E54CF0-929D-4AC7-AD7C-D55DFA9E829E}" dt="2025-01-13T13:34:14.341" v="398" actId="14100"/>
          <ac:picMkLst>
            <pc:docMk/>
            <pc:sldMk cId="799464005" sldId="261"/>
            <ac:picMk id="18" creationId="{FF25835D-01CA-BF35-5240-E396CF53BD16}"/>
          </ac:picMkLst>
        </pc:picChg>
        <pc:picChg chg="add del mod">
          <ac:chgData name="Wilma van der Schaaf" userId="4e46af89-4d73-4469-a892-8b30738de22d" providerId="ADAL" clId="{80E54CF0-929D-4AC7-AD7C-D55DFA9E829E}" dt="2025-01-13T13:28:36.367" v="370" actId="478"/>
          <ac:picMkLst>
            <pc:docMk/>
            <pc:sldMk cId="799464005" sldId="261"/>
            <ac:picMk id="2049" creationId="{FB0ACED3-230B-715A-39B6-D9115573147B}"/>
          </ac:picMkLst>
        </pc:picChg>
        <pc:picChg chg="add mod">
          <ac:chgData name="Wilma van der Schaaf" userId="4e46af89-4d73-4469-a892-8b30738de22d" providerId="ADAL" clId="{80E54CF0-929D-4AC7-AD7C-D55DFA9E829E}" dt="2025-01-13T13:28:44.787" v="372"/>
          <ac:picMkLst>
            <pc:docMk/>
            <pc:sldMk cId="799464005" sldId="261"/>
            <ac:picMk id="2051" creationId="{4589E0E6-58C3-2FF3-AEBE-987EA89B064A}"/>
          </ac:picMkLst>
        </pc:picChg>
        <pc:picChg chg="add mod">
          <ac:chgData name="Wilma van der Schaaf" userId="4e46af89-4d73-4469-a892-8b30738de22d" providerId="ADAL" clId="{80E54CF0-929D-4AC7-AD7C-D55DFA9E829E}" dt="2025-01-13T13:29:16.833" v="379"/>
          <ac:picMkLst>
            <pc:docMk/>
            <pc:sldMk cId="799464005" sldId="261"/>
            <ac:picMk id="2052" creationId="{6064AF75-085C-6925-80BE-8939F9041B41}"/>
          </ac:picMkLst>
        </pc:picChg>
      </pc:sldChg>
      <pc:sldChg chg="addSp delSp modSp new mod chgLayout">
        <pc:chgData name="Wilma van der Schaaf" userId="4e46af89-4d73-4469-a892-8b30738de22d" providerId="ADAL" clId="{80E54CF0-929D-4AC7-AD7C-D55DFA9E829E}" dt="2025-01-13T13:45:24.227" v="725" actId="20577"/>
        <pc:sldMkLst>
          <pc:docMk/>
          <pc:sldMk cId="1395805311" sldId="262"/>
        </pc:sldMkLst>
        <pc:spChg chg="del mod ord">
          <ac:chgData name="Wilma van der Schaaf" userId="4e46af89-4d73-4469-a892-8b30738de22d" providerId="ADAL" clId="{80E54CF0-929D-4AC7-AD7C-D55DFA9E829E}" dt="2025-01-13T13:41:10.578" v="401" actId="700"/>
          <ac:spMkLst>
            <pc:docMk/>
            <pc:sldMk cId="1395805311" sldId="262"/>
            <ac:spMk id="2" creationId="{AEA3A5FD-E5B7-B714-4B96-DFBFC8F17E55}"/>
          </ac:spMkLst>
        </pc:spChg>
        <pc:spChg chg="add mod ord">
          <ac:chgData name="Wilma van der Schaaf" userId="4e46af89-4d73-4469-a892-8b30738de22d" providerId="ADAL" clId="{80E54CF0-929D-4AC7-AD7C-D55DFA9E829E}" dt="2025-01-13T13:42:11.200" v="438" actId="20577"/>
          <ac:spMkLst>
            <pc:docMk/>
            <pc:sldMk cId="1395805311" sldId="262"/>
            <ac:spMk id="3" creationId="{8880350B-5C12-7048-BA6A-6F8BEDE5A1F9}"/>
          </ac:spMkLst>
        </pc:spChg>
        <pc:spChg chg="add mod ord">
          <ac:chgData name="Wilma van der Schaaf" userId="4e46af89-4d73-4469-a892-8b30738de22d" providerId="ADAL" clId="{80E54CF0-929D-4AC7-AD7C-D55DFA9E829E}" dt="2025-01-13T13:45:24.227" v="725" actId="20577"/>
          <ac:spMkLst>
            <pc:docMk/>
            <pc:sldMk cId="1395805311" sldId="262"/>
            <ac:spMk id="4" creationId="{1C5402BD-5CBE-1E88-11F1-E8BE0936F257}"/>
          </ac:spMkLst>
        </pc:spChg>
        <pc:spChg chg="add del mod ord">
          <ac:chgData name="Wilma van der Schaaf" userId="4e46af89-4d73-4469-a892-8b30738de22d" providerId="ADAL" clId="{80E54CF0-929D-4AC7-AD7C-D55DFA9E829E}" dt="2025-01-13T13:41:56.494" v="409" actId="478"/>
          <ac:spMkLst>
            <pc:docMk/>
            <pc:sldMk cId="1395805311" sldId="262"/>
            <ac:spMk id="5" creationId="{93DDE661-5F76-FEF9-94D2-BF486504A2DD}"/>
          </ac:spMkLst>
        </pc:spChg>
        <pc:picChg chg="add mod">
          <ac:chgData name="Wilma van der Schaaf" userId="4e46af89-4d73-4469-a892-8b30738de22d" providerId="ADAL" clId="{80E54CF0-929D-4AC7-AD7C-D55DFA9E829E}" dt="2025-01-13T13:42:00.584" v="410" actId="1076"/>
          <ac:picMkLst>
            <pc:docMk/>
            <pc:sldMk cId="1395805311" sldId="262"/>
            <ac:picMk id="4098" creationId="{937C3811-61EE-0DDB-3EE9-CD99776E9B49}"/>
          </ac:picMkLst>
        </pc:picChg>
        <pc:picChg chg="add mod">
          <ac:chgData name="Wilma van der Schaaf" userId="4e46af89-4d73-4469-a892-8b30738de22d" providerId="ADAL" clId="{80E54CF0-929D-4AC7-AD7C-D55DFA9E829E}" dt="2025-01-13T13:41:45.933" v="405"/>
          <ac:picMkLst>
            <pc:docMk/>
            <pc:sldMk cId="1395805311" sldId="262"/>
            <ac:picMk id="4100" creationId="{9DF6974E-1B82-64DA-9000-CCE769AC7E0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D47824BF-8959-46EA-935A-FA704A2268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FC95454-A29B-4A79-B1A1-913602352E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C7D90C-24C1-4E50-8AFB-0983413C7629}" type="datetimeFigureOut">
              <a:rPr lang="nl-NL" smtClean="0"/>
              <a:t>13-1-2025</a:t>
            </a:fld>
            <a:endParaRPr lang="nl-NL"/>
          </a:p>
        </p:txBody>
      </p:sp>
      <p:sp>
        <p:nvSpPr>
          <p:cNvPr id="4" name="Tijdelijke aanduiding voor voettekst 3">
            <a:extLst>
              <a:ext uri="{FF2B5EF4-FFF2-40B4-BE49-F238E27FC236}">
                <a16:creationId xmlns:a16="http://schemas.microsoft.com/office/drawing/2014/main" id="{48930068-D1B4-4FBF-9B4A-1DCB8FA622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DEACC4B9-D562-4561-810B-1BB082F739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B1C049-A8A0-42D4-BDE1-73C424150D94}" type="slidenum">
              <a:rPr lang="nl-NL" smtClean="0"/>
              <a:t>‹nr.›</a:t>
            </a:fld>
            <a:endParaRPr lang="nl-NL"/>
          </a:p>
        </p:txBody>
      </p:sp>
    </p:spTree>
    <p:extLst>
      <p:ext uri="{BB962C8B-B14F-4D97-AF65-F5344CB8AC3E}">
        <p14:creationId xmlns:p14="http://schemas.microsoft.com/office/powerpoint/2010/main" val="4166341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54CBE-392D-4216-900D-2E195B5F5D3E}" type="datetimeFigureOut">
              <a:rPr lang="nl-NL" smtClean="0"/>
              <a:t>13-1-2025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05F5E-DB88-4186-B834-DABDFDBB7060}" type="slidenum">
              <a:rPr lang="nl-NL" smtClean="0"/>
              <a:t>‹nr.›</a:t>
            </a:fld>
            <a:endParaRPr lang="nl-NL"/>
          </a:p>
        </p:txBody>
      </p:sp>
    </p:spTree>
    <p:extLst>
      <p:ext uri="{BB962C8B-B14F-4D97-AF65-F5344CB8AC3E}">
        <p14:creationId xmlns:p14="http://schemas.microsoft.com/office/powerpoint/2010/main" val="69983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5.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1">
    <p:bg>
      <p:bgPr>
        <a:solidFill>
          <a:schemeClr val="accent1"/>
        </a:solidFill>
        <a:effectLst/>
      </p:bgPr>
    </p:bg>
    <p:spTree>
      <p:nvGrpSpPr>
        <p:cNvPr id="1" name=""/>
        <p:cNvGrpSpPr/>
        <p:nvPr/>
      </p:nvGrpSpPr>
      <p:grpSpPr>
        <a:xfrm>
          <a:off x="0" y="0"/>
          <a:ext cx="0" cy="0"/>
          <a:chOff x="0" y="0"/>
          <a:chExt cx="0" cy="0"/>
        </a:xfrm>
      </p:grpSpPr>
      <p:sp>
        <p:nvSpPr>
          <p:cNvPr id="40" name="Rechthoek 39">
            <a:extLst>
              <a:ext uri="{FF2B5EF4-FFF2-40B4-BE49-F238E27FC236}">
                <a16:creationId xmlns:a16="http://schemas.microsoft.com/office/drawing/2014/main" id="{3D2ED8DA-ECDC-C475-23CD-32BC10040C21}"/>
              </a:ext>
            </a:extLst>
          </p:cNvPr>
          <p:cNvSpPr/>
          <p:nvPr userDrawn="1"/>
        </p:nvSpPr>
        <p:spPr>
          <a:xfrm>
            <a:off x="0" y="0"/>
            <a:ext cx="3013200" cy="39024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4172762" y="3101153"/>
            <a:ext cx="6859675" cy="1314450"/>
          </a:xfrm>
        </p:spPr>
        <p:txBody>
          <a:bodyPr anchor="t" anchorCtr="0">
            <a:normAutofit/>
          </a:bodyPr>
          <a:lstStyle>
            <a:lvl1pPr algn="l">
              <a:defRPr sz="4400"/>
            </a:lvl1pPr>
          </a:lstStyle>
          <a:p>
            <a:r>
              <a:rPr lang="nl-NL" dirty="0"/>
              <a:t>[titel]</a:t>
            </a:r>
          </a:p>
        </p:txBody>
      </p:sp>
      <p:pic>
        <p:nvPicPr>
          <p:cNvPr id="3" name="Graphic 2">
            <a:extLst>
              <a:ext uri="{FF2B5EF4-FFF2-40B4-BE49-F238E27FC236}">
                <a16:creationId xmlns:a16="http://schemas.microsoft.com/office/drawing/2014/main" id="{680E0450-8FD2-E573-1918-051252E744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79219" y="4310267"/>
            <a:ext cx="2181600" cy="2181600"/>
          </a:xfrm>
          <a:prstGeom prst="rect">
            <a:avLst/>
          </a:prstGeom>
        </p:spPr>
      </p:pic>
      <p:sp>
        <p:nvSpPr>
          <p:cNvPr id="11" name="object 7">
            <a:extLst>
              <a:ext uri="{FF2B5EF4-FFF2-40B4-BE49-F238E27FC236}">
                <a16:creationId xmlns:a16="http://schemas.microsoft.com/office/drawing/2014/main" id="{111FC6D4-531B-DB7A-6820-0A0F6C8E3B27}"/>
              </a:ext>
            </a:extLst>
          </p:cNvPr>
          <p:cNvSpPr/>
          <p:nvPr userDrawn="1"/>
        </p:nvSpPr>
        <p:spPr>
          <a:xfrm>
            <a:off x="595468" y="6303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pic>
        <p:nvPicPr>
          <p:cNvPr id="2" name="Graphic 1">
            <a:extLst>
              <a:ext uri="{FF2B5EF4-FFF2-40B4-BE49-F238E27FC236}">
                <a16:creationId xmlns:a16="http://schemas.microsoft.com/office/drawing/2014/main" id="{5AEE7608-1D66-48E5-E8A8-5CC473C2999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86001" y="3160968"/>
            <a:ext cx="1501200" cy="1501200"/>
          </a:xfrm>
          <a:prstGeom prst="rect">
            <a:avLst/>
          </a:prstGeom>
        </p:spPr>
      </p:pic>
      <p:pic>
        <p:nvPicPr>
          <p:cNvPr id="9" name="Graphic 8">
            <a:extLst>
              <a:ext uri="{FF2B5EF4-FFF2-40B4-BE49-F238E27FC236}">
                <a16:creationId xmlns:a16="http://schemas.microsoft.com/office/drawing/2014/main" id="{C907D472-FCC1-8DB8-0626-1FC20609913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222000" y="0"/>
            <a:ext cx="2970000" cy="2970000"/>
          </a:xfrm>
          <a:prstGeom prst="rect">
            <a:avLst/>
          </a:prstGeom>
        </p:spPr>
      </p:pic>
    </p:spTree>
    <p:extLst>
      <p:ext uri="{BB962C8B-B14F-4D97-AF65-F5344CB8AC3E}">
        <p14:creationId xmlns:p14="http://schemas.microsoft.com/office/powerpoint/2010/main" val="23182783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ssendia 7">
    <p:bg>
      <p:bgPr>
        <a:solidFill>
          <a:schemeClr val="tx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solidFill>
                  <a:schemeClr val="bg1"/>
                </a:solidFill>
              </a:defRPr>
            </a:lvl1pPr>
          </a:lstStyle>
          <a:p>
            <a:r>
              <a:rPr lang="nl-NL" dirty="0"/>
              <a:t>[titel]</a:t>
            </a:r>
          </a:p>
        </p:txBody>
      </p:sp>
    </p:spTree>
    <p:extLst>
      <p:ext uri="{BB962C8B-B14F-4D97-AF65-F5344CB8AC3E}">
        <p14:creationId xmlns:p14="http://schemas.microsoft.com/office/powerpoint/2010/main" val="327230668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ussendia 8">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1133476" y="961085"/>
            <a:ext cx="9915524" cy="4860000"/>
          </a:xfrm>
          <a:solidFill>
            <a:schemeClr val="accent1"/>
          </a:solidFill>
        </p:spPr>
        <p:txBody>
          <a:bodyPr tIns="576000" anchor="ctr" anchorCtr="0">
            <a:noAutofit/>
          </a:bodyPr>
          <a:lstStyle>
            <a:lvl1pPr algn="ctr">
              <a:lnSpc>
                <a:spcPct val="70000"/>
              </a:lnSpc>
              <a:defRPr sz="4400">
                <a:solidFill>
                  <a:schemeClr val="tx1"/>
                </a:solidFill>
              </a:defRPr>
            </a:lvl1pPr>
          </a:lstStyle>
          <a:p>
            <a:r>
              <a:rPr lang="nl-NL" dirty="0"/>
              <a:t>[titel]</a:t>
            </a:r>
          </a:p>
        </p:txBody>
      </p:sp>
    </p:spTree>
    <p:extLst>
      <p:ext uri="{BB962C8B-B14F-4D97-AF65-F5344CB8AC3E}">
        <p14:creationId xmlns:p14="http://schemas.microsoft.com/office/powerpoint/2010/main" val="4086858525"/>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en foto 1">
    <p:bg>
      <p:bgRef idx="1001">
        <a:schemeClr val="bg1"/>
      </p:bgRef>
    </p:bg>
    <p:spTree>
      <p:nvGrpSpPr>
        <p:cNvPr id="1" name=""/>
        <p:cNvGrpSpPr/>
        <p:nvPr/>
      </p:nvGrpSpPr>
      <p:grpSpPr>
        <a:xfrm>
          <a:off x="0" y="0"/>
          <a:ext cx="0" cy="0"/>
          <a:chOff x="0" y="0"/>
          <a:chExt cx="0" cy="0"/>
        </a:xfrm>
      </p:grpSpPr>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6833878" y="708455"/>
            <a:ext cx="4602621" cy="543600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1120321" y="579075"/>
            <a:ext cx="5274391" cy="1202592"/>
          </a:xfrm>
        </p:spPr>
        <p:txBody>
          <a:bodyPr>
            <a:normAutofit/>
          </a:bodyPr>
          <a:lstStyle>
            <a:lvl1pPr>
              <a:defRPr sz="4400">
                <a:solidFill>
                  <a:schemeClr val="tx1"/>
                </a:solidFill>
              </a:defRPr>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1120321" y="2160395"/>
            <a:ext cx="5274391" cy="416001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tekst 30">
            <a:extLst>
              <a:ext uri="{FF2B5EF4-FFF2-40B4-BE49-F238E27FC236}">
                <a16:creationId xmlns:a16="http://schemas.microsoft.com/office/drawing/2014/main" id="{4FB33CC8-B1F0-0785-A0FA-78F664ADA77E}"/>
              </a:ext>
            </a:extLst>
          </p:cNvPr>
          <p:cNvSpPr>
            <a:spLocks noGrp="1" noChangeAspect="1"/>
          </p:cNvSpPr>
          <p:nvPr>
            <p:ph type="body" sz="quarter" idx="15" hasCustomPrompt="1"/>
          </p:nvPr>
        </p:nvSpPr>
        <p:spPr>
          <a:xfrm>
            <a:off x="6312162" y="5157875"/>
            <a:ext cx="1512000" cy="151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9" name="Tijdelijke aanduiding voor tekst 30">
            <a:extLst>
              <a:ext uri="{FF2B5EF4-FFF2-40B4-BE49-F238E27FC236}">
                <a16:creationId xmlns:a16="http://schemas.microsoft.com/office/drawing/2014/main" id="{C76B863E-8753-6345-9C06-99E45B9277B4}"/>
              </a:ext>
            </a:extLst>
          </p:cNvPr>
          <p:cNvSpPr>
            <a:spLocks noGrp="1"/>
          </p:cNvSpPr>
          <p:nvPr>
            <p:ph type="body" sz="quarter" idx="16" hasCustomPrompt="1"/>
          </p:nvPr>
        </p:nvSpPr>
        <p:spPr>
          <a:xfrm>
            <a:off x="9939792" y="148675"/>
            <a:ext cx="2102400" cy="21024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355392900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foto 2">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1ACD0E30-3B13-C697-8CD0-87C3B11DCC1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4000" y="0"/>
            <a:ext cx="6858000" cy="6858000"/>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6479914" y="560970"/>
            <a:ext cx="4602621" cy="575944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795856" y="579075"/>
            <a:ext cx="5274391" cy="1202592"/>
          </a:xfrm>
        </p:spPr>
        <p:txBody>
          <a:bodyPr>
            <a:normAutofit/>
          </a:bodyPr>
          <a:lstStyle>
            <a:lvl1pPr>
              <a:defRPr sz="4400">
                <a:solidFill>
                  <a:schemeClr val="tx1"/>
                </a:solidFill>
              </a:defRPr>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795856" y="2160395"/>
            <a:ext cx="5274391" cy="416001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54142496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en foto 3">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1117599" y="708455"/>
            <a:ext cx="4602621" cy="5436000"/>
          </a:xfrm>
          <a:solidFill>
            <a:schemeClr val="tx1">
              <a:lumMod val="95000"/>
            </a:schemeClr>
          </a:solidFill>
        </p:spPr>
        <p:txBody>
          <a:bodyPr/>
          <a:lstStyle>
            <a:lvl1pPr marL="0" indent="0" algn="ctr">
              <a:buNone/>
              <a:defRPr>
                <a:solidFill>
                  <a:schemeClr val="bg1"/>
                </a:solidFill>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6473371" y="579075"/>
            <a:ext cx="5274391" cy="1202592"/>
          </a:xfrm>
        </p:spPr>
        <p:txBody>
          <a:bodyPr>
            <a:normAutofit/>
          </a:bodyPr>
          <a:lstStyle>
            <a:lvl1pPr>
              <a:defRPr sz="4400"/>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6473371" y="2160395"/>
            <a:ext cx="5274391"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42067798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en foto 4">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1117599" y="708455"/>
            <a:ext cx="4602621" cy="543600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6473371" y="579075"/>
            <a:ext cx="5274391" cy="1202592"/>
          </a:xfrm>
        </p:spPr>
        <p:txBody>
          <a:bodyPr>
            <a:normAutofit/>
          </a:bodyPr>
          <a:lstStyle>
            <a:lvl1pPr>
              <a:defRPr sz="4400"/>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6473371" y="2160395"/>
            <a:ext cx="5274391"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62444290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kst en foto 5">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afbeelding 32">
            <a:extLst>
              <a:ext uri="{FF2B5EF4-FFF2-40B4-BE49-F238E27FC236}">
                <a16:creationId xmlns:a16="http://schemas.microsoft.com/office/drawing/2014/main" id="{B0E6A873-C82A-E51E-3F20-64AFC62FCE85}"/>
              </a:ext>
            </a:extLst>
          </p:cNvPr>
          <p:cNvSpPr>
            <a:spLocks noGrp="1"/>
          </p:cNvSpPr>
          <p:nvPr>
            <p:ph type="pic" sz="quarter" idx="14"/>
          </p:nvPr>
        </p:nvSpPr>
        <p:spPr>
          <a:xfrm>
            <a:off x="7604006" y="0"/>
            <a:ext cx="4587993" cy="6858000"/>
          </a:xfrm>
          <a:solidFill>
            <a:schemeClr val="bg1">
              <a:lumMod val="95000"/>
            </a:schemeClr>
          </a:solidFill>
        </p:spPr>
        <p:txBody>
          <a:bodyPr/>
          <a:lstStyle>
            <a:lvl1pPr marL="0" indent="0" algn="ctr">
              <a:buNone/>
              <a:defRPr/>
            </a:lvl1pPr>
          </a:lstStyle>
          <a:p>
            <a:r>
              <a:rPr lang="nl-NL"/>
              <a:t>Klik op het pictogram als u een afbeelding wilt toevoegen</a:t>
            </a:r>
            <a:endParaRPr lang="nl-NL" dirty="0"/>
          </a:p>
        </p:txBody>
      </p:sp>
      <p:sp>
        <p:nvSpPr>
          <p:cNvPr id="2" name="Tijdelijke aanduiding voor tekst 6">
            <a:extLst>
              <a:ext uri="{FF2B5EF4-FFF2-40B4-BE49-F238E27FC236}">
                <a16:creationId xmlns:a16="http://schemas.microsoft.com/office/drawing/2014/main" id="{4B094F0A-C7E4-ECF1-B771-93579F791211}"/>
              </a:ext>
            </a:extLst>
          </p:cNvPr>
          <p:cNvSpPr>
            <a:spLocks noGrp="1"/>
          </p:cNvSpPr>
          <p:nvPr>
            <p:ph type="body" sz="quarter" idx="11"/>
          </p:nvPr>
        </p:nvSpPr>
        <p:spPr>
          <a:xfrm>
            <a:off x="2195474" y="2160395"/>
            <a:ext cx="4926658"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8">
            <a:extLst>
              <a:ext uri="{FF2B5EF4-FFF2-40B4-BE49-F238E27FC236}">
                <a16:creationId xmlns:a16="http://schemas.microsoft.com/office/drawing/2014/main" id="{6D21419C-2CBE-6E83-5454-F7496559A50B}"/>
              </a:ext>
            </a:extLst>
          </p:cNvPr>
          <p:cNvSpPr>
            <a:spLocks noGrp="1"/>
          </p:cNvSpPr>
          <p:nvPr>
            <p:ph type="title" hasCustomPrompt="1"/>
          </p:nvPr>
        </p:nvSpPr>
        <p:spPr>
          <a:xfrm>
            <a:off x="2195473" y="522513"/>
            <a:ext cx="4926658" cy="1408654"/>
          </a:xfrm>
        </p:spPr>
        <p:txBody>
          <a:bodyPr/>
          <a:lstStyle/>
          <a:p>
            <a:r>
              <a:rPr lang="nl-NL" dirty="0"/>
              <a:t>[titel]</a:t>
            </a:r>
          </a:p>
        </p:txBody>
      </p:sp>
    </p:spTree>
    <p:extLst>
      <p:ext uri="{BB962C8B-B14F-4D97-AF65-F5344CB8AC3E}">
        <p14:creationId xmlns:p14="http://schemas.microsoft.com/office/powerpoint/2010/main" val="1595462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lleen foto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0AF9132-2407-93BD-19B6-FCC863A2D2A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1131" t="25260"/>
          <a:stretch/>
        </p:blipFill>
        <p:spPr>
          <a:xfrm>
            <a:off x="0" y="0"/>
            <a:ext cx="3779708" cy="4101893"/>
          </a:xfrm>
          <a:prstGeom prst="rect">
            <a:avLst/>
          </a:prstGeom>
        </p:spPr>
      </p:pic>
      <p:sp>
        <p:nvSpPr>
          <p:cNvPr id="4" name="Tijdelijke aanduiding voor afbeelding 3">
            <a:extLst>
              <a:ext uri="{FF2B5EF4-FFF2-40B4-BE49-F238E27FC236}">
                <a16:creationId xmlns:a16="http://schemas.microsoft.com/office/drawing/2014/main" id="{23C72141-83AC-92A3-8902-1764D371DEA3}"/>
              </a:ext>
            </a:extLst>
          </p:cNvPr>
          <p:cNvSpPr>
            <a:spLocks noGrp="1"/>
          </p:cNvSpPr>
          <p:nvPr>
            <p:ph type="pic" sz="quarter" idx="10"/>
          </p:nvPr>
        </p:nvSpPr>
        <p:spPr>
          <a:xfrm>
            <a:off x="3779708" y="0"/>
            <a:ext cx="8412292" cy="6858000"/>
          </a:xfrm>
        </p:spPr>
        <p:txBody>
          <a:bodyPr/>
          <a:lstStyle>
            <a:lvl1pPr marL="0" indent="0" algn="ctr">
              <a:buNone/>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a:t>Klik op het pictogram als u een afbeelding wilt toevoegen</a:t>
            </a:r>
            <a:endParaRPr lang="nl-NL" dirty="0"/>
          </a:p>
        </p:txBody>
      </p:sp>
    </p:spTree>
    <p:extLst>
      <p:ext uri="{BB962C8B-B14F-4D97-AF65-F5344CB8AC3E}">
        <p14:creationId xmlns:p14="http://schemas.microsoft.com/office/powerpoint/2010/main" val="659451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leen foto 2">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5" name="Tijdelijke aanduiding voor afbeelding 32">
            <a:extLst>
              <a:ext uri="{FF2B5EF4-FFF2-40B4-BE49-F238E27FC236}">
                <a16:creationId xmlns:a16="http://schemas.microsoft.com/office/drawing/2014/main" id="{2E777C3F-7581-FABB-A1C0-199AAE018A2B}"/>
              </a:ext>
            </a:extLst>
          </p:cNvPr>
          <p:cNvSpPr>
            <a:spLocks noGrp="1"/>
          </p:cNvSpPr>
          <p:nvPr>
            <p:ph type="pic" sz="quarter" idx="14"/>
          </p:nvPr>
        </p:nvSpPr>
        <p:spPr>
          <a:xfrm>
            <a:off x="1138238" y="999000"/>
            <a:ext cx="9915524" cy="4860000"/>
          </a:xfrm>
          <a:solidFill>
            <a:schemeClr val="tx2"/>
          </a:solidFill>
        </p:spPr>
        <p:txBody>
          <a:bodyPr/>
          <a:lstStyle>
            <a:lvl1pPr marL="0" indent="0" algn="ctr">
              <a:buNone/>
              <a:defRPr>
                <a:solidFill>
                  <a:schemeClr val="bg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a:t>Klik op het pictogram als u een afbeelding wilt toevoegen</a:t>
            </a:r>
            <a:endParaRPr lang="nl-NL" dirty="0"/>
          </a:p>
        </p:txBody>
      </p:sp>
    </p:spTree>
    <p:extLst>
      <p:ext uri="{BB962C8B-B14F-4D97-AF65-F5344CB8AC3E}">
        <p14:creationId xmlns:p14="http://schemas.microsoft.com/office/powerpoint/2010/main" val="387317490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een video 1">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4" name="Tijdelijke aanduiding voor media 5">
            <a:extLst>
              <a:ext uri="{FF2B5EF4-FFF2-40B4-BE49-F238E27FC236}">
                <a16:creationId xmlns:a16="http://schemas.microsoft.com/office/drawing/2014/main" id="{CDE8EB39-5F88-F377-6B56-BB1E3DC6D97A}"/>
              </a:ext>
            </a:extLst>
          </p:cNvPr>
          <p:cNvSpPr>
            <a:spLocks noGrp="1"/>
          </p:cNvSpPr>
          <p:nvPr>
            <p:ph type="media" sz="quarter" idx="15" hasCustomPrompt="1"/>
          </p:nvPr>
        </p:nvSpPr>
        <p:spPr>
          <a:xfrm>
            <a:off x="1138238" y="999000"/>
            <a:ext cx="9915524" cy="4860000"/>
          </a:xfrm>
          <a:solidFill>
            <a:schemeClr val="bg1"/>
          </a:solidFill>
        </p:spPr>
        <p:txBody>
          <a:bodyPr/>
          <a:lstStyle>
            <a:lvl1pPr marL="0" indent="0" algn="ctr">
              <a:buNone/>
              <a:defRPr>
                <a:solidFill>
                  <a:schemeClr val="tx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dirty="0"/>
              <a:t>Klik op het pictogram als u een video wilt toevoegen</a:t>
            </a:r>
          </a:p>
        </p:txBody>
      </p:sp>
    </p:spTree>
    <p:extLst>
      <p:ext uri="{BB962C8B-B14F-4D97-AF65-F5344CB8AC3E}">
        <p14:creationId xmlns:p14="http://schemas.microsoft.com/office/powerpoint/2010/main" val="50974298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47514F6-8A8E-C4A0-6D29-8DE3E2DEC7B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3604803" y="2173384"/>
            <a:ext cx="6377397" cy="2607701"/>
          </a:xfrm>
        </p:spPr>
        <p:txBody>
          <a:bodyPr anchor="ctr" anchorCtr="0">
            <a:normAutofit/>
          </a:bodyPr>
          <a:lstStyle>
            <a:lvl1pPr algn="l">
              <a:defRPr sz="4400"/>
            </a:lvl1pPr>
          </a:lstStyle>
          <a:p>
            <a:r>
              <a:rPr lang="nl-NL" dirty="0"/>
              <a:t>[titel]</a:t>
            </a:r>
          </a:p>
        </p:txBody>
      </p:sp>
      <p:sp>
        <p:nvSpPr>
          <p:cNvPr id="18" name="object 7">
            <a:extLst>
              <a:ext uri="{FF2B5EF4-FFF2-40B4-BE49-F238E27FC236}">
                <a16:creationId xmlns:a16="http://schemas.microsoft.com/office/drawing/2014/main" id="{CA412B42-7296-B578-4707-3A5FEA3D71EC}"/>
              </a:ext>
            </a:extLst>
          </p:cNvPr>
          <p:cNvSpPr/>
          <p:nvPr userDrawn="1"/>
        </p:nvSpPr>
        <p:spPr>
          <a:xfrm>
            <a:off x="9714068" y="5541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315882175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een video 2">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4" name="Tijdelijke aanduiding voor media 5">
            <a:extLst>
              <a:ext uri="{FF2B5EF4-FFF2-40B4-BE49-F238E27FC236}">
                <a16:creationId xmlns:a16="http://schemas.microsoft.com/office/drawing/2014/main" id="{6D73CA36-F965-C1BE-1FDD-8647B92DFBD9}"/>
              </a:ext>
            </a:extLst>
          </p:cNvPr>
          <p:cNvSpPr>
            <a:spLocks noGrp="1"/>
          </p:cNvSpPr>
          <p:nvPr>
            <p:ph type="media" sz="quarter" idx="15" hasCustomPrompt="1"/>
          </p:nvPr>
        </p:nvSpPr>
        <p:spPr>
          <a:xfrm>
            <a:off x="1138238" y="999000"/>
            <a:ext cx="9915524" cy="4860000"/>
          </a:xfrm>
          <a:solidFill>
            <a:schemeClr val="tx2"/>
          </a:solidFill>
        </p:spPr>
        <p:txBody>
          <a:bodyPr/>
          <a:lstStyle>
            <a:lvl1pPr marL="0" indent="0" algn="ctr">
              <a:buNone/>
              <a:defRPr>
                <a:solidFill>
                  <a:schemeClr val="bg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dirty="0"/>
              <a:t>Klik op het pictogram als u een video wilt toevoegen</a:t>
            </a:r>
          </a:p>
        </p:txBody>
      </p:sp>
    </p:spTree>
    <p:extLst>
      <p:ext uri="{BB962C8B-B14F-4D97-AF65-F5344CB8AC3E}">
        <p14:creationId xmlns:p14="http://schemas.microsoft.com/office/powerpoint/2010/main" val="250870532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lleen tekst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1360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073EDBCB-D024-018F-BFA9-8814A99E82D0}"/>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C3E0015B-8D81-C2C2-2B31-0DB953D9E3B7}"/>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3861008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lleen teks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749643"/>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5469641"/>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19998" y="6189639"/>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6189639"/>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3999868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lleen tekst 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411998" y="162514"/>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4160416"/>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4880414"/>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600412"/>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1863024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lleen tekst 4">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411998" y="4566835"/>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411998" y="5286833"/>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258182" y="162514"/>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6160437"/>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2490623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lleen tekst 5">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13600" y="34296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51432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1360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34290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4D73F8AC-9284-BCE8-6E7D-5A0B4E375D24}"/>
              </a:ext>
            </a:extLst>
          </p:cNvPr>
          <p:cNvSpPr>
            <a:spLocks noGrp="1"/>
          </p:cNvSpPr>
          <p:nvPr>
            <p:ph type="body" sz="quarter" idx="11"/>
          </p:nvPr>
        </p:nvSpPr>
        <p:spPr>
          <a:xfrm>
            <a:off x="3506524" y="2160395"/>
            <a:ext cx="7905473"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92DCE5B6-1E7F-BDEC-16BB-EBC6EF8E73C4}"/>
              </a:ext>
            </a:extLst>
          </p:cNvPr>
          <p:cNvSpPr>
            <a:spLocks noGrp="1"/>
          </p:cNvSpPr>
          <p:nvPr>
            <p:ph type="title" hasCustomPrompt="1"/>
          </p:nvPr>
        </p:nvSpPr>
        <p:spPr>
          <a:xfrm>
            <a:off x="3506524" y="522513"/>
            <a:ext cx="7905473" cy="1408654"/>
          </a:xfrm>
        </p:spPr>
        <p:txBody>
          <a:bodyPr/>
          <a:lstStyle/>
          <a:p>
            <a:r>
              <a:rPr lang="nl-NL" dirty="0"/>
              <a:t>[titel]</a:t>
            </a:r>
          </a:p>
        </p:txBody>
      </p:sp>
    </p:spTree>
    <p:extLst>
      <p:ext uri="{BB962C8B-B14F-4D97-AF65-F5344CB8AC3E}">
        <p14:creationId xmlns:p14="http://schemas.microsoft.com/office/powerpoint/2010/main" val="1581325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lleen tekst 6">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47840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47840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764800" y="12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1047840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44A006E8-6870-ECE1-8622-159D485D1597}"/>
              </a:ext>
            </a:extLst>
          </p:cNvPr>
          <p:cNvSpPr>
            <a:spLocks noGrp="1"/>
          </p:cNvSpPr>
          <p:nvPr>
            <p:ph type="body" sz="quarter" idx="11"/>
          </p:nvPr>
        </p:nvSpPr>
        <p:spPr>
          <a:xfrm>
            <a:off x="719998" y="2160395"/>
            <a:ext cx="9600795"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D33F305D-2D88-10ED-BEF7-37B07680091E}"/>
              </a:ext>
            </a:extLst>
          </p:cNvPr>
          <p:cNvSpPr>
            <a:spLocks noGrp="1"/>
          </p:cNvSpPr>
          <p:nvPr>
            <p:ph type="title" hasCustomPrompt="1"/>
          </p:nvPr>
        </p:nvSpPr>
        <p:spPr>
          <a:xfrm>
            <a:off x="719998" y="522513"/>
            <a:ext cx="7923070" cy="1408654"/>
          </a:xfrm>
        </p:spPr>
        <p:txBody>
          <a:bodyPr/>
          <a:lstStyle/>
          <a:p>
            <a:r>
              <a:rPr lang="nl-NL" dirty="0"/>
              <a:t>[titel]</a:t>
            </a:r>
          </a:p>
        </p:txBody>
      </p:sp>
    </p:spTree>
    <p:extLst>
      <p:ext uri="{BB962C8B-B14F-4D97-AF65-F5344CB8AC3E}">
        <p14:creationId xmlns:p14="http://schemas.microsoft.com/office/powerpoint/2010/main" val="2071883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Alleen tekst 7">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6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7D44D228-33E3-5746-87B7-491915747A1E}"/>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2BB833EB-DA1A-03D1-4350-5E64D9F23CD8}"/>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40945998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lleen tekst 8">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478400" y="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17160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34308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BC680217-7A95-6A9D-00F5-0385ECF03270}"/>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4089061B-C8AC-EA3A-67B0-4C05C92C3026}"/>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3715087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leen achtergrond 1">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DE5548F-961A-6A70-5D27-A1D02930DD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51934660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3">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C9532D0-4EC0-0D13-456E-1994F2E730F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1129" r="5315" b="46667"/>
          <a:stretch/>
        </p:blipFill>
        <p:spPr>
          <a:xfrm>
            <a:off x="0" y="0"/>
            <a:ext cx="5600699" cy="6858000"/>
          </a:xfrm>
          <a:prstGeom prst="rect">
            <a:avLst/>
          </a:prstGeom>
        </p:spPr>
      </p:pic>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3604803" y="2173384"/>
            <a:ext cx="6377397" cy="2607701"/>
          </a:xfrm>
        </p:spPr>
        <p:txBody>
          <a:bodyPr anchor="ctr" anchorCtr="0">
            <a:normAutofit/>
          </a:bodyPr>
          <a:lstStyle>
            <a:lvl1pPr algn="l">
              <a:defRPr sz="4400"/>
            </a:lvl1pPr>
          </a:lstStyle>
          <a:p>
            <a:r>
              <a:rPr lang="nl-NL" dirty="0"/>
              <a:t>[titel]</a:t>
            </a:r>
          </a:p>
        </p:txBody>
      </p:sp>
      <p:sp>
        <p:nvSpPr>
          <p:cNvPr id="18" name="object 7">
            <a:extLst>
              <a:ext uri="{FF2B5EF4-FFF2-40B4-BE49-F238E27FC236}">
                <a16:creationId xmlns:a16="http://schemas.microsoft.com/office/drawing/2014/main" id="{CA412B42-7296-B578-4707-3A5FEA3D71EC}"/>
              </a:ext>
            </a:extLst>
          </p:cNvPr>
          <p:cNvSpPr/>
          <p:nvPr userDrawn="1"/>
        </p:nvSpPr>
        <p:spPr>
          <a:xfrm>
            <a:off x="9714068" y="5541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313470096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p:txBody>
          <a:body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593558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924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ps">
    <p:spTree>
      <p:nvGrpSpPr>
        <p:cNvPr id="1" name=""/>
        <p:cNvGrpSpPr/>
        <p:nvPr/>
      </p:nvGrpSpPr>
      <p:grpSpPr>
        <a:xfrm>
          <a:off x="0" y="0"/>
          <a:ext cx="0" cy="0"/>
          <a:chOff x="0" y="0"/>
          <a:chExt cx="0" cy="0"/>
        </a:xfrm>
      </p:grpSpPr>
      <p:sp>
        <p:nvSpPr>
          <p:cNvPr id="121" name="Titel">
            <a:extLst>
              <a:ext uri="{FF2B5EF4-FFF2-40B4-BE49-F238E27FC236}">
                <a16:creationId xmlns:a16="http://schemas.microsoft.com/office/drawing/2014/main" id="{9832AF1D-3B01-4FCA-BD0E-9FC69B177B89}"/>
              </a:ext>
            </a:extLst>
          </p:cNvPr>
          <p:cNvSpPr txBox="1"/>
          <p:nvPr userDrawn="1"/>
        </p:nvSpPr>
        <p:spPr>
          <a:xfrm>
            <a:off x="1080002" y="540003"/>
            <a:ext cx="2121117" cy="615425"/>
          </a:xfrm>
          <a:prstGeom prst="rect">
            <a:avLst/>
          </a:prstGeom>
          <a:noFill/>
        </p:spPr>
        <p:txBody>
          <a:bodyPr vert="horz" wrap="square" lIns="0" tIns="0" rIns="0" bIns="0" rtlCol="0" anchor="t" anchorCtr="0">
            <a:spAutoFit/>
          </a:bodyPr>
          <a:lstStyle>
            <a:lvl1pPr defTabSz="1177226">
              <a:lnSpc>
                <a:spcPct val="100000"/>
              </a:lnSpc>
              <a:spcBef>
                <a:spcPct val="0"/>
              </a:spcBef>
              <a:buNone/>
              <a:defRPr sz="4000" b="1" cap="none" baseline="0">
                <a:solidFill>
                  <a:schemeClr val="accent1"/>
                </a:solidFill>
                <a:effectLst/>
                <a:latin typeface="+mj-lt"/>
                <a:ea typeface="+mj-ea"/>
                <a:cs typeface="+mj-cs"/>
              </a:defRPr>
            </a:lvl1pPr>
          </a:lstStyle>
          <a:p>
            <a:pPr lvl="0"/>
            <a:r>
              <a:rPr lang="nl-NL" sz="3999" dirty="0">
                <a:latin typeface="Calibri Light" panose="020F0302020204030204" pitchFamily="34" charset="0"/>
                <a:cs typeface="Calibri Light" panose="020F0302020204030204" pitchFamily="34" charset="0"/>
              </a:rPr>
              <a:t>Tips</a:t>
            </a:r>
          </a:p>
        </p:txBody>
      </p:sp>
      <p:grpSp>
        <p:nvGrpSpPr>
          <p:cNvPr id="122" name="Tip Nieuwe dia">
            <a:extLst>
              <a:ext uri="{FF2B5EF4-FFF2-40B4-BE49-F238E27FC236}">
                <a16:creationId xmlns:a16="http://schemas.microsoft.com/office/drawing/2014/main" id="{2F3A47AE-5DF6-4111-8B0C-0399D4275924}"/>
              </a:ext>
            </a:extLst>
          </p:cNvPr>
          <p:cNvGrpSpPr/>
          <p:nvPr userDrawn="1"/>
        </p:nvGrpSpPr>
        <p:grpSpPr>
          <a:xfrm>
            <a:off x="1114089" y="1391510"/>
            <a:ext cx="2304000" cy="2723826"/>
            <a:chOff x="-2545133" y="2057057"/>
            <a:chExt cx="2304000" cy="2723826"/>
          </a:xfrm>
        </p:grpSpPr>
        <p:sp>
          <p:nvSpPr>
            <p:cNvPr id="123" name="Tip tekst">
              <a:extLst>
                <a:ext uri="{FF2B5EF4-FFF2-40B4-BE49-F238E27FC236}">
                  <a16:creationId xmlns:a16="http://schemas.microsoft.com/office/drawing/2014/main" id="{76D67B95-38B3-4D3A-AEA9-4A12D55E48B7}"/>
                </a:ext>
              </a:extLst>
            </p:cNvPr>
            <p:cNvSpPr txBox="1"/>
            <p:nvPr userDrawn="1"/>
          </p:nvSpPr>
          <p:spPr>
            <a:xfrm>
              <a:off x="-2545133" y="2057057"/>
              <a:ext cx="2304000" cy="2423740"/>
            </a:xfrm>
            <a:prstGeom prst="rect">
              <a:avLst/>
            </a:prstGeom>
            <a:noFill/>
          </p:spPr>
          <p:txBody>
            <a:bodyPr wrap="square" lIns="0" tIns="0" rIns="0" bIns="0" rtlCol="0">
              <a:spAutoFit/>
            </a:bodyPr>
            <a:lstStyle/>
            <a:p>
              <a:pPr>
                <a:lnSpc>
                  <a:spcPct val="100000"/>
                </a:lnSpc>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Nieuwe</a:t>
              </a:r>
              <a:r>
                <a:rPr lang="nl-NL" sz="1050" b="1" baseline="0" noProof="1">
                  <a:solidFill>
                    <a:schemeClr val="tx2"/>
                  </a:solidFill>
                  <a:latin typeface="Calibri Light" panose="020F0302020204030204" pitchFamily="34" charset="0"/>
                  <a:cs typeface="Calibri Light" panose="020F0302020204030204" pitchFamily="34" charset="0"/>
                </a:rPr>
                <a:t> </a:t>
              </a: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dia</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Op tab </a:t>
              </a:r>
              <a:r>
                <a:rPr lang="nl-NL" sz="1050" b="1" baseline="0" noProof="1">
                  <a:solidFill>
                    <a:schemeClr val="tx1"/>
                  </a:solidFill>
                  <a:latin typeface="Calibri Light" panose="020F0302020204030204" pitchFamily="34" charset="0"/>
                  <a:cs typeface="Calibri Light" panose="020F0302020204030204" pitchFamily="34" charset="0"/>
                </a:rPr>
                <a:t>Start</a:t>
              </a:r>
              <a:r>
                <a:rPr lang="nl-NL" sz="1050" baseline="0" noProof="1">
                  <a:solidFill>
                    <a:schemeClr val="tx1"/>
                  </a:solidFill>
                  <a:latin typeface="Calibri Light" panose="020F0302020204030204" pitchFamily="34" charset="0"/>
                  <a:cs typeface="Calibri Light" panose="020F0302020204030204" pitchFamily="34" charset="0"/>
                </a:rPr>
                <a:t>: klik </a:t>
              </a:r>
              <a:r>
                <a:rPr lang="nl-NL" sz="1050" u="sng" baseline="0" noProof="1">
                  <a:solidFill>
                    <a:schemeClr val="tx1"/>
                  </a:solidFill>
                  <a:latin typeface="Calibri Light" panose="020F0302020204030204" pitchFamily="34" charset="0"/>
                  <a:cs typeface="Calibri Light" panose="020F0302020204030204" pitchFamily="34" charset="0"/>
                </a:rPr>
                <a:t>op het tekstje onder </a:t>
              </a:r>
              <a:r>
                <a:rPr lang="nl-NL" sz="1050" baseline="0" noProof="1">
                  <a:solidFill>
                    <a:schemeClr val="tx1"/>
                  </a:solidFill>
                  <a:latin typeface="Calibri Light" panose="020F0302020204030204" pitchFamily="34" charset="0"/>
                  <a:cs typeface="Calibri Light" panose="020F0302020204030204" pitchFamily="34" charset="0"/>
                </a:rPr>
                <a:t>het pictogram </a:t>
              </a:r>
              <a:r>
                <a:rPr lang="nl-NL" sz="1050" b="1" baseline="0" noProof="1">
                  <a:solidFill>
                    <a:schemeClr val="tx1"/>
                  </a:solidFill>
                  <a:latin typeface="Calibri Light" panose="020F0302020204030204" pitchFamily="34" charset="0"/>
                  <a:cs typeface="Calibri Light" panose="020F0302020204030204" pitchFamily="34" charset="0"/>
                </a:rPr>
                <a:t>Nieuwe dia</a:t>
              </a:r>
              <a:r>
                <a:rPr lang="nl-NL" sz="1050" baseline="0" noProof="1">
                  <a:solidFill>
                    <a:schemeClr val="tx1"/>
                  </a:solidFill>
                  <a:latin typeface="Calibri Light" panose="020F0302020204030204" pitchFamily="34" charset="0"/>
                  <a:cs typeface="Calibri Light" panose="020F0302020204030204" pitchFamily="34" charset="0"/>
                </a:rPr>
                <a:t>:</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2"/>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2"/>
                </a:solidFill>
                <a:latin typeface="Calibri Light" panose="020F0302020204030204" pitchFamily="34" charset="0"/>
                <a:cs typeface="Calibri Light" panose="020F0302020204030204" pitchFamily="34" charset="0"/>
              </a:endParaRPr>
            </a:p>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Andere indeling voor huidige dia</a:t>
              </a:r>
            </a:p>
            <a:p>
              <a:pPr>
                <a:lnSpc>
                  <a:spcPct val="100000"/>
                </a:lnSpc>
              </a:pPr>
              <a:endParaRPr lang="nl-NL" sz="1050" b="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0" baseline="0" noProof="1">
                  <a:solidFill>
                    <a:schemeClr val="tx1"/>
                  </a:solidFill>
                  <a:latin typeface="Calibri Light" panose="020F0302020204030204" pitchFamily="34" charset="0"/>
                  <a:cs typeface="Calibri Light" panose="020F0302020204030204" pitchFamily="34" charset="0"/>
                </a:rPr>
                <a:t>Op tab </a:t>
              </a:r>
              <a:r>
                <a:rPr lang="nl-NL" sz="1050" b="1" baseline="0" noProof="1">
                  <a:solidFill>
                    <a:schemeClr val="tx1"/>
                  </a:solidFill>
                  <a:latin typeface="Calibri Light" panose="020F0302020204030204" pitchFamily="34" charset="0"/>
                  <a:cs typeface="Calibri Light" panose="020F0302020204030204" pitchFamily="34" charset="0"/>
                </a:rPr>
                <a:t>Start</a:t>
              </a:r>
              <a:r>
                <a:rPr lang="nl-NL" sz="1050" b="0" baseline="0" noProof="1">
                  <a:solidFill>
                    <a:schemeClr val="tx1"/>
                  </a:solidFill>
                  <a:latin typeface="Calibri Light" panose="020F0302020204030204" pitchFamily="34" charset="0"/>
                  <a:cs typeface="Calibri Light" panose="020F0302020204030204" pitchFamily="34" charset="0"/>
                </a:rPr>
                <a:t>: klik op </a:t>
              </a:r>
              <a:r>
                <a:rPr lang="nl-NL" sz="1050" b="1" baseline="0" noProof="1">
                  <a:solidFill>
                    <a:schemeClr val="tx1"/>
                  </a:solidFill>
                  <a:latin typeface="Calibri Light" panose="020F0302020204030204" pitchFamily="34" charset="0"/>
                  <a:cs typeface="Calibri Light" panose="020F0302020204030204" pitchFamily="34" charset="0"/>
                </a:rPr>
                <a:t>Indeling</a:t>
              </a:r>
              <a:r>
                <a:rPr lang="nl-NL" sz="1050" b="0" baseline="0" noProof="1">
                  <a:solidFill>
                    <a:schemeClr val="tx1"/>
                  </a:solidFill>
                  <a:latin typeface="Calibri Light" panose="020F0302020204030204" pitchFamily="34" charset="0"/>
                  <a:cs typeface="Calibri Light" panose="020F0302020204030204" pitchFamily="34" charset="0"/>
                </a:rPr>
                <a:t>:</a:t>
              </a:r>
            </a:p>
          </p:txBody>
        </p:sp>
        <p:pic>
          <p:nvPicPr>
            <p:cNvPr id="124" name="Icon Nieuwe dia">
              <a:extLst>
                <a:ext uri="{FF2B5EF4-FFF2-40B4-BE49-F238E27FC236}">
                  <a16:creationId xmlns:a16="http://schemas.microsoft.com/office/drawing/2014/main" id="{7514B464-40D9-4395-B242-8B1A8E5A62B1}"/>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2003707" y="2776092"/>
              <a:ext cx="495369" cy="762106"/>
            </a:xfrm>
            <a:prstGeom prst="rect">
              <a:avLst/>
            </a:prstGeom>
          </p:spPr>
        </p:pic>
        <p:sp>
          <p:nvSpPr>
            <p:cNvPr id="125" name="Pijl">
              <a:extLst>
                <a:ext uri="{FF2B5EF4-FFF2-40B4-BE49-F238E27FC236}">
                  <a16:creationId xmlns:a16="http://schemas.microsoft.com/office/drawing/2014/main" id="{764757AD-2B56-4485-A16B-AA17D099C223}"/>
                </a:ext>
              </a:extLst>
            </p:cNvPr>
            <p:cNvSpPr/>
            <p:nvPr userDrawn="1"/>
          </p:nvSpPr>
          <p:spPr>
            <a:xfrm>
              <a:off x="-1498911" y="3213945"/>
              <a:ext cx="606634" cy="181070"/>
            </a:xfrm>
            <a:prstGeom prst="lef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100" dirty="0">
                <a:solidFill>
                  <a:schemeClr val="tx1"/>
                </a:solidFill>
              </a:endParaRPr>
            </a:p>
          </p:txBody>
        </p:sp>
        <p:pic>
          <p:nvPicPr>
            <p:cNvPr id="126" name="Icon Indeling">
              <a:extLst>
                <a:ext uri="{FF2B5EF4-FFF2-40B4-BE49-F238E27FC236}">
                  <a16:creationId xmlns:a16="http://schemas.microsoft.com/office/drawing/2014/main" id="{087A846B-EA89-4B54-A854-EC14B137075C}"/>
                </a:ext>
              </a:extLst>
            </p:cNvPr>
            <p:cNvPicPr>
              <a:picLocks noChangeAspect="1"/>
            </p:cNvPicPr>
            <p:nvPr userDrawn="1"/>
          </p:nvPicPr>
          <p:blipFill>
            <a:blip r:embed="rId3">
              <a:extLst>
                <a:ext uri="{28A0092B-C50C-407E-A947-70E740481C1C}">
                  <a14:useLocalDpi xmlns:a14="http://schemas.microsoft.com/office/drawing/2010/main" val="0"/>
                </a:ext>
              </a:extLst>
            </a:blip>
            <a:stretch/>
          </p:blipFill>
          <p:spPr>
            <a:xfrm>
              <a:off x="-2052470" y="4552251"/>
              <a:ext cx="838317" cy="228632"/>
            </a:xfrm>
            <a:prstGeom prst="rect">
              <a:avLst/>
            </a:prstGeom>
          </p:spPr>
        </p:pic>
        <p:cxnSp>
          <p:nvCxnSpPr>
            <p:cNvPr id="127" name="Lijn">
              <a:extLst>
                <a:ext uri="{FF2B5EF4-FFF2-40B4-BE49-F238E27FC236}">
                  <a16:creationId xmlns:a16="http://schemas.microsoft.com/office/drawing/2014/main" id="{EEEAE59C-FEF7-4ADA-9FDC-3CE8BDF07E7B}"/>
                </a:ext>
              </a:extLst>
            </p:cNvPr>
            <p:cNvCxnSpPr>
              <a:cxnSpLocks/>
            </p:cNvCxnSpPr>
            <p:nvPr userDrawn="1"/>
          </p:nvCxnSpPr>
          <p:spPr>
            <a:xfrm>
              <a:off x="-2545133" y="2249550"/>
              <a:ext cx="230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Lijn">
              <a:extLst>
                <a:ext uri="{FF2B5EF4-FFF2-40B4-BE49-F238E27FC236}">
                  <a16:creationId xmlns:a16="http://schemas.microsoft.com/office/drawing/2014/main" id="{DCE5BD24-CCFA-4DB5-A414-B10E7DB9B620}"/>
                </a:ext>
              </a:extLst>
            </p:cNvPr>
            <p:cNvCxnSpPr>
              <a:cxnSpLocks/>
            </p:cNvCxnSpPr>
            <p:nvPr userDrawn="1"/>
          </p:nvCxnSpPr>
          <p:spPr>
            <a:xfrm>
              <a:off x="-2545133" y="4186876"/>
              <a:ext cx="2304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9" name="Tip Tekst opmaken">
            <a:extLst>
              <a:ext uri="{FF2B5EF4-FFF2-40B4-BE49-F238E27FC236}">
                <a16:creationId xmlns:a16="http://schemas.microsoft.com/office/drawing/2014/main" id="{72553A87-E6DE-4AC8-ADFF-F96D4DE43FE9}"/>
              </a:ext>
            </a:extLst>
          </p:cNvPr>
          <p:cNvGrpSpPr/>
          <p:nvPr userDrawn="1"/>
        </p:nvGrpSpPr>
        <p:grpSpPr>
          <a:xfrm>
            <a:off x="3908090" y="1391508"/>
            <a:ext cx="2304000" cy="4074985"/>
            <a:chOff x="-2564091" y="1731373"/>
            <a:chExt cx="2304000" cy="4074985"/>
          </a:xfrm>
        </p:grpSpPr>
        <p:sp>
          <p:nvSpPr>
            <p:cNvPr id="130" name="Tip tekst">
              <a:extLst>
                <a:ext uri="{FF2B5EF4-FFF2-40B4-BE49-F238E27FC236}">
                  <a16:creationId xmlns:a16="http://schemas.microsoft.com/office/drawing/2014/main" id="{D7BB2FFC-8DBF-407F-8DB2-3AA87503BAF7}"/>
                </a:ext>
              </a:extLst>
            </p:cNvPr>
            <p:cNvSpPr txBox="1"/>
            <p:nvPr userDrawn="1"/>
          </p:nvSpPr>
          <p:spPr>
            <a:xfrm>
              <a:off x="-2564091" y="1731373"/>
              <a:ext cx="2304000" cy="3877985"/>
            </a:xfrm>
            <a:prstGeom prst="rect">
              <a:avLst/>
            </a:prstGeom>
            <a:noFill/>
          </p:spPr>
          <p:txBody>
            <a:bodyPr wrap="square" lIns="0" tIns="0" rIns="0" bIns="0" rtlCol="0">
              <a:spAutoFit/>
            </a:bodyPr>
            <a:lstStyle/>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Tekst opmaken</a:t>
              </a:r>
            </a:p>
            <a:p>
              <a:pPr>
                <a:lnSpc>
                  <a:spcPct val="100000"/>
                </a:lnSpc>
              </a:pPr>
              <a:endParaRPr lang="nl-NL" sz="1050" cap="all" baseline="0" noProof="1">
                <a:solidFill>
                  <a:schemeClr val="accent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In tekstkaders zijn vijf stijlen ingesteld:</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Je kiest een stijl door </a:t>
              </a:r>
              <a:r>
                <a:rPr lang="nl-NL" sz="1050" i="1" baseline="0" noProof="1">
                  <a:solidFill>
                    <a:schemeClr val="tx1"/>
                  </a:solidFill>
                  <a:latin typeface="Calibri Light" panose="020F0302020204030204" pitchFamily="34" charset="0"/>
                  <a:cs typeface="Calibri Light" panose="020F0302020204030204" pitchFamily="34" charset="0"/>
                </a:rPr>
                <a:t>aan het begin van een alinea </a:t>
              </a:r>
              <a:r>
                <a:rPr lang="nl-NL" sz="1050" baseline="0" noProof="1">
                  <a:solidFill>
                    <a:schemeClr val="tx1"/>
                  </a:solidFill>
                  <a:latin typeface="Calibri Light" panose="020F0302020204030204" pitchFamily="34" charset="0"/>
                  <a:cs typeface="Calibri Light" panose="020F0302020204030204" pitchFamily="34" charset="0"/>
                </a:rPr>
                <a:t>op </a:t>
              </a:r>
              <a:r>
                <a:rPr lang="nl-NL" sz="1050" b="1" baseline="0" noProof="1">
                  <a:solidFill>
                    <a:schemeClr val="tx1"/>
                  </a:solidFill>
                  <a:latin typeface="Calibri Light" panose="020F0302020204030204" pitchFamily="34" charset="0"/>
                  <a:cs typeface="Calibri Light" panose="020F0302020204030204" pitchFamily="34" charset="0"/>
                </a:rPr>
                <a:t>[Tab]</a:t>
              </a:r>
              <a:r>
                <a:rPr lang="nl-NL" sz="1050" baseline="0" noProof="1">
                  <a:solidFill>
                    <a:schemeClr val="tx1"/>
                  </a:solidFill>
                  <a:latin typeface="Calibri Light" panose="020F0302020204030204" pitchFamily="34" charset="0"/>
                  <a:cs typeface="Calibri Light" panose="020F0302020204030204" pitchFamily="34" charset="0"/>
                </a:rPr>
                <a:t> of </a:t>
              </a:r>
              <a:r>
                <a:rPr lang="nl-NL" sz="1050" b="1" baseline="0" noProof="1">
                  <a:solidFill>
                    <a:schemeClr val="tx1"/>
                  </a:solidFill>
                  <a:latin typeface="Calibri Light" panose="020F0302020204030204" pitchFamily="34" charset="0"/>
                  <a:cs typeface="Calibri Light" panose="020F0302020204030204" pitchFamily="34" charset="0"/>
                </a:rPr>
                <a:t>[Shift]+[Tab]</a:t>
              </a:r>
              <a:r>
                <a:rPr lang="nl-NL" sz="1050" baseline="0" noProof="1">
                  <a:solidFill>
                    <a:schemeClr val="tx1"/>
                  </a:solidFill>
                  <a:latin typeface="Calibri Light" panose="020F0302020204030204" pitchFamily="34" charset="0"/>
                  <a:cs typeface="Calibri Light" panose="020F0302020204030204" pitchFamily="34" charset="0"/>
                </a:rPr>
                <a:t> te drukken:</a:t>
              </a:r>
            </a:p>
            <a:p>
              <a:pPr marL="143991" indent="-143991">
                <a:lnSpc>
                  <a:spcPct val="100000"/>
                </a:lnSpc>
                <a:buSzPct val="85000"/>
                <a:buFont typeface="Calibri" panose="020B0604020202020204" pitchFamily="34" charset="0"/>
                <a:buChar char="•"/>
              </a:pPr>
              <a:r>
                <a:rPr lang="nl-NL" sz="1050" baseline="0" noProof="1">
                  <a:solidFill>
                    <a:schemeClr val="tx1"/>
                  </a:solidFill>
                  <a:latin typeface="Calibri Light" panose="020F0302020204030204" pitchFamily="34" charset="0"/>
                  <a:cs typeface="Calibri Light" panose="020F0302020204030204" pitchFamily="34" charset="0"/>
                </a:rPr>
                <a:t>Met </a:t>
              </a:r>
              <a:r>
                <a:rPr lang="nl-NL" sz="1050" b="1" baseline="0" noProof="1">
                  <a:solidFill>
                    <a:schemeClr val="tx1"/>
                  </a:solidFill>
                  <a:latin typeface="Calibri Light" panose="020F0302020204030204" pitchFamily="34" charset="0"/>
                  <a:cs typeface="Calibri Light" panose="020F0302020204030204" pitchFamily="34" charset="0"/>
                </a:rPr>
                <a:t>[Tab]</a:t>
              </a:r>
              <a:r>
                <a:rPr lang="nl-NL" sz="1050" baseline="0" noProof="1">
                  <a:solidFill>
                    <a:schemeClr val="tx1"/>
                  </a:solidFill>
                  <a:latin typeface="Calibri Light" panose="020F0302020204030204" pitchFamily="34" charset="0"/>
                  <a:cs typeface="Calibri Light" panose="020F0302020204030204" pitchFamily="34" charset="0"/>
                </a:rPr>
                <a:t> kies je de </a:t>
              </a:r>
              <a:r>
                <a:rPr lang="nl-NL" sz="1050" u="sng" baseline="0" noProof="1">
                  <a:solidFill>
                    <a:schemeClr val="tx1"/>
                  </a:solidFill>
                  <a:latin typeface="Calibri Light" panose="020F0302020204030204" pitchFamily="34" charset="0"/>
                  <a:cs typeface="Calibri Light" panose="020F0302020204030204" pitchFamily="34" charset="0"/>
                </a:rPr>
                <a:t>volgende</a:t>
              </a:r>
              <a:r>
                <a:rPr lang="nl-NL" sz="1050" baseline="0" noProof="1">
                  <a:solidFill>
                    <a:schemeClr val="tx1"/>
                  </a:solidFill>
                  <a:latin typeface="Calibri Light" panose="020F0302020204030204" pitchFamily="34" charset="0"/>
                  <a:cs typeface="Calibri Light" panose="020F0302020204030204" pitchFamily="34" charset="0"/>
                </a:rPr>
                <a:t> stijl</a:t>
              </a:r>
            </a:p>
            <a:p>
              <a:pPr marL="143991" indent="-143991">
                <a:lnSpc>
                  <a:spcPct val="100000"/>
                </a:lnSpc>
                <a:buSzPct val="85000"/>
                <a:buFont typeface="Calibri" panose="020B0604020202020204" pitchFamily="34" charset="0"/>
                <a:buChar char="•"/>
              </a:pPr>
              <a:r>
                <a:rPr lang="nl-NL" sz="1050" baseline="0" noProof="1">
                  <a:solidFill>
                    <a:schemeClr val="tx1"/>
                  </a:solidFill>
                  <a:latin typeface="Calibri Light" panose="020F0302020204030204" pitchFamily="34" charset="0"/>
                  <a:cs typeface="Calibri Light" panose="020F0302020204030204" pitchFamily="34" charset="0"/>
                </a:rPr>
                <a:t>Met </a:t>
              </a:r>
              <a:r>
                <a:rPr lang="nl-NL" sz="1050" b="1" baseline="0" noProof="1">
                  <a:solidFill>
                    <a:schemeClr val="tx1"/>
                  </a:solidFill>
                  <a:latin typeface="Calibri Light" panose="020F0302020204030204" pitchFamily="34" charset="0"/>
                  <a:cs typeface="Calibri Light" panose="020F0302020204030204" pitchFamily="34" charset="0"/>
                </a:rPr>
                <a:t>[Shift]+[Tab]</a:t>
              </a:r>
              <a:r>
                <a:rPr lang="nl-NL" sz="1050" baseline="0" noProof="1">
                  <a:solidFill>
                    <a:schemeClr val="tx1"/>
                  </a:solidFill>
                  <a:latin typeface="Calibri Light" panose="020F0302020204030204" pitchFamily="34" charset="0"/>
                  <a:cs typeface="Calibri Light" panose="020F0302020204030204" pitchFamily="34" charset="0"/>
                </a:rPr>
                <a:t> kies je de </a:t>
              </a:r>
              <a:r>
                <a:rPr lang="nl-NL" sz="1050" u="sng" baseline="0" noProof="1">
                  <a:solidFill>
                    <a:schemeClr val="tx1"/>
                  </a:solidFill>
                  <a:latin typeface="Calibri Light" panose="020F0302020204030204" pitchFamily="34" charset="0"/>
                  <a:cs typeface="Calibri Light" panose="020F0302020204030204" pitchFamily="34" charset="0"/>
                </a:rPr>
                <a:t>vorige</a:t>
              </a:r>
              <a:r>
                <a:rPr lang="nl-NL" sz="1050" i="0" u="none" baseline="0" noProof="1">
                  <a:solidFill>
                    <a:schemeClr val="tx1"/>
                  </a:solidFill>
                  <a:latin typeface="Calibri Light" panose="020F0302020204030204" pitchFamily="34" charset="0"/>
                  <a:cs typeface="Calibri Light" panose="020F0302020204030204" pitchFamily="34" charset="0"/>
                </a:rPr>
                <a:t> stijl</a:t>
              </a:r>
            </a:p>
            <a:p>
              <a:pPr marL="0" indent="0">
                <a:lnSpc>
                  <a:spcPct val="100000"/>
                </a:lnSpc>
                <a:buFont typeface="Calibri" panose="020B0604020202020204" pitchFamily="34" charset="0"/>
                <a:buNone/>
              </a:pPr>
              <a:endParaRPr lang="nl-NL" sz="105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r>
                <a:rPr lang="nl-NL" sz="1050" i="0" u="none" baseline="0" noProof="1">
                  <a:solidFill>
                    <a:schemeClr val="tx1"/>
                  </a:solidFill>
                  <a:latin typeface="Calibri Light" panose="020F0302020204030204" pitchFamily="34" charset="0"/>
                  <a:cs typeface="Calibri Light" panose="020F0302020204030204" pitchFamily="34" charset="0"/>
                </a:rPr>
                <a:t>Je kunt meerdere ‘sprongen’ tegelijk voor- of achteruit maken als je b.v. van stijl 1 naar stijl 4 wilt gaan. Je drukt dan aan het begin van een alinea meerdere keren op </a:t>
              </a:r>
              <a:r>
                <a:rPr lang="nl-NL" sz="1050" b="1" i="0" u="none" baseline="0" noProof="1">
                  <a:solidFill>
                    <a:schemeClr val="tx1"/>
                  </a:solidFill>
                  <a:latin typeface="Calibri Light" panose="020F0302020204030204" pitchFamily="34" charset="0"/>
                  <a:cs typeface="Calibri Light" panose="020F0302020204030204" pitchFamily="34" charset="0"/>
                </a:rPr>
                <a:t>[Tab]</a:t>
              </a:r>
              <a:r>
                <a:rPr lang="nl-NL" sz="1050" i="0" u="none" baseline="0" noProof="1">
                  <a:solidFill>
                    <a:schemeClr val="tx1"/>
                  </a:solidFill>
                  <a:latin typeface="Calibri Light" panose="020F0302020204030204" pitchFamily="34" charset="0"/>
                  <a:cs typeface="Calibri Light" panose="020F0302020204030204" pitchFamily="34" charset="0"/>
                </a:rPr>
                <a:t> of </a:t>
              </a:r>
              <a:r>
                <a:rPr lang="nl-NL" sz="1050" b="1" i="0" u="none" baseline="0" noProof="1">
                  <a:solidFill>
                    <a:schemeClr val="tx1"/>
                  </a:solidFill>
                  <a:latin typeface="Calibri Light" panose="020F0302020204030204" pitchFamily="34" charset="0"/>
                  <a:cs typeface="Calibri Light" panose="020F0302020204030204" pitchFamily="34" charset="0"/>
                </a:rPr>
                <a:t>[Shift]+[Tab].</a:t>
              </a:r>
            </a:p>
            <a:p>
              <a:pPr marL="0" indent="0">
                <a:lnSpc>
                  <a:spcPct val="100000"/>
                </a:lnSpc>
                <a:buFont typeface="Calibri" panose="020B0604020202020204" pitchFamily="34" charset="0"/>
                <a:buNone/>
              </a:pPr>
              <a:endParaRPr lang="nl-NL" sz="1050" b="1"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829417"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1" i="1" u="none" cap="all" baseline="0" noProof="1">
                  <a:solidFill>
                    <a:schemeClr val="accent1"/>
                  </a:solidFill>
                  <a:latin typeface="Calibri Light" panose="020F0302020204030204" pitchFamily="34" charset="0"/>
                  <a:cs typeface="Calibri Light" panose="020F0302020204030204" pitchFamily="34" charset="0"/>
                </a:rPr>
                <a:t>Tip</a:t>
              </a:r>
              <a:r>
                <a:rPr lang="nl-NL" sz="1050" b="1" i="1" u="none" baseline="0" noProof="1">
                  <a:solidFill>
                    <a:schemeClr val="tx1"/>
                  </a:solidFill>
                  <a:latin typeface="Calibri Light" panose="020F0302020204030204" pitchFamily="34" charset="0"/>
                  <a:cs typeface="Calibri Light" panose="020F0302020204030204" pitchFamily="34" charset="0"/>
                </a:rPr>
                <a:t>: </a:t>
              </a:r>
              <a:r>
                <a:rPr lang="nl-NL" sz="1050" b="0" i="1" u="none" baseline="0" noProof="1">
                  <a:solidFill>
                    <a:schemeClr val="tx1"/>
                  </a:solidFill>
                  <a:latin typeface="Calibri Light" panose="020F0302020204030204" pitchFamily="34" charset="0"/>
                  <a:cs typeface="Calibri Light" panose="020F0302020204030204" pitchFamily="34" charset="0"/>
                </a:rPr>
                <a:t>in plaats van de Tab-toets kun je ook deze knoppen gebruiken (op de Start-tab):</a:t>
              </a:r>
            </a:p>
          </p:txBody>
        </p:sp>
        <p:pic>
          <p:nvPicPr>
            <p:cNvPr id="131" name="Icon Inspringen">
              <a:extLst>
                <a:ext uri="{FF2B5EF4-FFF2-40B4-BE49-F238E27FC236}">
                  <a16:creationId xmlns:a16="http://schemas.microsoft.com/office/drawing/2014/main" id="{CF43F927-00B0-4D5B-B697-0D4CC3EA58D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663475" y="5628215"/>
              <a:ext cx="419158" cy="178143"/>
            </a:xfrm>
            <a:prstGeom prst="rect">
              <a:avLst/>
            </a:prstGeom>
          </p:spPr>
        </p:pic>
        <p:cxnSp>
          <p:nvCxnSpPr>
            <p:cNvPr id="132" name="Lijn">
              <a:extLst>
                <a:ext uri="{FF2B5EF4-FFF2-40B4-BE49-F238E27FC236}">
                  <a16:creationId xmlns:a16="http://schemas.microsoft.com/office/drawing/2014/main" id="{55783685-606D-41B5-B8A6-C63AC95E381A}"/>
                </a:ext>
              </a:extLst>
            </p:cNvPr>
            <p:cNvCxnSpPr>
              <a:cxnSpLocks/>
            </p:cNvCxnSpPr>
            <p:nvPr userDrawn="1"/>
          </p:nvCxnSpPr>
          <p:spPr>
            <a:xfrm>
              <a:off x="-2564091" y="1923866"/>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3" name="Screenprint stijlen">
              <a:extLst>
                <a:ext uri="{FF2B5EF4-FFF2-40B4-BE49-F238E27FC236}">
                  <a16:creationId xmlns:a16="http://schemas.microsoft.com/office/drawing/2014/main" id="{86BD6095-FD1D-4D21-8E99-06BCB4E7C81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426666" y="2262433"/>
              <a:ext cx="1620215" cy="875520"/>
            </a:xfrm>
            <a:prstGeom prst="rect">
              <a:avLst/>
            </a:prstGeom>
          </p:spPr>
        </p:pic>
      </p:grpSp>
      <p:grpSp>
        <p:nvGrpSpPr>
          <p:cNvPr id="134" name="Tip Foto instellen">
            <a:extLst>
              <a:ext uri="{FF2B5EF4-FFF2-40B4-BE49-F238E27FC236}">
                <a16:creationId xmlns:a16="http://schemas.microsoft.com/office/drawing/2014/main" id="{36DEFC1B-2E82-48C4-A6CC-F2001A75A195}"/>
              </a:ext>
            </a:extLst>
          </p:cNvPr>
          <p:cNvGrpSpPr/>
          <p:nvPr userDrawn="1"/>
        </p:nvGrpSpPr>
        <p:grpSpPr>
          <a:xfrm>
            <a:off x="6641622" y="1391508"/>
            <a:ext cx="2304000" cy="5009064"/>
            <a:chOff x="6633481" y="1391507"/>
            <a:chExt cx="2304000" cy="5009064"/>
          </a:xfrm>
        </p:grpSpPr>
        <p:sp>
          <p:nvSpPr>
            <p:cNvPr id="135" name="Tip tekst">
              <a:extLst>
                <a:ext uri="{FF2B5EF4-FFF2-40B4-BE49-F238E27FC236}">
                  <a16:creationId xmlns:a16="http://schemas.microsoft.com/office/drawing/2014/main" id="{DAFF4126-7BC9-40F2-A4AD-0897615BC5FC}"/>
                </a:ext>
              </a:extLst>
            </p:cNvPr>
            <p:cNvSpPr txBox="1"/>
            <p:nvPr userDrawn="1"/>
          </p:nvSpPr>
          <p:spPr>
            <a:xfrm>
              <a:off x="6633481" y="1391507"/>
              <a:ext cx="2304000" cy="5009064"/>
            </a:xfrm>
            <a:prstGeom prst="rect">
              <a:avLst/>
            </a:prstGeom>
            <a:noFill/>
          </p:spPr>
          <p:txBody>
            <a:bodyPr wrap="square" lIns="0" tIns="0" rIns="0" bIns="0" rtlCol="0">
              <a:spAutoFit/>
            </a:bodyPr>
            <a:lstStyle/>
            <a:p>
              <a:pPr marL="0" algn="l" defTabSz="531979" rtl="0" eaLnBrk="1" latinLnBrk="0" hangingPunct="1">
                <a:lnSpc>
                  <a:spcPct val="100000"/>
                </a:lnSpc>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Foto instellen</a:t>
              </a:r>
            </a:p>
            <a:p>
              <a:pPr marL="0" algn="l" defTabSz="531979" rtl="0" eaLnBrk="1" latinLnBrk="0" hangingPunct="1">
                <a:lnSpc>
                  <a:spcPct val="100000"/>
                </a:lnSpc>
              </a:pPr>
              <a:endParaRPr lang="nl-NL" sz="1050" b="0" kern="1200" cap="none" baseline="0" noProof="1">
                <a:solidFill>
                  <a:schemeClr val="tx1"/>
                </a:solidFill>
                <a:latin typeface="Calibri Light" panose="020F0302020204030204" pitchFamily="34" charset="0"/>
                <a:ea typeface="+mn-ea"/>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Een fotokader wordt altijd vanuit het midden van de gekozen foto gevuld. </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0" i="0" u="none" baseline="0" noProof="1">
                  <a:solidFill>
                    <a:schemeClr val="tx1"/>
                  </a:solidFill>
                  <a:latin typeface="Calibri Light" panose="020F0302020204030204" pitchFamily="34" charset="0"/>
                  <a:cs typeface="Calibri Light" panose="020F0302020204030204" pitchFamily="34" charset="0"/>
                </a:rPr>
                <a:t>Als je een ander gedeelte van de foto wilt zien, gebruik je de functie ‘bijsnijden’:</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Klik op de foto.</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Afbeeldingsopmaak</a:t>
              </a:r>
              <a:r>
                <a:rPr lang="nl-NL" sz="1050" b="0" i="0" u="none" baseline="0" noProof="1">
                  <a:solidFill>
                    <a:schemeClr val="tx1"/>
                  </a:solidFill>
                  <a:latin typeface="Calibri Light" panose="020F0302020204030204" pitchFamily="34" charset="0"/>
                  <a:cs typeface="Calibri Light" panose="020F0302020204030204" pitchFamily="34" charset="0"/>
                </a:rPr>
                <a:t>: klik op </a:t>
              </a:r>
              <a:r>
                <a:rPr lang="nl-NL" sz="1050" b="1" i="0" u="none" baseline="0" noProof="1">
                  <a:solidFill>
                    <a:schemeClr val="tx1"/>
                  </a:solidFill>
                  <a:latin typeface="Calibri Light" panose="020F0302020204030204" pitchFamily="34" charset="0"/>
                  <a:cs typeface="Calibri Light" panose="020F0302020204030204" pitchFamily="34" charset="0"/>
                </a:rPr>
                <a:t>Bijsnijden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Nu kun je de foto bewegen en daarmee het gewenste deel in beeld schuiven. Ook kun je de foto vergroten/ verkleinen door met de ronde witte greepjes in de hoeken te slepen.</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Klik naast het kader om de bijsnijden-functie te verlaten.</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gn="l" defTabSz="531979" rtl="0" eaLnBrk="1" latinLnBrk="0" hangingPunct="1">
                <a:lnSpc>
                  <a:spcPct val="100000"/>
                </a:lnSpc>
                <a:buFont typeface="Calibri" panose="020B0604020202020204" pitchFamily="34" charset="0"/>
                <a:buNone/>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Andere foto kiezen</a:t>
              </a:r>
            </a:p>
            <a:p>
              <a:pPr marL="0" indent="0" algn="l" defTabSz="531979" rtl="0" eaLnBrk="1" latinLnBrk="0" hangingPunct="1">
                <a:lnSpc>
                  <a:spcPct val="100000"/>
                </a:lnSpc>
                <a:buFont typeface="Calibri" panose="020B0604020202020204" pitchFamily="34" charset="0"/>
                <a:buNone/>
              </a:pPr>
              <a:endParaRPr lang="nl-NL" sz="1050" b="0" kern="1200" cap="none" baseline="0" noProof="1">
                <a:solidFill>
                  <a:schemeClr val="tx1"/>
                </a:solidFill>
                <a:latin typeface="Calibri Light" panose="020F0302020204030204" pitchFamily="34" charset="0"/>
                <a:ea typeface="+mn-ea"/>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Selecteer de foto.</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Druk op </a:t>
              </a:r>
              <a:r>
                <a:rPr lang="nl-NL" sz="1050" b="1" i="0" u="none" baseline="0" noProof="1">
                  <a:solidFill>
                    <a:schemeClr val="tx1"/>
                  </a:solidFill>
                  <a:latin typeface="Calibri Light" panose="020F0302020204030204" pitchFamily="34" charset="0"/>
                  <a:cs typeface="Calibri Light" panose="020F0302020204030204" pitchFamily="34" charset="0"/>
                </a:rPr>
                <a:t>[Delete]</a:t>
              </a: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Start</a:t>
              </a:r>
              <a:r>
                <a:rPr lang="nl-NL" sz="1050" b="0" i="0" u="none" baseline="0" noProof="1">
                  <a:solidFill>
                    <a:schemeClr val="tx1"/>
                  </a:solidFill>
                  <a:latin typeface="Calibri Light" panose="020F0302020204030204" pitchFamily="34" charset="0"/>
                  <a:cs typeface="Calibri Light" panose="020F0302020204030204" pitchFamily="34" charset="0"/>
                </a:rPr>
                <a:t>:</a:t>
              </a:r>
              <a:r>
                <a:rPr lang="nl-NL" sz="1050" b="1" i="0" u="none" baseline="0" noProof="1">
                  <a:solidFill>
                    <a:schemeClr val="tx1"/>
                  </a:solidFill>
                  <a:latin typeface="Calibri Light" panose="020F0302020204030204" pitchFamily="34" charset="0"/>
                  <a:cs typeface="Calibri Light" panose="020F0302020204030204" pitchFamily="34" charset="0"/>
                </a:rPr>
                <a:t> </a:t>
              </a:r>
              <a:r>
                <a:rPr lang="nl-NL" sz="1050" b="0" i="0" u="none" baseline="0" noProof="1">
                  <a:solidFill>
                    <a:schemeClr val="tx1"/>
                  </a:solidFill>
                  <a:latin typeface="Calibri Light" panose="020F0302020204030204" pitchFamily="34" charset="0"/>
                  <a:cs typeface="Calibri Light" panose="020F0302020204030204" pitchFamily="34" charset="0"/>
                </a:rPr>
                <a:t>klik op </a:t>
              </a:r>
              <a:r>
                <a:rPr lang="nl-NL" sz="1050" b="1" i="0" u="none" baseline="0" noProof="1">
                  <a:solidFill>
                    <a:schemeClr val="tx1"/>
                  </a:solidFill>
                  <a:latin typeface="Calibri Light" panose="020F0302020204030204" pitchFamily="34" charset="0"/>
                  <a:cs typeface="Calibri Light" panose="020F0302020204030204" pitchFamily="34" charset="0"/>
                </a:rPr>
                <a:t>Opnieuw instellen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1"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Kies een nieuwe foto volgens de aanwijzingen.</a:t>
              </a:r>
            </a:p>
          </p:txBody>
        </p:sp>
        <p:cxnSp>
          <p:nvCxnSpPr>
            <p:cNvPr id="136" name="Lijn">
              <a:extLst>
                <a:ext uri="{FF2B5EF4-FFF2-40B4-BE49-F238E27FC236}">
                  <a16:creationId xmlns:a16="http://schemas.microsoft.com/office/drawing/2014/main" id="{A8E43A82-FA65-4B50-9828-C4740E9E741A}"/>
                </a:ext>
              </a:extLst>
            </p:cNvPr>
            <p:cNvCxnSpPr>
              <a:cxnSpLocks/>
            </p:cNvCxnSpPr>
            <p:nvPr userDrawn="1"/>
          </p:nvCxnSpPr>
          <p:spPr>
            <a:xfrm>
              <a:off x="6633481" y="1584000"/>
              <a:ext cx="230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Lijn">
              <a:extLst>
                <a:ext uri="{FF2B5EF4-FFF2-40B4-BE49-F238E27FC236}">
                  <a16:creationId xmlns:a16="http://schemas.microsoft.com/office/drawing/2014/main" id="{0150E791-AE56-48CE-BD8B-44B868408D75}"/>
                </a:ext>
              </a:extLst>
            </p:cNvPr>
            <p:cNvCxnSpPr>
              <a:cxnSpLocks/>
            </p:cNvCxnSpPr>
            <p:nvPr userDrawn="1"/>
          </p:nvCxnSpPr>
          <p:spPr>
            <a:xfrm>
              <a:off x="6633481" y="5127989"/>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8" name="Icon Bijsnijden" descr="Afbeelding met tafel&#10;&#10;Automatisch gegenereerde beschrijving">
              <a:extLst>
                <a:ext uri="{FF2B5EF4-FFF2-40B4-BE49-F238E27FC236}">
                  <a16:creationId xmlns:a16="http://schemas.microsoft.com/office/drawing/2014/main" id="{4B64F629-3218-474E-A1F5-909319BB8D0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96542" y="2948859"/>
              <a:ext cx="562053" cy="724001"/>
            </a:xfrm>
            <a:prstGeom prst="rect">
              <a:avLst/>
            </a:prstGeom>
          </p:spPr>
        </p:pic>
        <p:pic>
          <p:nvPicPr>
            <p:cNvPr id="139" name="Icon Opnieuw instellen">
              <a:extLst>
                <a:ext uri="{FF2B5EF4-FFF2-40B4-BE49-F238E27FC236}">
                  <a16:creationId xmlns:a16="http://schemas.microsoft.com/office/drawing/2014/main" id="{ECEAD7ED-CCA4-47A3-9804-4095FAD53DD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132014" y="5743449"/>
              <a:ext cx="1181265" cy="257211"/>
            </a:xfrm>
            <a:prstGeom prst="rect">
              <a:avLst/>
            </a:prstGeom>
          </p:spPr>
        </p:pic>
      </p:grpSp>
      <p:grpSp>
        <p:nvGrpSpPr>
          <p:cNvPr id="140" name="Tip Dia herstellen">
            <a:extLst>
              <a:ext uri="{FF2B5EF4-FFF2-40B4-BE49-F238E27FC236}">
                <a16:creationId xmlns:a16="http://schemas.microsoft.com/office/drawing/2014/main" id="{50F5CC48-804D-426E-8495-1935FB72D7E5}"/>
              </a:ext>
            </a:extLst>
          </p:cNvPr>
          <p:cNvGrpSpPr/>
          <p:nvPr userDrawn="1"/>
        </p:nvGrpSpPr>
        <p:grpSpPr>
          <a:xfrm>
            <a:off x="9375155" y="1391510"/>
            <a:ext cx="2304000" cy="4201150"/>
            <a:chOff x="9375155" y="1391507"/>
            <a:chExt cx="2304000" cy="4201150"/>
          </a:xfrm>
        </p:grpSpPr>
        <p:sp>
          <p:nvSpPr>
            <p:cNvPr id="141" name="Tip tekst">
              <a:extLst>
                <a:ext uri="{FF2B5EF4-FFF2-40B4-BE49-F238E27FC236}">
                  <a16:creationId xmlns:a16="http://schemas.microsoft.com/office/drawing/2014/main" id="{F03604F6-D217-4100-8DC7-447C5DF07B76}"/>
                </a:ext>
              </a:extLst>
            </p:cNvPr>
            <p:cNvSpPr txBox="1"/>
            <p:nvPr userDrawn="1"/>
          </p:nvSpPr>
          <p:spPr>
            <a:xfrm>
              <a:off x="9375155" y="1391507"/>
              <a:ext cx="2304000" cy="4201150"/>
            </a:xfrm>
            <a:prstGeom prst="rect">
              <a:avLst/>
            </a:prstGeom>
            <a:noFill/>
          </p:spPr>
          <p:txBody>
            <a:bodyPr wrap="square" lIns="0" tIns="0" rIns="0" bIns="0" rtlCol="0">
              <a:spAutoFit/>
            </a:bodyPr>
            <a:lstStyle/>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Dia herstellen</a:t>
              </a:r>
            </a:p>
            <a:p>
              <a:pPr>
                <a:lnSpc>
                  <a:spcPct val="100000"/>
                </a:lnSpc>
              </a:pPr>
              <a:endParaRPr lang="nl-NL" sz="1050" b="0" cap="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none" baseline="0" noProof="1">
                  <a:solidFill>
                    <a:schemeClr val="tx1"/>
                  </a:solidFill>
                  <a:latin typeface="Calibri Light" panose="020F0302020204030204" pitchFamily="34" charset="0"/>
                  <a:cs typeface="Calibri Light" panose="020F0302020204030204" pitchFamily="34" charset="0"/>
                </a:rPr>
                <a:t>Als de dia-elementen niet (meer) op de juiste manier (over elkaar) liggen kun je de dia-indeling herstellen:</a:t>
              </a: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sng" cap="all" baseline="0" noProof="1">
                  <a:solidFill>
                    <a:schemeClr val="accent1"/>
                  </a:solidFill>
                  <a:latin typeface="Calibri Light" panose="020F0302020204030204" pitchFamily="34" charset="0"/>
                  <a:cs typeface="Calibri Light" panose="020F0302020204030204" pitchFamily="34" charset="0"/>
                </a:rPr>
                <a:t>Stap 1:</a:t>
              </a: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none" baseline="0" noProof="1">
                  <a:solidFill>
                    <a:schemeClr val="tx1"/>
                  </a:solidFill>
                  <a:latin typeface="Calibri Light" panose="020F0302020204030204" pitchFamily="34" charset="0"/>
                  <a:cs typeface="Calibri Light" panose="020F0302020204030204" pitchFamily="34" charset="0"/>
                </a:rPr>
                <a:t>Verwijder eerst de bijsnijdingen van foto’s op deze dia (anders raken ze in STAP 2 verloren): </a:t>
              </a:r>
            </a:p>
            <a:p>
              <a:pPr marL="143991" marR="0" lvl="1" indent="-143991" algn="l" defTabSz="531979"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Klik op de foto. </a:t>
              </a:r>
            </a:p>
            <a:p>
              <a:pPr marL="143991" marR="0" lvl="1" indent="-143991" algn="l" defTabSz="531979"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Op tab </a:t>
              </a:r>
              <a:r>
                <a:rPr lang="nl-NL" sz="1050" b="1" i="0" u="none" kern="1200" baseline="0" noProof="1">
                  <a:solidFill>
                    <a:schemeClr val="tx1"/>
                  </a:solidFill>
                  <a:latin typeface="Calibri Light" panose="020F0302020204030204" pitchFamily="34" charset="0"/>
                  <a:ea typeface="+mn-ea"/>
                  <a:cs typeface="Calibri Light" panose="020F0302020204030204" pitchFamily="34" charset="0"/>
                </a:rPr>
                <a:t>Afbeeldingsopmaak</a:t>
              </a: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 klik op </a:t>
              </a:r>
              <a:r>
                <a:rPr lang="nl-NL" sz="1050" b="1" i="0" u="none" kern="1200" baseline="0" noProof="1">
                  <a:solidFill>
                    <a:schemeClr val="tx1"/>
                  </a:solidFill>
                  <a:latin typeface="Calibri Light" panose="020F0302020204030204" pitchFamily="34" charset="0"/>
                  <a:ea typeface="+mn-ea"/>
                  <a:cs typeface="Calibri Light" panose="020F0302020204030204" pitchFamily="34" charset="0"/>
                </a:rPr>
                <a:t>Afbeeldingen comprimeren</a:t>
              </a: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a:t>
              </a: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Selecteer </a:t>
              </a:r>
              <a:r>
                <a:rPr lang="nl-NL" sz="1050" b="1" i="0" u="none" baseline="0" noProof="1">
                  <a:solidFill>
                    <a:schemeClr val="tx1"/>
                  </a:solidFill>
                  <a:latin typeface="Calibri Light" panose="020F0302020204030204" pitchFamily="34" charset="0"/>
                  <a:cs typeface="Calibri Light" panose="020F0302020204030204" pitchFamily="34" charset="0"/>
                </a:rPr>
                <a:t>Bijgesneden gebieden van afbeeldingen verwijderen</a:t>
              </a:r>
              <a:r>
                <a:rPr lang="nl-NL" sz="1050" b="0" i="0" u="none" baseline="0" noProof="1">
                  <a:solidFill>
                    <a:schemeClr val="tx1"/>
                  </a:solidFill>
                  <a:latin typeface="Calibri Light" panose="020F0302020204030204" pitchFamily="34" charset="0"/>
                  <a:cs typeface="Calibri Light" panose="020F0302020204030204" pitchFamily="34" charset="0"/>
                </a:rPr>
                <a:t> en </a:t>
              </a:r>
              <a:r>
                <a:rPr lang="nl-NL" sz="1050" b="1" i="0" u="none" baseline="0" noProof="1">
                  <a:solidFill>
                    <a:schemeClr val="tx1"/>
                  </a:solidFill>
                  <a:latin typeface="Calibri Light" panose="020F0302020204030204" pitchFamily="34" charset="0"/>
                  <a:cs typeface="Calibri Light" panose="020F0302020204030204" pitchFamily="34" charset="0"/>
                </a:rPr>
                <a:t>Standaardresolutie gebruiken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Sluit af met een klik op </a:t>
              </a:r>
              <a:r>
                <a:rPr lang="nl-NL" sz="1050" b="1" i="0" u="none" baseline="0" noProof="1">
                  <a:solidFill>
                    <a:schemeClr val="tx1"/>
                  </a:solidFill>
                  <a:latin typeface="Calibri Light" panose="020F0302020204030204" pitchFamily="34" charset="0"/>
                  <a:cs typeface="Calibri Light" panose="020F0302020204030204" pitchFamily="34" charset="0"/>
                </a:rPr>
                <a:t>OK</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sng" cap="all" baseline="0" noProof="1">
                  <a:solidFill>
                    <a:schemeClr val="accent1"/>
                  </a:solidFill>
                  <a:latin typeface="Calibri Light" panose="020F0302020204030204" pitchFamily="34" charset="0"/>
                  <a:cs typeface="Calibri Light" panose="020F0302020204030204" pitchFamily="34" charset="0"/>
                </a:rPr>
                <a:t>Stap 2:</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Start</a:t>
              </a:r>
              <a:r>
                <a:rPr lang="nl-NL" sz="1050" b="0" i="0" u="none" baseline="0" noProof="1">
                  <a:solidFill>
                    <a:schemeClr val="tx1"/>
                  </a:solidFill>
                  <a:latin typeface="Calibri Light" panose="020F0302020204030204" pitchFamily="34" charset="0"/>
                  <a:cs typeface="Calibri Light" panose="020F0302020204030204" pitchFamily="34" charset="0"/>
                </a:rPr>
                <a:t>:</a:t>
              </a:r>
              <a:r>
                <a:rPr lang="nl-NL" sz="1050" b="1" i="0" u="none" baseline="0" noProof="1">
                  <a:solidFill>
                    <a:schemeClr val="tx1"/>
                  </a:solidFill>
                  <a:latin typeface="Calibri Light" panose="020F0302020204030204" pitchFamily="34" charset="0"/>
                  <a:cs typeface="Calibri Light" panose="020F0302020204030204" pitchFamily="34" charset="0"/>
                </a:rPr>
                <a:t> </a:t>
              </a:r>
              <a:r>
                <a:rPr lang="nl-NL" sz="1050" b="0" i="0" u="none" baseline="0" noProof="1">
                  <a:solidFill>
                    <a:schemeClr val="tx1"/>
                  </a:solidFill>
                  <a:latin typeface="Calibri Light" panose="020F0302020204030204" pitchFamily="34" charset="0"/>
                  <a:cs typeface="Calibri Light" panose="020F0302020204030204" pitchFamily="34" charset="0"/>
                </a:rPr>
                <a:t>klik op </a:t>
              </a:r>
              <a:r>
                <a:rPr lang="nl-NL" sz="1050" b="1" i="0" u="none" baseline="0" noProof="1">
                  <a:solidFill>
                    <a:schemeClr val="tx1"/>
                  </a:solidFill>
                  <a:latin typeface="Calibri Light" panose="020F0302020204030204" pitchFamily="34" charset="0"/>
                  <a:cs typeface="Calibri Light" panose="020F0302020204030204" pitchFamily="34" charset="0"/>
                </a:rPr>
                <a:t>Opnieuw instellen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1377955" rtl="0" eaLnBrk="1" fontAlgn="auto" latinLnBrk="0" hangingPunct="1">
                <a:lnSpc>
                  <a:spcPct val="100000"/>
                </a:lnSpc>
                <a:spcBef>
                  <a:spcPts val="0"/>
                </a:spcBef>
                <a:spcAft>
                  <a:spcPts val="0"/>
                </a:spcAft>
                <a:buClrTx/>
                <a:buSzTx/>
                <a:buFont typeface="Calibri" panose="020B0604020202020204" pitchFamily="34" charset="0"/>
                <a:buNone/>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p:txBody>
        </p:sp>
        <p:cxnSp>
          <p:nvCxnSpPr>
            <p:cNvPr id="142" name="Lijn">
              <a:extLst>
                <a:ext uri="{FF2B5EF4-FFF2-40B4-BE49-F238E27FC236}">
                  <a16:creationId xmlns:a16="http://schemas.microsoft.com/office/drawing/2014/main" id="{ECE3DE52-C3EA-4DC1-B3F9-EEA3DBCEEEF4}"/>
                </a:ext>
              </a:extLst>
            </p:cNvPr>
            <p:cNvCxnSpPr>
              <a:cxnSpLocks/>
            </p:cNvCxnSpPr>
            <p:nvPr userDrawn="1"/>
          </p:nvCxnSpPr>
          <p:spPr>
            <a:xfrm>
              <a:off x="9375155" y="1584000"/>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43" name="Icon Afbeeldingen comprimeren">
              <a:extLst>
                <a:ext uri="{FF2B5EF4-FFF2-40B4-BE49-F238E27FC236}">
                  <a16:creationId xmlns:a16="http://schemas.microsoft.com/office/drawing/2014/main" id="{242BF795-21CD-4CB0-B783-A5078CF86BBF}"/>
                </a:ext>
              </a:extLst>
            </p:cNvPr>
            <p:cNvPicPr>
              <a:picLocks noChangeAspect="1"/>
            </p:cNvPicPr>
            <p:nvPr userDrawn="1"/>
          </p:nvPicPr>
          <p:blipFill>
            <a:blip r:embed="rId8">
              <a:extLst>
                <a:ext uri="{28A0092B-C50C-407E-A947-70E740481C1C}">
                  <a14:useLocalDpi xmlns:a14="http://schemas.microsoft.com/office/drawing/2010/main" val="0"/>
                </a:ext>
              </a:extLst>
            </a:blip>
            <a:stretch/>
          </p:blipFill>
          <p:spPr>
            <a:xfrm>
              <a:off x="9511434" y="3464874"/>
              <a:ext cx="1705213" cy="228632"/>
            </a:xfrm>
            <a:prstGeom prst="rect">
              <a:avLst/>
            </a:prstGeom>
          </p:spPr>
        </p:pic>
        <p:pic>
          <p:nvPicPr>
            <p:cNvPr id="144" name="Icon Opnieuw instellen">
              <a:extLst>
                <a:ext uri="{FF2B5EF4-FFF2-40B4-BE49-F238E27FC236}">
                  <a16:creationId xmlns:a16="http://schemas.microsoft.com/office/drawing/2014/main" id="{0F159EE5-0DB6-44B4-B1E3-B600765D8FC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778170" y="4937066"/>
              <a:ext cx="1181265" cy="257211"/>
            </a:xfrm>
            <a:prstGeom prst="rect">
              <a:avLst/>
            </a:prstGeom>
          </p:spPr>
        </p:pic>
      </p:grpSp>
      <p:sp>
        <p:nvSpPr>
          <p:cNvPr id="145" name="Tijdelijke aanduiding voor datum 1">
            <a:extLst>
              <a:ext uri="{FF2B5EF4-FFF2-40B4-BE49-F238E27FC236}">
                <a16:creationId xmlns:a16="http://schemas.microsoft.com/office/drawing/2014/main" id="{3FFF70E0-9C62-42C0-999D-79C0187433DB}"/>
              </a:ext>
            </a:extLst>
          </p:cNvPr>
          <p:cNvSpPr>
            <a:spLocks noGrp="1"/>
          </p:cNvSpPr>
          <p:nvPr>
            <p:ph type="dt" sz="half" idx="10"/>
          </p:nvPr>
        </p:nvSpPr>
        <p:spPr>
          <a:xfrm>
            <a:off x="-84432" y="6695008"/>
            <a:ext cx="36000" cy="307777"/>
          </a:xfrm>
          <a:prstGeom prst="rect">
            <a:avLst/>
          </a:prstGeom>
        </p:spPr>
        <p:txBody>
          <a:bodyPr>
            <a:spAutoFit/>
          </a:bodyPr>
          <a:lstStyle>
            <a:lvl1pPr>
              <a:defRPr sz="100">
                <a:solidFill>
                  <a:srgbClr val="E6E6E6"/>
                </a:solidFill>
              </a:defRPr>
            </a:lvl1pPr>
          </a:lstStyle>
          <a:p>
            <a:fld id="{8B37950E-F7D9-49D4-8201-0A96F5749215}" type="datetime4">
              <a:rPr lang="nl-NL" smtClean="0"/>
              <a:t>13 januari 2025</a:t>
            </a:fld>
            <a:endParaRPr lang="nl-NL" dirty="0"/>
          </a:p>
        </p:txBody>
      </p:sp>
      <p:sp>
        <p:nvSpPr>
          <p:cNvPr id="146" name="Tijdelijke aanduiding voor voettekst 2">
            <a:extLst>
              <a:ext uri="{FF2B5EF4-FFF2-40B4-BE49-F238E27FC236}">
                <a16:creationId xmlns:a16="http://schemas.microsoft.com/office/drawing/2014/main" id="{C970C9C0-2814-41BA-938D-B4F9E5E41EFB}"/>
              </a:ext>
            </a:extLst>
          </p:cNvPr>
          <p:cNvSpPr>
            <a:spLocks noGrp="1"/>
          </p:cNvSpPr>
          <p:nvPr>
            <p:ph type="ftr" sz="quarter" idx="11"/>
          </p:nvPr>
        </p:nvSpPr>
        <p:spPr>
          <a:xfrm>
            <a:off x="-84432" y="6695010"/>
            <a:ext cx="36000" cy="907941"/>
          </a:xfrm>
          <a:prstGeom prst="rect">
            <a:avLst/>
          </a:prstGeom>
        </p:spPr>
        <p:txBody>
          <a:bodyPr>
            <a:spAutoFit/>
          </a:bodyPr>
          <a:lstStyle>
            <a:lvl1pPr>
              <a:defRPr sz="100">
                <a:solidFill>
                  <a:srgbClr val="E6E6E6"/>
                </a:solidFill>
              </a:defRPr>
            </a:lvl1pPr>
          </a:lstStyle>
          <a:p>
            <a:r>
              <a:rPr lang="nl-NL" dirty="0"/>
              <a:t>Titel van de presentatie via &gt;Invoegen &gt;Koptekst en voettekst</a:t>
            </a:r>
          </a:p>
        </p:txBody>
      </p:sp>
      <p:sp>
        <p:nvSpPr>
          <p:cNvPr id="147" name="Tijdelijke aanduiding voor dianummer 3">
            <a:extLst>
              <a:ext uri="{FF2B5EF4-FFF2-40B4-BE49-F238E27FC236}">
                <a16:creationId xmlns:a16="http://schemas.microsoft.com/office/drawing/2014/main" id="{0B7FD4F4-2E28-41DA-B738-FB098BA4F714}"/>
              </a:ext>
            </a:extLst>
          </p:cNvPr>
          <p:cNvSpPr>
            <a:spLocks noGrp="1"/>
          </p:cNvSpPr>
          <p:nvPr>
            <p:ph type="sldNum" sz="quarter" idx="12"/>
          </p:nvPr>
        </p:nvSpPr>
        <p:spPr>
          <a:xfrm>
            <a:off x="-84432" y="6695008"/>
            <a:ext cx="36000" cy="169277"/>
          </a:xfrm>
          <a:prstGeom prst="rect">
            <a:avLst/>
          </a:prstGeom>
        </p:spPr>
        <p:txBody>
          <a:bodyPr>
            <a:spAutoFit/>
          </a:bodyPr>
          <a:lstStyle>
            <a:lvl1pPr>
              <a:defRPr sz="100">
                <a:solidFill>
                  <a:srgbClr val="E6E6E6"/>
                </a:solidFill>
              </a:defRPr>
            </a:lvl1pPr>
          </a:lstStyle>
          <a:p>
            <a:fld id="{B8626174-7854-4699-ADD6-1A80D8049B55}" type="slidenum">
              <a:rPr lang="nl-NL" smtClean="0"/>
              <a:pPr/>
              <a:t>‹nr.›</a:t>
            </a:fld>
            <a:endParaRPr lang="nl-NL" dirty="0"/>
          </a:p>
        </p:txBody>
      </p:sp>
      <p:sp>
        <p:nvSpPr>
          <p:cNvPr id="148" name="Titel 4">
            <a:extLst>
              <a:ext uri="{FF2B5EF4-FFF2-40B4-BE49-F238E27FC236}">
                <a16:creationId xmlns:a16="http://schemas.microsoft.com/office/drawing/2014/main" id="{D1AB2F9D-80F5-47D5-B03F-079A6920C3EA}"/>
              </a:ext>
            </a:extLst>
          </p:cNvPr>
          <p:cNvSpPr>
            <a:spLocks noGrp="1"/>
          </p:cNvSpPr>
          <p:nvPr>
            <p:ph type="title" hasCustomPrompt="1"/>
          </p:nvPr>
        </p:nvSpPr>
        <p:spPr>
          <a:xfrm>
            <a:off x="43490" y="-228203"/>
            <a:ext cx="360000" cy="153888"/>
          </a:xfrm>
          <a:prstGeom prst="rect">
            <a:avLst/>
          </a:prstGeom>
        </p:spPr>
        <p:txBody>
          <a:bodyPr lIns="0" tIns="0" rIns="0" bIns="0"/>
          <a:lstStyle>
            <a:lvl1pPr>
              <a:defRPr sz="1000">
                <a:solidFill>
                  <a:schemeClr val="bg2">
                    <a:lumMod val="75000"/>
                  </a:schemeClr>
                </a:solidFill>
              </a:defRPr>
            </a:lvl1pPr>
          </a:lstStyle>
          <a:p>
            <a:r>
              <a:rPr lang="nl-NL" dirty="0"/>
              <a:t>[titel]</a:t>
            </a:r>
          </a:p>
        </p:txBody>
      </p:sp>
    </p:spTree>
    <p:extLst>
      <p:ext uri="{BB962C8B-B14F-4D97-AF65-F5344CB8AC3E}">
        <p14:creationId xmlns:p14="http://schemas.microsoft.com/office/powerpoint/2010/main" val="182031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ussendia 1">
    <p:spTree>
      <p:nvGrpSpPr>
        <p:cNvPr id="1" name=""/>
        <p:cNvGrpSpPr/>
        <p:nvPr/>
      </p:nvGrpSpPr>
      <p:grpSpPr>
        <a:xfrm>
          <a:off x="0" y="0"/>
          <a:ext cx="0" cy="0"/>
          <a:chOff x="0" y="0"/>
          <a:chExt cx="0" cy="0"/>
        </a:xfrm>
      </p:grpSpPr>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0"/>
            <a:ext cx="4572000" cy="6858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3132000" y="1006475"/>
            <a:ext cx="7876110" cy="4862513"/>
          </a:xfrm>
          <a:solidFill>
            <a:schemeClr val="accent1"/>
          </a:solidFill>
        </p:spPr>
        <p:txBody>
          <a:bodyPr lIns="540000" tIns="1512000" rIns="360000" bIns="108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1" name="Tijdelijke aanduiding voor tekst 30">
            <a:extLst>
              <a:ext uri="{FF2B5EF4-FFF2-40B4-BE49-F238E27FC236}">
                <a16:creationId xmlns:a16="http://schemas.microsoft.com/office/drawing/2014/main" id="{70246C87-88F4-7B25-3716-289A3B82443B}"/>
              </a:ext>
            </a:extLst>
          </p:cNvPr>
          <p:cNvSpPr>
            <a:spLocks noGrp="1"/>
          </p:cNvSpPr>
          <p:nvPr>
            <p:ph type="body" sz="quarter" idx="11" hasCustomPrompt="1"/>
          </p:nvPr>
        </p:nvSpPr>
        <p:spPr>
          <a:xfrm>
            <a:off x="9955213" y="4568825"/>
            <a:ext cx="2102400" cy="21024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3708001" y="1615799"/>
            <a:ext cx="6862866" cy="677108"/>
          </a:xfrm>
        </p:spPr>
        <p:txBody>
          <a:bodyPr>
            <a:noAutofit/>
          </a:bodyPr>
          <a:lstStyle>
            <a:lvl1pPr>
              <a:defRPr sz="4400">
                <a:solidFill>
                  <a:schemeClr val="bg1"/>
                </a:solidFill>
              </a:defRPr>
            </a:lvl1pPr>
          </a:lstStyle>
          <a:p>
            <a:r>
              <a:rPr lang="nl-NL" dirty="0"/>
              <a:t>[titel]</a:t>
            </a:r>
          </a:p>
        </p:txBody>
      </p:sp>
    </p:spTree>
    <p:extLst>
      <p:ext uri="{BB962C8B-B14F-4D97-AF65-F5344CB8AC3E}">
        <p14:creationId xmlns:p14="http://schemas.microsoft.com/office/powerpoint/2010/main" val="216417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ussendia 2">
    <p:spTree>
      <p:nvGrpSpPr>
        <p:cNvPr id="1" name=""/>
        <p:cNvGrpSpPr/>
        <p:nvPr/>
      </p:nvGrpSpPr>
      <p:grpSpPr>
        <a:xfrm>
          <a:off x="0" y="0"/>
          <a:ext cx="0" cy="0"/>
          <a:chOff x="0" y="0"/>
          <a:chExt cx="0" cy="0"/>
        </a:xfrm>
      </p:grpSpPr>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0"/>
            <a:ext cx="4572000" cy="6858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3132000" y="1006475"/>
            <a:ext cx="7876110" cy="4862513"/>
          </a:xfrm>
          <a:solidFill>
            <a:schemeClr val="tx2"/>
          </a:solidFill>
        </p:spPr>
        <p:txBody>
          <a:bodyPr lIns="540000" tIns="1512000" rIns="360000" bIns="10800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3708001" y="1615799"/>
            <a:ext cx="6862866" cy="677108"/>
          </a:xfrm>
        </p:spPr>
        <p:txBody>
          <a:bodyPr>
            <a:noAutofit/>
          </a:bodyPr>
          <a:lstStyle>
            <a:lvl1pPr>
              <a:defRPr sz="4400">
                <a:solidFill>
                  <a:schemeClr val="tx1"/>
                </a:solidFill>
              </a:defRPr>
            </a:lvl1pPr>
          </a:lstStyle>
          <a:p>
            <a:r>
              <a:rPr lang="nl-NL" dirty="0"/>
              <a:t>[titel]</a:t>
            </a:r>
          </a:p>
        </p:txBody>
      </p:sp>
      <p:sp>
        <p:nvSpPr>
          <p:cNvPr id="3" name="Tijdelijke aanduiding voor tekst 30">
            <a:extLst>
              <a:ext uri="{FF2B5EF4-FFF2-40B4-BE49-F238E27FC236}">
                <a16:creationId xmlns:a16="http://schemas.microsoft.com/office/drawing/2014/main" id="{6DA164C7-A72E-D18F-522D-4E96389D227A}"/>
              </a:ext>
            </a:extLst>
          </p:cNvPr>
          <p:cNvSpPr>
            <a:spLocks noGrp="1"/>
          </p:cNvSpPr>
          <p:nvPr>
            <p:ph type="body" sz="quarter" idx="11" hasCustomPrompt="1"/>
          </p:nvPr>
        </p:nvSpPr>
        <p:spPr>
          <a:xfrm>
            <a:off x="9955213" y="4568825"/>
            <a:ext cx="2102400" cy="21024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37818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ussendia 3">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BA2F801-B560-95A6-D2AB-603F2ACDB0D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202982"/>
            <a:ext cx="2160000" cy="2160000"/>
          </a:xfrm>
          <a:prstGeom prst="rect">
            <a:avLst/>
          </a:prstGeom>
        </p:spPr>
      </p:pic>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1"/>
            <a:ext cx="12193200" cy="3204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2052000" y="2488676"/>
            <a:ext cx="8136000" cy="4369324"/>
          </a:xfrm>
          <a:solidFill>
            <a:schemeClr val="accent1"/>
          </a:solidFill>
        </p:spPr>
        <p:txBody>
          <a:bodyPr lIns="648000" tIns="1512000" rIns="648000" bIns="108000"/>
          <a:lstStyle>
            <a:lvl1pPr marL="0" indent="0" algn="l">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1" name="Tijdelijke aanduiding voor tekst 30">
            <a:extLst>
              <a:ext uri="{FF2B5EF4-FFF2-40B4-BE49-F238E27FC236}">
                <a16:creationId xmlns:a16="http://schemas.microsoft.com/office/drawing/2014/main" id="{70246C87-88F4-7B25-3716-289A3B82443B}"/>
              </a:ext>
            </a:extLst>
          </p:cNvPr>
          <p:cNvSpPr>
            <a:spLocks noGrp="1"/>
          </p:cNvSpPr>
          <p:nvPr>
            <p:ph type="body" sz="quarter" idx="11" hasCustomPrompt="1"/>
          </p:nvPr>
        </p:nvSpPr>
        <p:spPr>
          <a:xfrm>
            <a:off x="9956771" y="4575204"/>
            <a:ext cx="2088000" cy="20880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2700000" y="3090446"/>
            <a:ext cx="6862866" cy="677108"/>
          </a:xfrm>
        </p:spPr>
        <p:txBody>
          <a:bodyPr>
            <a:noAutofit/>
          </a:bodyPr>
          <a:lstStyle>
            <a:lvl1pPr>
              <a:defRPr sz="4400">
                <a:solidFill>
                  <a:schemeClr val="bg1"/>
                </a:solidFill>
              </a:defRPr>
            </a:lvl1pPr>
          </a:lstStyle>
          <a:p>
            <a:r>
              <a:rPr lang="nl-NL" dirty="0"/>
              <a:t>[titel]</a:t>
            </a:r>
          </a:p>
        </p:txBody>
      </p:sp>
    </p:spTree>
    <p:extLst>
      <p:ext uri="{BB962C8B-B14F-4D97-AF65-F5344CB8AC3E}">
        <p14:creationId xmlns:p14="http://schemas.microsoft.com/office/powerpoint/2010/main" val="172712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ssendia 4">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6510A04-718B-3D5A-E557-1A7ADD02C9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202982"/>
            <a:ext cx="2160000" cy="2160000"/>
          </a:xfrm>
          <a:prstGeom prst="rect">
            <a:avLst/>
          </a:prstGeom>
        </p:spPr>
      </p:pic>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1"/>
            <a:ext cx="12193200" cy="3204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2052000" y="2488676"/>
            <a:ext cx="8136000" cy="4369324"/>
          </a:xfrm>
          <a:solidFill>
            <a:schemeClr val="tx2"/>
          </a:solidFill>
        </p:spPr>
        <p:txBody>
          <a:bodyPr lIns="648000" tIns="1512000" rIns="648000" bIns="108000"/>
          <a:lstStyle>
            <a:lvl1pPr marL="0" indent="0" algn="l">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2700000" y="3090446"/>
            <a:ext cx="6862866" cy="677108"/>
          </a:xfrm>
        </p:spPr>
        <p:txBody>
          <a:bodyPr>
            <a:noAutofit/>
          </a:bodyPr>
          <a:lstStyle>
            <a:lvl1pPr>
              <a:defRPr sz="4400">
                <a:solidFill>
                  <a:schemeClr val="tx1"/>
                </a:solidFill>
              </a:defRPr>
            </a:lvl1pPr>
          </a:lstStyle>
          <a:p>
            <a:r>
              <a:rPr lang="nl-NL" dirty="0"/>
              <a:t>[titel]</a:t>
            </a:r>
          </a:p>
        </p:txBody>
      </p:sp>
      <p:sp>
        <p:nvSpPr>
          <p:cNvPr id="4" name="Tijdelijke aanduiding voor tekst 30">
            <a:extLst>
              <a:ext uri="{FF2B5EF4-FFF2-40B4-BE49-F238E27FC236}">
                <a16:creationId xmlns:a16="http://schemas.microsoft.com/office/drawing/2014/main" id="{0B380E33-452E-66AA-6887-1507911E2F40}"/>
              </a:ext>
            </a:extLst>
          </p:cNvPr>
          <p:cNvSpPr>
            <a:spLocks noGrp="1"/>
          </p:cNvSpPr>
          <p:nvPr>
            <p:ph type="body" sz="quarter" idx="11" hasCustomPrompt="1"/>
          </p:nvPr>
        </p:nvSpPr>
        <p:spPr>
          <a:xfrm>
            <a:off x="9956771" y="4575204"/>
            <a:ext cx="2088000" cy="20880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1652177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ussendia 5">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lvl1pPr>
          </a:lstStyle>
          <a:p>
            <a:r>
              <a:rPr lang="nl-NL" dirty="0"/>
              <a:t>[titel]</a:t>
            </a:r>
          </a:p>
        </p:txBody>
      </p:sp>
    </p:spTree>
    <p:extLst>
      <p:ext uri="{BB962C8B-B14F-4D97-AF65-F5344CB8AC3E}">
        <p14:creationId xmlns:p14="http://schemas.microsoft.com/office/powerpoint/2010/main" val="237078056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ssendia 6">
    <p:bg>
      <p:bgPr>
        <a:solidFill>
          <a:schemeClr val="bg2"/>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solidFill>
                  <a:schemeClr val="bg1"/>
                </a:solidFill>
              </a:defRPr>
            </a:lvl1pPr>
          </a:lstStyle>
          <a:p>
            <a:r>
              <a:rPr lang="nl-NL" dirty="0"/>
              <a:t>[titel]</a:t>
            </a:r>
          </a:p>
        </p:txBody>
      </p:sp>
    </p:spTree>
    <p:extLst>
      <p:ext uri="{BB962C8B-B14F-4D97-AF65-F5344CB8AC3E}">
        <p14:creationId xmlns:p14="http://schemas.microsoft.com/office/powerpoint/2010/main" val="374546503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Afbeelding 4" descr="Afbeelding met wolk, tekst, hemel, water&#10;&#10;Automatisch gegenereerde beschrijving" hidden="1">
            <a:extLst>
              <a:ext uri="{FF2B5EF4-FFF2-40B4-BE49-F238E27FC236}">
                <a16:creationId xmlns:a16="http://schemas.microsoft.com/office/drawing/2014/main" id="{7739904D-03D5-C10D-8808-4D0FE8383C80}"/>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jdelijke aanduiding voor titel 1">
            <a:extLst>
              <a:ext uri="{FF2B5EF4-FFF2-40B4-BE49-F238E27FC236}">
                <a16:creationId xmlns:a16="http://schemas.microsoft.com/office/drawing/2014/main" id="{935A2F0B-803E-0E9C-ABC0-EE43198B7357}"/>
              </a:ext>
            </a:extLst>
          </p:cNvPr>
          <p:cNvSpPr>
            <a:spLocks noGrp="1"/>
          </p:cNvSpPr>
          <p:nvPr>
            <p:ph type="title"/>
          </p:nvPr>
        </p:nvSpPr>
        <p:spPr>
          <a:xfrm>
            <a:off x="719998" y="522513"/>
            <a:ext cx="10692000" cy="1408654"/>
          </a:xfrm>
          <a:prstGeom prst="rect">
            <a:avLst/>
          </a:prstGeom>
        </p:spPr>
        <p:txBody>
          <a:bodyPr vert="horz" lIns="0" tIns="0" rIns="0" bIns="0" rtlCol="0" anchor="b" anchorCtr="0">
            <a:normAutofit/>
          </a:bodyPr>
          <a:lstStyle/>
          <a:p>
            <a:r>
              <a:rPr lang="nl-NL" dirty="0"/>
              <a:t>Klik om stijl te bewerken</a:t>
            </a:r>
          </a:p>
        </p:txBody>
      </p:sp>
      <p:sp>
        <p:nvSpPr>
          <p:cNvPr id="10" name="Tijdelijke aanduiding voor tekst 2">
            <a:extLst>
              <a:ext uri="{FF2B5EF4-FFF2-40B4-BE49-F238E27FC236}">
                <a16:creationId xmlns:a16="http://schemas.microsoft.com/office/drawing/2014/main" id="{DD830C86-F36B-6364-6B04-27CCC58AE141}"/>
              </a:ext>
            </a:extLst>
          </p:cNvPr>
          <p:cNvSpPr>
            <a:spLocks noGrp="1"/>
          </p:cNvSpPr>
          <p:nvPr>
            <p:ph type="body" idx="1"/>
          </p:nvPr>
        </p:nvSpPr>
        <p:spPr>
          <a:xfrm>
            <a:off x="720000" y="2421649"/>
            <a:ext cx="10692000" cy="3878665"/>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 (herhaling vanaf hier)</a:t>
            </a:r>
          </a:p>
          <a:p>
            <a:pPr lvl="6"/>
            <a:r>
              <a:rPr lang="nl-NL" dirty="0"/>
              <a:t>Zevende niveau</a:t>
            </a:r>
          </a:p>
          <a:p>
            <a:pPr lvl="7"/>
            <a:r>
              <a:rPr lang="nl-NL" dirty="0"/>
              <a:t>Achtste niveau</a:t>
            </a:r>
          </a:p>
          <a:p>
            <a:pPr lvl="8"/>
            <a:r>
              <a:rPr lang="nl-NL" dirty="0"/>
              <a:t>Negende niveau</a:t>
            </a:r>
          </a:p>
        </p:txBody>
      </p:sp>
    </p:spTree>
    <p:extLst>
      <p:ext uri="{BB962C8B-B14F-4D97-AF65-F5344CB8AC3E}">
        <p14:creationId xmlns:p14="http://schemas.microsoft.com/office/powerpoint/2010/main" val="1427278789"/>
      </p:ext>
    </p:extLst>
  </p:cSld>
  <p:clrMap bg1="lt1" tx1="dk1" bg2="lt2" tx2="dk2" accent1="accent1" accent2="accent2" accent3="accent3" accent4="accent4" accent5="accent5" accent6="accent6" hlink="hlink" folHlink="folHlink"/>
  <p:sldLayoutIdLst>
    <p:sldLayoutId id="2147483661" r:id="rId1"/>
    <p:sldLayoutId id="2147483721" r:id="rId2"/>
    <p:sldLayoutId id="2147483770" r:id="rId3"/>
    <p:sldLayoutId id="2147483723" r:id="rId4"/>
    <p:sldLayoutId id="2147483724" r:id="rId5"/>
    <p:sldLayoutId id="2147483725" r:id="rId6"/>
    <p:sldLayoutId id="2147483726" r:id="rId7"/>
    <p:sldLayoutId id="2147483748" r:id="rId8"/>
    <p:sldLayoutId id="2147483762" r:id="rId9"/>
    <p:sldLayoutId id="2147483763" r:id="rId10"/>
    <p:sldLayoutId id="2147483755" r:id="rId11"/>
    <p:sldLayoutId id="2147483752" r:id="rId12"/>
    <p:sldLayoutId id="2147483771" r:id="rId13"/>
    <p:sldLayoutId id="2147483744" r:id="rId14"/>
    <p:sldLayoutId id="2147483772" r:id="rId15"/>
    <p:sldLayoutId id="2147483764" r:id="rId16"/>
    <p:sldLayoutId id="2147483766" r:id="rId17"/>
    <p:sldLayoutId id="2147483774" r:id="rId18"/>
    <p:sldLayoutId id="2147483776" r:id="rId19"/>
    <p:sldLayoutId id="2147483775" r:id="rId20"/>
    <p:sldLayoutId id="2147483756" r:id="rId21"/>
    <p:sldLayoutId id="2147483777" r:id="rId22"/>
    <p:sldLayoutId id="2147483778" r:id="rId23"/>
    <p:sldLayoutId id="2147483779" r:id="rId24"/>
    <p:sldLayoutId id="2147483765" r:id="rId25"/>
    <p:sldLayoutId id="2147483767" r:id="rId26"/>
    <p:sldLayoutId id="2147483768" r:id="rId27"/>
    <p:sldLayoutId id="2147483769" r:id="rId28"/>
    <p:sldLayoutId id="2147483773" r:id="rId29"/>
    <p:sldLayoutId id="2147483662" r:id="rId30"/>
    <p:sldLayoutId id="2147483667" r:id="rId31"/>
  </p:sldLayoutIdLst>
  <p:txStyles>
    <p:titleStyle>
      <a:lvl1pPr algn="l" defTabSz="1219139" rtl="0" eaLnBrk="1" latinLnBrk="0" hangingPunct="1">
        <a:lnSpc>
          <a:spcPct val="100000"/>
        </a:lnSpc>
        <a:spcBef>
          <a:spcPct val="0"/>
        </a:spcBef>
        <a:buNone/>
        <a:defRPr sz="3240" b="1" kern="1200">
          <a:solidFill>
            <a:schemeClr val="tx1"/>
          </a:solidFill>
          <a:latin typeface="+mj-lt"/>
          <a:ea typeface="+mj-ea"/>
          <a:cs typeface="+mj-cs"/>
        </a:defRPr>
      </a:lvl1pPr>
    </p:titleStyle>
    <p:bodyStyle>
      <a:lvl1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1pPr>
      <a:lvl2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2pPr>
      <a:lvl3pPr marL="648000" indent="-216000" algn="l" defTabSz="1219139" rtl="0" eaLnBrk="1" latinLnBrk="0" hangingPunct="1">
        <a:lnSpc>
          <a:spcPct val="107000"/>
        </a:lnSpc>
        <a:spcBef>
          <a:spcPts val="0"/>
        </a:spcBef>
        <a:buSzPct val="80000"/>
        <a:buFont typeface="Wingdings" panose="05000000000000000000" pitchFamily="2" charset="2"/>
        <a:buChar char="§"/>
        <a:defRPr sz="2030" kern="1200">
          <a:solidFill>
            <a:schemeClr val="tx1"/>
          </a:solidFill>
          <a:latin typeface="+mn-lt"/>
          <a:ea typeface="+mn-ea"/>
          <a:cs typeface="+mn-cs"/>
        </a:defRPr>
      </a:lvl3pPr>
      <a:lvl4pPr marL="0" indent="0" algn="l" defTabSz="1219139" rtl="0" eaLnBrk="1" latinLnBrk="0" hangingPunct="1">
        <a:lnSpc>
          <a:spcPct val="107000"/>
        </a:lnSpc>
        <a:spcBef>
          <a:spcPts val="0"/>
        </a:spcBef>
        <a:buClr>
          <a:schemeClr val="bg1"/>
        </a:buClr>
        <a:buSzPct val="25000"/>
        <a:buFont typeface="Plus Jakarta Sans" pitchFamily="2" charset="0"/>
        <a:buChar char="′"/>
        <a:defRPr sz="2030" kern="1200">
          <a:solidFill>
            <a:schemeClr val="tx1"/>
          </a:solidFill>
          <a:latin typeface="+mn-lt"/>
          <a:ea typeface="+mn-ea"/>
          <a:cs typeface="+mn-cs"/>
        </a:defRPr>
      </a:lvl4pPr>
      <a:lvl5pPr marL="0" indent="0" algn="l" defTabSz="1219139" rtl="0" eaLnBrk="1" latinLnBrk="0" hangingPunct="1">
        <a:lnSpc>
          <a:spcPct val="107000"/>
        </a:lnSpc>
        <a:spcBef>
          <a:spcPts val="0"/>
        </a:spcBef>
        <a:buClr>
          <a:schemeClr val="bg1"/>
        </a:buClr>
        <a:buSzPct val="25000"/>
        <a:buFont typeface="Plus Jakarta Sans" pitchFamily="2" charset="0"/>
        <a:buChar char="′"/>
        <a:defRPr sz="2030" b="1" kern="1200">
          <a:solidFill>
            <a:schemeClr val="tx1"/>
          </a:solidFill>
          <a:latin typeface="+mn-lt"/>
          <a:ea typeface="+mn-ea"/>
          <a:cs typeface="+mn-cs"/>
        </a:defRPr>
      </a:lvl5pPr>
      <a:lvl6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6pPr>
      <a:lvl7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7pPr>
      <a:lvl8pPr marL="648000" indent="-216000" algn="l" defTabSz="1219139" rtl="0" eaLnBrk="1" latinLnBrk="0" hangingPunct="1">
        <a:lnSpc>
          <a:spcPct val="107000"/>
        </a:lnSpc>
        <a:spcBef>
          <a:spcPts val="0"/>
        </a:spcBef>
        <a:buSzPct val="80000"/>
        <a:buFont typeface="Cera PRO" panose="00000500000000000000" pitchFamily="50" charset="0"/>
        <a:buChar char="▪"/>
        <a:defRPr sz="2030" kern="1200">
          <a:solidFill>
            <a:schemeClr val="tx1"/>
          </a:solidFill>
          <a:latin typeface="+mn-lt"/>
          <a:ea typeface="+mn-ea"/>
          <a:cs typeface="+mn-cs"/>
        </a:defRPr>
      </a:lvl8pPr>
      <a:lvl9pPr marL="0" indent="0" algn="l" defTabSz="1219139" rtl="0" eaLnBrk="1" latinLnBrk="0" hangingPunct="1">
        <a:lnSpc>
          <a:spcPct val="107000"/>
        </a:lnSpc>
        <a:spcBef>
          <a:spcPts val="0"/>
        </a:spcBef>
        <a:buClr>
          <a:schemeClr val="tx1"/>
        </a:buClr>
        <a:buSzPct val="25000"/>
        <a:buFont typeface="Plus Jakarta Sans" pitchFamily="2" charset="0"/>
        <a:buChar char="′"/>
        <a:defRPr sz="2030" kern="1200">
          <a:solidFill>
            <a:schemeClr val="tx1"/>
          </a:solidFill>
          <a:latin typeface="+mn-lt"/>
          <a:ea typeface="+mn-ea"/>
          <a:cs typeface="+mn-cs"/>
        </a:defRPr>
      </a:lvl9pPr>
    </p:bodyStyle>
    <p:otherStyle>
      <a:defPPr>
        <a:defRPr lang="en-US"/>
      </a:defPPr>
      <a:lvl1pPr marL="0" algn="l" defTabSz="1219139" rtl="0" eaLnBrk="1" latinLnBrk="0" hangingPunct="1">
        <a:defRPr sz="2400" kern="1200">
          <a:solidFill>
            <a:schemeClr val="tx1"/>
          </a:solidFill>
          <a:latin typeface="+mn-lt"/>
          <a:ea typeface="+mn-ea"/>
          <a:cs typeface="+mn-cs"/>
        </a:defRPr>
      </a:lvl1pPr>
      <a:lvl2pPr marL="609570" algn="l" defTabSz="1219139" rtl="0" eaLnBrk="1" latinLnBrk="0" hangingPunct="1">
        <a:defRPr sz="2400" kern="1200">
          <a:solidFill>
            <a:schemeClr val="tx1"/>
          </a:solidFill>
          <a:latin typeface="+mn-lt"/>
          <a:ea typeface="+mn-ea"/>
          <a:cs typeface="+mn-cs"/>
        </a:defRPr>
      </a:lvl2pPr>
      <a:lvl3pPr marL="1219139" algn="l" defTabSz="1219139" rtl="0" eaLnBrk="1" latinLnBrk="0" hangingPunct="1">
        <a:defRPr sz="2400" kern="1200">
          <a:solidFill>
            <a:schemeClr val="tx1"/>
          </a:solidFill>
          <a:latin typeface="+mn-lt"/>
          <a:ea typeface="+mn-ea"/>
          <a:cs typeface="+mn-cs"/>
        </a:defRPr>
      </a:lvl3pPr>
      <a:lvl4pPr marL="1828709" algn="l" defTabSz="1219139" rtl="0" eaLnBrk="1" latinLnBrk="0" hangingPunct="1">
        <a:defRPr sz="2400" kern="1200">
          <a:solidFill>
            <a:schemeClr val="tx1"/>
          </a:solidFill>
          <a:latin typeface="+mn-lt"/>
          <a:ea typeface="+mn-ea"/>
          <a:cs typeface="+mn-cs"/>
        </a:defRPr>
      </a:lvl4pPr>
      <a:lvl5pPr marL="2438278" algn="l" defTabSz="1219139" rtl="0" eaLnBrk="1" latinLnBrk="0" hangingPunct="1">
        <a:defRPr sz="2400" kern="1200">
          <a:solidFill>
            <a:schemeClr val="tx1"/>
          </a:solidFill>
          <a:latin typeface="+mn-lt"/>
          <a:ea typeface="+mn-ea"/>
          <a:cs typeface="+mn-cs"/>
        </a:defRPr>
      </a:lvl5pPr>
      <a:lvl6pPr marL="3047848" algn="l" defTabSz="1219139" rtl="0" eaLnBrk="1" latinLnBrk="0" hangingPunct="1">
        <a:defRPr sz="2400" kern="1200">
          <a:solidFill>
            <a:schemeClr val="tx1"/>
          </a:solidFill>
          <a:latin typeface="+mn-lt"/>
          <a:ea typeface="+mn-ea"/>
          <a:cs typeface="+mn-cs"/>
        </a:defRPr>
      </a:lvl6pPr>
      <a:lvl7pPr marL="3657417" algn="l" defTabSz="1219139" rtl="0" eaLnBrk="1" latinLnBrk="0" hangingPunct="1">
        <a:defRPr sz="2400" kern="1200">
          <a:solidFill>
            <a:schemeClr val="tx1"/>
          </a:solidFill>
          <a:latin typeface="+mn-lt"/>
          <a:ea typeface="+mn-ea"/>
          <a:cs typeface="+mn-cs"/>
        </a:defRPr>
      </a:lvl7pPr>
      <a:lvl8pPr marL="4266987" algn="l" defTabSz="1219139" rtl="0" eaLnBrk="1" latinLnBrk="0" hangingPunct="1">
        <a:defRPr sz="2400" kern="1200">
          <a:solidFill>
            <a:schemeClr val="tx1"/>
          </a:solidFill>
          <a:latin typeface="+mn-lt"/>
          <a:ea typeface="+mn-ea"/>
          <a:cs typeface="+mn-cs"/>
        </a:defRPr>
      </a:lvl8pPr>
      <a:lvl9pPr marL="4876557" algn="l" defTabSz="1219139"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7526357"/>
      </p:ext>
    </p:extLst>
  </p:cSld>
  <p:clrMap bg1="lt1" tx1="dk1" bg2="lt2" tx2="dk2" accent1="accent1" accent2="accent2" accent3="accent3" accent4="accent4" accent5="accent5" accent6="accent6" hlink="hlink" folHlink="folHlink"/>
  <p:sldLayoutIdLst>
    <p:sldLayoutId id="2147483747" r:id="rId1"/>
  </p:sldLayoutIdLst>
  <p:hf hdr="0"/>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360000" indent="-36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72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2pPr>
      <a:lvl3pPr marL="108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kern="1200">
          <a:solidFill>
            <a:schemeClr val="tx1"/>
          </a:solidFill>
          <a:latin typeface="+mn-lt"/>
          <a:ea typeface="+mn-ea"/>
          <a:cs typeface="+mn-cs"/>
        </a:defRPr>
      </a:lvl4pPr>
      <a:lvl5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b="0" kern="1200">
          <a:solidFill>
            <a:schemeClr val="tx2"/>
          </a:solidFill>
          <a:latin typeface="+mn-lt"/>
          <a:ea typeface="+mn-ea"/>
          <a:cs typeface="+mn-cs"/>
        </a:defRPr>
      </a:lvl5pPr>
      <a:lvl6pPr marL="360000" indent="-36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6pPr>
      <a:lvl7pPr marL="72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7pPr>
      <a:lvl8pPr marL="108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8pPr>
      <a:lvl9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1.xml"/><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9B4A5E-DDF6-6DCD-B19A-3970DF8C19D2}"/>
              </a:ext>
            </a:extLst>
          </p:cNvPr>
          <p:cNvSpPr>
            <a:spLocks noGrp="1"/>
          </p:cNvSpPr>
          <p:nvPr>
            <p:ph type="ctrTitle"/>
          </p:nvPr>
        </p:nvSpPr>
        <p:spPr>
          <a:xfrm>
            <a:off x="4163335" y="3429000"/>
            <a:ext cx="7129976" cy="1314450"/>
          </a:xfrm>
        </p:spPr>
        <p:txBody>
          <a:bodyPr>
            <a:normAutofit fontScale="90000"/>
          </a:bodyPr>
          <a:lstStyle/>
          <a:p>
            <a:r>
              <a:rPr lang="nl-NL"/>
              <a:t>opstarten na de vakantie…</a:t>
            </a:r>
            <a:br>
              <a:rPr lang="nl-NL"/>
            </a:br>
            <a:r>
              <a:rPr lang="nl-NL"/>
              <a:t>waar staan we nu? </a:t>
            </a:r>
            <a:endParaRPr lang="nl-NL" dirty="0"/>
          </a:p>
        </p:txBody>
      </p:sp>
    </p:spTree>
    <p:extLst>
      <p:ext uri="{BB962C8B-B14F-4D97-AF65-F5344CB8AC3E}">
        <p14:creationId xmlns:p14="http://schemas.microsoft.com/office/powerpoint/2010/main" val="169134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6503E86-DC5B-307E-8F9D-7A0D4970DCD9}"/>
              </a:ext>
            </a:extLst>
          </p:cNvPr>
          <p:cNvSpPr>
            <a:spLocks noGrp="1"/>
          </p:cNvSpPr>
          <p:nvPr>
            <p:ph type="title"/>
          </p:nvPr>
        </p:nvSpPr>
        <p:spPr/>
        <p:txBody>
          <a:bodyPr>
            <a:normAutofit fontScale="90000"/>
          </a:bodyPr>
          <a:lstStyle/>
          <a:p>
            <a:r>
              <a:rPr lang="nl-NL"/>
              <a:t>werken aan je ervaringen</a:t>
            </a:r>
          </a:p>
        </p:txBody>
      </p:sp>
      <p:sp>
        <p:nvSpPr>
          <p:cNvPr id="4" name="Tijdelijke aanduiding voor tekst 3">
            <a:extLst>
              <a:ext uri="{FF2B5EF4-FFF2-40B4-BE49-F238E27FC236}">
                <a16:creationId xmlns:a16="http://schemas.microsoft.com/office/drawing/2014/main" id="{1513A358-BC86-AC02-A373-D9A5D42CCFE6}"/>
              </a:ext>
            </a:extLst>
          </p:cNvPr>
          <p:cNvSpPr>
            <a:spLocks noGrp="1"/>
          </p:cNvSpPr>
          <p:nvPr>
            <p:ph type="body" sz="quarter" idx="11"/>
          </p:nvPr>
        </p:nvSpPr>
        <p:spPr/>
        <p:txBody>
          <a:bodyPr/>
          <a:lstStyle/>
          <a:p>
            <a:r>
              <a:rPr lang="nl-NL"/>
              <a:t>OVUR</a:t>
            </a:r>
          </a:p>
          <a:p>
            <a:pPr lvl="1">
              <a:buFont typeface="Wingdings" panose="05000000000000000000" pitchFamily="2" charset="2"/>
              <a:buChar char="Ø"/>
            </a:pPr>
            <a:r>
              <a:rPr lang="nl-NL"/>
              <a:t>cylisch werken</a:t>
            </a:r>
          </a:p>
          <a:p>
            <a:endParaRPr lang="nl-NL"/>
          </a:p>
          <a:p>
            <a:r>
              <a:rPr lang="nl-NL"/>
              <a:t>vraak-criteria</a:t>
            </a:r>
          </a:p>
          <a:p>
            <a:endParaRPr lang="nl-NL"/>
          </a:p>
          <a:p>
            <a:r>
              <a:rPr lang="nl-NL"/>
              <a:t>feedbackformulier</a:t>
            </a:r>
          </a:p>
          <a:p>
            <a:endParaRPr lang="nl-NL"/>
          </a:p>
          <a:p>
            <a:r>
              <a:rPr lang="nl-NL"/>
              <a:t>NSE (Ad DEP)</a:t>
            </a:r>
          </a:p>
        </p:txBody>
      </p:sp>
      <p:pic>
        <p:nvPicPr>
          <p:cNvPr id="1040" name="Picture 16" descr="October CMS - Theorie">
            <a:extLst>
              <a:ext uri="{FF2B5EF4-FFF2-40B4-BE49-F238E27FC236}">
                <a16:creationId xmlns:a16="http://schemas.microsoft.com/office/drawing/2014/main" id="{9A80E93A-0292-578B-7072-8910EC312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0074" y="763571"/>
            <a:ext cx="6234260" cy="4675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494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OVUR-methode – Leerblog VTI-Waregem">
            <a:extLst>
              <a:ext uri="{FF2B5EF4-FFF2-40B4-BE49-F238E27FC236}">
                <a16:creationId xmlns:a16="http://schemas.microsoft.com/office/drawing/2014/main" id="{34AB28BB-2490-77EF-75A8-B3E9CB8411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29404" y="286392"/>
            <a:ext cx="2182174" cy="605070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eertjes van Meichenbaum « Petersnijders.info">
            <a:extLst>
              <a:ext uri="{FF2B5EF4-FFF2-40B4-BE49-F238E27FC236}">
                <a16:creationId xmlns:a16="http://schemas.microsoft.com/office/drawing/2014/main" id="{63D0D705-07FC-4A00-FDA0-C2154D9FD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369" y="2366031"/>
            <a:ext cx="4013415" cy="29036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flectiemodellen van Korthagen | Nederlands Jeugdinstituut">
            <a:extLst>
              <a:ext uri="{FF2B5EF4-FFF2-40B4-BE49-F238E27FC236}">
                <a16:creationId xmlns:a16="http://schemas.microsoft.com/office/drawing/2014/main" id="{6C5EE184-5C5D-B301-5153-61B45ECAFE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747" y="2042108"/>
            <a:ext cx="4138792" cy="3821363"/>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00B71214-F11E-EEE8-13B2-CA7EB60A06C3}"/>
              </a:ext>
            </a:extLst>
          </p:cNvPr>
          <p:cNvSpPr txBox="1"/>
          <p:nvPr/>
        </p:nvSpPr>
        <p:spPr>
          <a:xfrm>
            <a:off x="1196589" y="5863471"/>
            <a:ext cx="2914580" cy="369332"/>
          </a:xfrm>
          <a:prstGeom prst="rect">
            <a:avLst/>
          </a:prstGeom>
          <a:ln/>
        </p:spPr>
        <p:style>
          <a:lnRef idx="1">
            <a:schemeClr val="accent2"/>
          </a:lnRef>
          <a:fillRef idx="3">
            <a:schemeClr val="accent2"/>
          </a:fillRef>
          <a:effectRef idx="2">
            <a:schemeClr val="accent2"/>
          </a:effectRef>
          <a:fontRef idx="minor">
            <a:schemeClr val="lt1"/>
          </a:fontRef>
        </p:style>
        <p:txBody>
          <a:bodyPr wrap="none" rtlCol="0">
            <a:spAutoFit/>
          </a:bodyPr>
          <a:lstStyle/>
          <a:p>
            <a:r>
              <a:rPr lang="nl-NL" sz="1800"/>
              <a:t>reflectiecyclus Korthagen</a:t>
            </a:r>
          </a:p>
        </p:txBody>
      </p:sp>
      <p:sp>
        <p:nvSpPr>
          <p:cNvPr id="6" name="Tekstvak 5">
            <a:extLst>
              <a:ext uri="{FF2B5EF4-FFF2-40B4-BE49-F238E27FC236}">
                <a16:creationId xmlns:a16="http://schemas.microsoft.com/office/drawing/2014/main" id="{9D0352CF-C661-9469-5BB3-B499FFD70129}"/>
              </a:ext>
            </a:extLst>
          </p:cNvPr>
          <p:cNvSpPr txBox="1"/>
          <p:nvPr/>
        </p:nvSpPr>
        <p:spPr>
          <a:xfrm>
            <a:off x="379427" y="209699"/>
            <a:ext cx="6822649" cy="1569660"/>
          </a:xfrm>
          <a:prstGeom prst="rect">
            <a:avLst/>
          </a:prstGeom>
          <a:noFill/>
        </p:spPr>
        <p:txBody>
          <a:bodyPr wrap="square">
            <a:spAutoFit/>
          </a:bodyPr>
          <a:lstStyle/>
          <a:p>
            <a:r>
              <a:rPr lang="nl-NL" sz="1600">
                <a:solidFill>
                  <a:srgbClr val="000000"/>
                </a:solidFill>
                <a:effectLst/>
                <a:latin typeface="Calibri" panose="020F0502020204030204" pitchFamily="34" charset="0"/>
                <a:ea typeface="Calibri" panose="020F0502020204030204" pitchFamily="34" charset="0"/>
              </a:rPr>
              <a:t>Uit de studiewijzer, § 4.3.4: </a:t>
            </a:r>
          </a:p>
          <a:p>
            <a:r>
              <a:rPr lang="nl-NL" sz="1600">
                <a:solidFill>
                  <a:srgbClr val="000000"/>
                </a:solidFill>
                <a:effectLst/>
                <a:latin typeface="Calibri" panose="020F0502020204030204" pitchFamily="34" charset="0"/>
                <a:ea typeface="Calibri" panose="020F0502020204030204" pitchFamily="34" charset="0"/>
              </a:rPr>
              <a:t>De reflectieve professional kenmerkt zich doordat hij bronnen en perspectieven spiegelt aan zijn eigen ervaringen en hierin zijn eigen leren zichtbaar maakt en dit leren meeneemt in zijn volgende ervaring. Waarin hij nieuwsgierig is naar de feedback, feedforward en feedup van de andere bronnen en daardoor een andere handelswijze uitprobeert. </a:t>
            </a:r>
            <a:endParaRPr lang="nl-NL" sz="1600"/>
          </a:p>
        </p:txBody>
      </p:sp>
    </p:spTree>
    <p:extLst>
      <p:ext uri="{BB962C8B-B14F-4D97-AF65-F5344CB8AC3E}">
        <p14:creationId xmlns:p14="http://schemas.microsoft.com/office/powerpoint/2010/main" val="4155265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C5C7C58-7C4B-E2CF-240B-C090D064277B}"/>
              </a:ext>
            </a:extLst>
          </p:cNvPr>
          <p:cNvSpPr>
            <a:spLocks noGrp="1"/>
          </p:cNvSpPr>
          <p:nvPr>
            <p:ph type="title"/>
          </p:nvPr>
        </p:nvSpPr>
        <p:spPr>
          <a:xfrm>
            <a:off x="2195474" y="136014"/>
            <a:ext cx="9216524" cy="1408654"/>
          </a:xfrm>
        </p:spPr>
        <p:txBody>
          <a:bodyPr/>
          <a:lstStyle/>
          <a:p>
            <a:r>
              <a:rPr lang="nl-NL" sz="2000"/>
              <a:t>Portfolio moet voldoen aan </a:t>
            </a:r>
            <a:r>
              <a:rPr lang="nl-NL" sz="4400"/>
              <a:t>vraak-criteria</a:t>
            </a:r>
            <a:br>
              <a:rPr lang="nl-NL"/>
            </a:br>
            <a:r>
              <a:rPr lang="nl-NL"/>
              <a:t>hst 6 studiewijzer</a:t>
            </a:r>
          </a:p>
        </p:txBody>
      </p:sp>
      <p:sp>
        <p:nvSpPr>
          <p:cNvPr id="5" name="Tijdelijke aanduiding voor tekst 4">
            <a:extLst>
              <a:ext uri="{FF2B5EF4-FFF2-40B4-BE49-F238E27FC236}">
                <a16:creationId xmlns:a16="http://schemas.microsoft.com/office/drawing/2014/main" id="{D8B8CCB7-FFD1-6BDA-66F4-CC98ED3021F2}"/>
              </a:ext>
            </a:extLst>
          </p:cNvPr>
          <p:cNvSpPr>
            <a:spLocks noGrp="1"/>
          </p:cNvSpPr>
          <p:nvPr>
            <p:ph type="body" sz="quarter" idx="11"/>
          </p:nvPr>
        </p:nvSpPr>
        <p:spPr>
          <a:xfrm>
            <a:off x="2195474" y="1706253"/>
            <a:ext cx="9216524" cy="4614158"/>
          </a:xfrm>
        </p:spPr>
        <p:txBody>
          <a:bodyPr/>
          <a:lstStyle/>
          <a:p>
            <a:pPr fontAlgn="base">
              <a:buSzPts val="1000"/>
              <a:buFont typeface="Wingdings" panose="05000000000000000000" pitchFamily="2" charset="2"/>
              <a:buChar char="§"/>
            </a:pPr>
            <a:r>
              <a:rPr lang="nl-NL" sz="1800" b="1">
                <a:effectLst/>
                <a:latin typeface="Calibri" panose="020F0502020204030204" pitchFamily="34" charset="0"/>
                <a:ea typeface="MS Gothic" panose="020B0609070205080204" pitchFamily="49" charset="-128"/>
              </a:rPr>
              <a:t>Variatie</a:t>
            </a:r>
            <a:r>
              <a:rPr lang="nl-NL" sz="1800">
                <a:effectLst/>
                <a:latin typeface="Calibri" panose="020F0502020204030204" pitchFamily="34" charset="0"/>
                <a:ea typeface="MS Gothic" panose="020B0609070205080204" pitchFamily="49" charset="-128"/>
              </a:rPr>
              <a:t>: </a:t>
            </a:r>
            <a:r>
              <a:rPr lang="nl-NL" sz="1400">
                <a:effectLst/>
                <a:latin typeface="Calibri" panose="020F0502020204030204" pitchFamily="34" charset="0"/>
                <a:ea typeface="MS Gothic" panose="020B0609070205080204" pitchFamily="49" charset="-128"/>
              </a:rPr>
              <a:t>zorg voor variatie in vormen van uitwerkingen van ervaringen, zoals lesplannen, verslagen, foto’s, films, audio van een gesprek, etc.</a:t>
            </a:r>
            <a:r>
              <a:rPr lang="nl-NL" sz="1400">
                <a:effectLst/>
                <a:latin typeface="Calibri" panose="020F0502020204030204" pitchFamily="34" charset="0"/>
                <a:ea typeface="Times New Roman" panose="02020603050405020304" pitchFamily="18" charset="0"/>
              </a:rPr>
              <a:t> </a:t>
            </a:r>
            <a:br>
              <a:rPr lang="nl-NL" sz="1400">
                <a:effectLst/>
                <a:latin typeface="Calibri" panose="020F0502020204030204" pitchFamily="34" charset="0"/>
                <a:ea typeface="Times New Roman" panose="02020603050405020304" pitchFamily="18" charset="0"/>
              </a:rPr>
            </a:br>
            <a:r>
              <a:rPr lang="nl-NL" sz="1400">
                <a:effectLst/>
                <a:latin typeface="Calibri" panose="020F0502020204030204" pitchFamily="34" charset="0"/>
                <a:ea typeface="MS Gothic" panose="020B0609070205080204" pitchFamily="49" charset="-128"/>
              </a:rPr>
              <a:t>Denk ook aan het opnemen van ervaringen waarbij de opgedane kennis en vaardigheden ingezet worden in verschillende contexten, zoals: verschillende groepsgroottes, in het primair onderwijs verschillende jaarklassen of bouwen, verschillende niveaus.</a:t>
            </a:r>
            <a:r>
              <a:rPr lang="nl-NL" sz="1800">
                <a:effectLst/>
                <a:latin typeface="Calibri" panose="020F0502020204030204" pitchFamily="34" charset="0"/>
                <a:ea typeface="Times New Roman" panose="02020603050405020304" pitchFamily="18" charset="0"/>
              </a:rPr>
              <a:t> </a:t>
            </a:r>
          </a:p>
          <a:p>
            <a:pPr marL="0" indent="0" fontAlgn="base">
              <a:buSzPts val="1000"/>
              <a:buNone/>
            </a:pPr>
            <a:endParaRPr lang="nl-NL" sz="1800">
              <a:effectLst/>
              <a:latin typeface="Times New Roman" panose="02020603050405020304" pitchFamily="18" charset="0"/>
              <a:ea typeface="Times New Roman" panose="02020603050405020304" pitchFamily="18" charset="0"/>
            </a:endParaRPr>
          </a:p>
          <a:p>
            <a:pPr fontAlgn="base">
              <a:buSzPts val="1000"/>
            </a:pPr>
            <a:r>
              <a:rPr lang="nl-NL" sz="1800" b="1">
                <a:effectLst/>
                <a:latin typeface="Calibri" panose="020F0502020204030204" pitchFamily="34" charset="0"/>
                <a:ea typeface="MS Gothic" panose="020B0609070205080204" pitchFamily="49" charset="-128"/>
              </a:rPr>
              <a:t>Relevantie</a:t>
            </a:r>
            <a:r>
              <a:rPr lang="nl-NL" sz="1800">
                <a:effectLst/>
                <a:latin typeface="Calibri" panose="020F0502020204030204" pitchFamily="34" charset="0"/>
                <a:ea typeface="MS Gothic" panose="020B0609070205080204" pitchFamily="49" charset="-128"/>
              </a:rPr>
              <a:t>: </a:t>
            </a:r>
            <a:r>
              <a:rPr lang="nl-NL" sz="1400">
                <a:effectLst/>
                <a:latin typeface="Calibri" panose="020F0502020204030204" pitchFamily="34" charset="0"/>
                <a:ea typeface="MS Gothic" panose="020B0609070205080204" pitchFamily="49" charset="-128"/>
              </a:rPr>
              <a:t>dat wat je opneemt in je portfolio heeft betrekking op je eigen ontwikkeling en het leren van de ander in jouw werkcontext; het is relevant met het oog op de leeruitkomsten.</a:t>
            </a:r>
            <a:r>
              <a:rPr lang="nl-NL" sz="1600">
                <a:effectLst/>
                <a:latin typeface="Calibri" panose="020F0502020204030204" pitchFamily="34" charset="0"/>
                <a:ea typeface="Times New Roman" panose="02020603050405020304" pitchFamily="18" charset="0"/>
              </a:rPr>
              <a:t> </a:t>
            </a:r>
          </a:p>
          <a:p>
            <a:pPr marL="0" indent="0" fontAlgn="base">
              <a:buSzPts val="1000"/>
              <a:buNone/>
            </a:pPr>
            <a:endParaRPr lang="nl-NL" sz="1600">
              <a:effectLst/>
              <a:latin typeface="Times New Roman" panose="02020603050405020304" pitchFamily="18" charset="0"/>
              <a:ea typeface="Times New Roman" panose="02020603050405020304" pitchFamily="18" charset="0"/>
            </a:endParaRPr>
          </a:p>
          <a:p>
            <a:pPr fontAlgn="base">
              <a:buSzPts val="1000"/>
            </a:pPr>
            <a:r>
              <a:rPr lang="nl-NL" sz="1800" b="1">
                <a:effectLst/>
                <a:latin typeface="Calibri" panose="020F0502020204030204" pitchFamily="34" charset="0"/>
                <a:ea typeface="MS Gothic" panose="020B0609070205080204" pitchFamily="49" charset="-128"/>
              </a:rPr>
              <a:t>Authenticiteit</a:t>
            </a:r>
            <a:r>
              <a:rPr lang="nl-NL" sz="1800">
                <a:effectLst/>
                <a:latin typeface="Calibri" panose="020F0502020204030204" pitchFamily="34" charset="0"/>
                <a:ea typeface="MS Gothic" panose="020B0609070205080204" pitchFamily="49" charset="-128"/>
              </a:rPr>
              <a:t>: </a:t>
            </a:r>
            <a:r>
              <a:rPr lang="nl-NL" sz="1400">
                <a:effectLst/>
                <a:latin typeface="Calibri" panose="020F0502020204030204" pitchFamily="34" charset="0"/>
                <a:ea typeface="MS Gothic" panose="020B0609070205080204" pitchFamily="49" charset="-128"/>
              </a:rPr>
              <a:t>je neemt ervaringen op vanuit je eigen onderzoekende leervragen.</a:t>
            </a:r>
            <a:r>
              <a:rPr lang="nl-NL" sz="1800">
                <a:effectLst/>
                <a:latin typeface="Calibri" panose="020F0502020204030204" pitchFamily="34" charset="0"/>
                <a:ea typeface="MS Gothic" panose="020B0609070205080204" pitchFamily="49" charset="-128"/>
              </a:rPr>
              <a:t> </a:t>
            </a:r>
            <a:r>
              <a:rPr lang="nl-NL" sz="1800">
                <a:effectLst/>
                <a:latin typeface="Calibri" panose="020F0502020204030204" pitchFamily="34" charset="0"/>
                <a:ea typeface="Times New Roman" panose="02020603050405020304" pitchFamily="18" charset="0"/>
              </a:rPr>
              <a:t> </a:t>
            </a:r>
          </a:p>
          <a:p>
            <a:pPr marL="0" indent="0" fontAlgn="base">
              <a:buSzPts val="1000"/>
              <a:buNone/>
            </a:pPr>
            <a:endParaRPr lang="nl-NL" sz="1800">
              <a:effectLst/>
              <a:latin typeface="Times New Roman" panose="02020603050405020304" pitchFamily="18" charset="0"/>
              <a:ea typeface="Times New Roman" panose="02020603050405020304" pitchFamily="18" charset="0"/>
            </a:endParaRPr>
          </a:p>
          <a:p>
            <a:pPr fontAlgn="base">
              <a:buSzPts val="1000"/>
            </a:pPr>
            <a:r>
              <a:rPr lang="nl-NL" sz="1800" b="1">
                <a:effectLst/>
                <a:latin typeface="Calibri" panose="020F0502020204030204" pitchFamily="34" charset="0"/>
                <a:ea typeface="MS Gothic" panose="020B0609070205080204" pitchFamily="49" charset="-128"/>
              </a:rPr>
              <a:t>Actualiteit</a:t>
            </a:r>
            <a:r>
              <a:rPr lang="nl-NL" sz="1800">
                <a:effectLst/>
                <a:latin typeface="Calibri" panose="020F0502020204030204" pitchFamily="34" charset="0"/>
                <a:ea typeface="MS Gothic" panose="020B0609070205080204" pitchFamily="49" charset="-128"/>
              </a:rPr>
              <a:t>: </a:t>
            </a:r>
            <a:r>
              <a:rPr lang="nl-NL" sz="1400">
                <a:effectLst/>
                <a:latin typeface="Calibri" panose="020F0502020204030204" pitchFamily="34" charset="0"/>
                <a:ea typeface="MS Gothic" panose="020B0609070205080204" pitchFamily="49" charset="-128"/>
              </a:rPr>
              <a:t>je beschrijft je huidige ontwikkeling en je laat zien dat je de kennis en vaardigheden uit de leeruitkomsten (nog steeds) beheerst.</a:t>
            </a:r>
            <a:r>
              <a:rPr lang="nl-NL" sz="1400">
                <a:effectLst/>
                <a:latin typeface="Calibri" panose="020F0502020204030204" pitchFamily="34" charset="0"/>
                <a:ea typeface="Times New Roman" panose="02020603050405020304" pitchFamily="18" charset="0"/>
              </a:rPr>
              <a:t> </a:t>
            </a:r>
          </a:p>
          <a:p>
            <a:pPr marL="0" indent="0" fontAlgn="base">
              <a:buSzPts val="1000"/>
              <a:buNone/>
            </a:pPr>
            <a:endParaRPr lang="nl-NL" sz="1400">
              <a:effectLst/>
              <a:latin typeface="Times New Roman" panose="02020603050405020304" pitchFamily="18" charset="0"/>
              <a:ea typeface="Times New Roman" panose="02020603050405020304" pitchFamily="18" charset="0"/>
            </a:endParaRPr>
          </a:p>
          <a:p>
            <a:pPr fontAlgn="base">
              <a:buSzPts val="1000"/>
            </a:pPr>
            <a:r>
              <a:rPr lang="nl-NL" sz="1800" b="1">
                <a:effectLst/>
                <a:latin typeface="Calibri" panose="020F0502020204030204" pitchFamily="34" charset="0"/>
                <a:ea typeface="MS Gothic" panose="020B0609070205080204" pitchFamily="49" charset="-128"/>
              </a:rPr>
              <a:t>Kwaliteit</a:t>
            </a:r>
            <a:r>
              <a:rPr lang="nl-NL" sz="1800">
                <a:effectLst/>
                <a:latin typeface="Calibri" panose="020F0502020204030204" pitchFamily="34" charset="0"/>
                <a:ea typeface="MS Gothic" panose="020B0609070205080204" pitchFamily="49" charset="-128"/>
              </a:rPr>
              <a:t>: </a:t>
            </a:r>
            <a:r>
              <a:rPr lang="nl-NL" sz="1800">
                <a:effectLst/>
                <a:latin typeface="Calibri" panose="020F0502020204030204" pitchFamily="34" charset="0"/>
                <a:ea typeface="Times New Roman" panose="02020603050405020304" pitchFamily="18" charset="0"/>
              </a:rPr>
              <a:t> </a:t>
            </a:r>
            <a:endParaRPr lang="nl-NL" sz="1800">
              <a:effectLst/>
              <a:latin typeface="Times New Roman" panose="02020603050405020304" pitchFamily="18" charset="0"/>
              <a:ea typeface="Times New Roman" panose="02020603050405020304" pitchFamily="18" charset="0"/>
            </a:endParaRPr>
          </a:p>
          <a:p>
            <a:pPr marL="774900" lvl="2" indent="-342900" fontAlgn="base">
              <a:buSzPts val="1000"/>
              <a:buFont typeface="Symbol" panose="05050102010706020507" pitchFamily="18" charset="2"/>
              <a:buChar char=""/>
            </a:pPr>
            <a:r>
              <a:rPr lang="nl-NL" sz="1400">
                <a:effectLst/>
                <a:latin typeface="Calibri" panose="020F0502020204030204" pitchFamily="34" charset="0"/>
                <a:ea typeface="MS Gothic" panose="020B0609070205080204" pitchFamily="49" charset="-128"/>
              </a:rPr>
              <a:t>je kunt je eigen handelen beredeneren en onderbouwen</a:t>
            </a:r>
            <a:r>
              <a:rPr lang="nl-NL" sz="1400">
                <a:effectLst/>
                <a:latin typeface="Calibri" panose="020F0502020204030204" pitchFamily="34" charset="0"/>
                <a:ea typeface="Times New Roman" panose="02020603050405020304" pitchFamily="18" charset="0"/>
              </a:rPr>
              <a:t> </a:t>
            </a:r>
            <a:endParaRPr lang="nl-NL" sz="1400">
              <a:effectLst/>
              <a:latin typeface="Times New Roman" panose="02020603050405020304" pitchFamily="18" charset="0"/>
              <a:ea typeface="Times New Roman" panose="02020603050405020304" pitchFamily="18" charset="0"/>
            </a:endParaRPr>
          </a:p>
          <a:p>
            <a:pPr marL="774900" lvl="2" indent="-342900" fontAlgn="base">
              <a:buSzPts val="1000"/>
              <a:buFont typeface="Symbol" panose="05050102010706020507" pitchFamily="18" charset="2"/>
              <a:buChar char=""/>
            </a:pPr>
            <a:r>
              <a:rPr lang="nl-NL" sz="1400">
                <a:effectLst/>
                <a:latin typeface="Calibri" panose="020F0502020204030204" pitchFamily="34" charset="0"/>
                <a:ea typeface="MS Gothic" panose="020B0609070205080204" pitchFamily="49" charset="-128"/>
              </a:rPr>
              <a:t>je kunt je handelen koppelen aan de indicatoren van de leeruitkomsten </a:t>
            </a:r>
            <a:r>
              <a:rPr lang="nl-NL" sz="1400">
                <a:effectLst/>
                <a:latin typeface="Calibri" panose="020F0502020204030204" pitchFamily="34" charset="0"/>
                <a:ea typeface="Times New Roman" panose="02020603050405020304" pitchFamily="18" charset="0"/>
              </a:rPr>
              <a:t> </a:t>
            </a:r>
            <a:endParaRPr lang="nl-NL" sz="1400">
              <a:effectLst/>
              <a:latin typeface="Times New Roman" panose="02020603050405020304" pitchFamily="18" charset="0"/>
              <a:ea typeface="Times New Roman" panose="02020603050405020304" pitchFamily="18" charset="0"/>
            </a:endParaRPr>
          </a:p>
          <a:p>
            <a:pPr marL="774900" lvl="2" indent="-342900" fontAlgn="base">
              <a:buSzPts val="1000"/>
              <a:buFont typeface="Symbol" panose="05050102010706020507" pitchFamily="18" charset="2"/>
              <a:buChar char=""/>
            </a:pPr>
            <a:r>
              <a:rPr lang="nl-NL" sz="1400">
                <a:effectLst/>
                <a:latin typeface="Calibri" panose="020F0502020204030204" pitchFamily="34" charset="0"/>
                <a:ea typeface="MS Gothic" panose="020B0609070205080204" pitchFamily="49" charset="-128"/>
              </a:rPr>
              <a:t>je haalt veelzijdige informatie op bij peers, collega’s, andere direct betrokkenen en experts.</a:t>
            </a:r>
            <a:r>
              <a:rPr lang="nl-NL" sz="1400">
                <a:effectLst/>
                <a:latin typeface="Calibri" panose="020F0502020204030204" pitchFamily="34" charset="0"/>
                <a:ea typeface="Times New Roman" panose="02020603050405020304" pitchFamily="18" charset="0"/>
              </a:rPr>
              <a:t> </a:t>
            </a:r>
            <a:endParaRPr lang="nl-NL" sz="1400">
              <a:effectLst/>
              <a:latin typeface="Times New Roman" panose="02020603050405020304" pitchFamily="18" charset="0"/>
              <a:ea typeface="Times New Roman" panose="02020603050405020304" pitchFamily="18" charset="0"/>
            </a:endParaRPr>
          </a:p>
          <a:p>
            <a:endParaRPr lang="nl-NL"/>
          </a:p>
        </p:txBody>
      </p:sp>
    </p:spTree>
    <p:extLst>
      <p:ext uri="{BB962C8B-B14F-4D97-AF65-F5344CB8AC3E}">
        <p14:creationId xmlns:p14="http://schemas.microsoft.com/office/powerpoint/2010/main" val="930843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F57023E-00F9-A66A-62EE-AE883FEFC19D}"/>
              </a:ext>
            </a:extLst>
          </p:cNvPr>
          <p:cNvSpPr>
            <a:spLocks noGrp="1"/>
          </p:cNvSpPr>
          <p:nvPr>
            <p:ph type="title" idx="4294967295"/>
          </p:nvPr>
        </p:nvSpPr>
        <p:spPr>
          <a:xfrm>
            <a:off x="224853" y="246063"/>
            <a:ext cx="3554855" cy="1201737"/>
          </a:xfrm>
        </p:spPr>
        <p:txBody>
          <a:bodyPr>
            <a:normAutofit/>
          </a:bodyPr>
          <a:lstStyle/>
          <a:p>
            <a:r>
              <a:rPr lang="nl-NL"/>
              <a:t>Aandachtspunten portfolio</a:t>
            </a:r>
          </a:p>
        </p:txBody>
      </p:sp>
      <p:pic>
        <p:nvPicPr>
          <p:cNvPr id="16" name="Afbeelding 15">
            <a:extLst>
              <a:ext uri="{FF2B5EF4-FFF2-40B4-BE49-F238E27FC236}">
                <a16:creationId xmlns:a16="http://schemas.microsoft.com/office/drawing/2014/main" id="{900A9FC4-F511-0108-2234-F06293AACD91}"/>
              </a:ext>
            </a:extLst>
          </p:cNvPr>
          <p:cNvPicPr>
            <a:picLocks noChangeAspect="1"/>
          </p:cNvPicPr>
          <p:nvPr/>
        </p:nvPicPr>
        <p:blipFill>
          <a:blip r:embed="rId2"/>
          <a:stretch>
            <a:fillRect/>
          </a:stretch>
        </p:blipFill>
        <p:spPr>
          <a:xfrm>
            <a:off x="5464784" y="3299381"/>
            <a:ext cx="6525653" cy="3558620"/>
          </a:xfrm>
          <a:prstGeom prst="rect">
            <a:avLst/>
          </a:prstGeom>
        </p:spPr>
      </p:pic>
      <p:pic>
        <p:nvPicPr>
          <p:cNvPr id="18" name="Afbeelding 17">
            <a:extLst>
              <a:ext uri="{FF2B5EF4-FFF2-40B4-BE49-F238E27FC236}">
                <a16:creationId xmlns:a16="http://schemas.microsoft.com/office/drawing/2014/main" id="{FF25835D-01CA-BF35-5240-E396CF53BD16}"/>
              </a:ext>
            </a:extLst>
          </p:cNvPr>
          <p:cNvPicPr>
            <a:picLocks noChangeAspect="1"/>
          </p:cNvPicPr>
          <p:nvPr/>
        </p:nvPicPr>
        <p:blipFill>
          <a:blip r:embed="rId3"/>
          <a:stretch>
            <a:fillRect/>
          </a:stretch>
        </p:blipFill>
        <p:spPr>
          <a:xfrm>
            <a:off x="3779708" y="-1"/>
            <a:ext cx="5990426" cy="3299381"/>
          </a:xfrm>
          <a:prstGeom prst="rect">
            <a:avLst/>
          </a:prstGeom>
        </p:spPr>
      </p:pic>
    </p:spTree>
    <p:extLst>
      <p:ext uri="{BB962C8B-B14F-4D97-AF65-F5344CB8AC3E}">
        <p14:creationId xmlns:p14="http://schemas.microsoft.com/office/powerpoint/2010/main" val="79946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880350B-5C12-7048-BA6A-6F8BEDE5A1F9}"/>
              </a:ext>
            </a:extLst>
          </p:cNvPr>
          <p:cNvSpPr>
            <a:spLocks noGrp="1"/>
          </p:cNvSpPr>
          <p:nvPr>
            <p:ph type="title"/>
          </p:nvPr>
        </p:nvSpPr>
        <p:spPr/>
        <p:txBody>
          <a:bodyPr>
            <a:normAutofit fontScale="90000"/>
          </a:bodyPr>
          <a:lstStyle/>
          <a:p>
            <a:r>
              <a:rPr lang="nl-NL"/>
              <a:t>Nationale studenten enquete</a:t>
            </a:r>
          </a:p>
        </p:txBody>
      </p:sp>
      <p:sp>
        <p:nvSpPr>
          <p:cNvPr id="4" name="Tijdelijke aanduiding voor tekst 3">
            <a:extLst>
              <a:ext uri="{FF2B5EF4-FFF2-40B4-BE49-F238E27FC236}">
                <a16:creationId xmlns:a16="http://schemas.microsoft.com/office/drawing/2014/main" id="{1C5402BD-5CBE-1E88-11F1-E8BE0936F257}"/>
              </a:ext>
            </a:extLst>
          </p:cNvPr>
          <p:cNvSpPr>
            <a:spLocks noGrp="1"/>
          </p:cNvSpPr>
          <p:nvPr>
            <p:ph type="body" sz="quarter" idx="11"/>
          </p:nvPr>
        </p:nvSpPr>
        <p:spPr/>
        <p:txBody>
          <a:bodyPr/>
          <a:lstStyle/>
          <a:p>
            <a:r>
              <a:rPr lang="nl-NL"/>
              <a:t>landelijk</a:t>
            </a:r>
          </a:p>
          <a:p>
            <a:endParaRPr lang="nl-NL"/>
          </a:p>
          <a:p>
            <a:r>
              <a:rPr lang="nl-NL"/>
              <a:t>uitslag komt in de keuzewijzer </a:t>
            </a:r>
          </a:p>
          <a:p>
            <a:pPr lvl="1"/>
            <a:r>
              <a:rPr lang="nl-NL"/>
              <a:t>‘topopleiding’</a:t>
            </a:r>
          </a:p>
          <a:p>
            <a:endParaRPr lang="nl-NL"/>
          </a:p>
          <a:p>
            <a:r>
              <a:rPr lang="nl-NL"/>
              <a:t>momentopname (dus probeer naar het geheel te kijken)</a:t>
            </a:r>
          </a:p>
          <a:p>
            <a:endParaRPr lang="nl-NL"/>
          </a:p>
          <a:p>
            <a:r>
              <a:rPr lang="nl-NL"/>
              <a:t>schaal 1-2-3-4-5</a:t>
            </a:r>
          </a:p>
          <a:p>
            <a:pPr lvl="1"/>
            <a:r>
              <a:rPr lang="nl-NL"/>
              <a:t>3 scoort onder het gemiddelde</a:t>
            </a:r>
          </a:p>
          <a:p>
            <a:pPr lvl="1"/>
            <a:endParaRPr lang="nl-NL"/>
          </a:p>
          <a:p>
            <a:r>
              <a:rPr lang="nl-NL"/>
              <a:t>voor ons zijn de extra opmerkingen interessant!</a:t>
            </a:r>
          </a:p>
        </p:txBody>
      </p:sp>
      <p:pic>
        <p:nvPicPr>
          <p:cNvPr id="4098" name="Picture 2" descr="Key Highlights from NSE India's 4QFY24 Conference Call">
            <a:extLst>
              <a:ext uri="{FF2B5EF4-FFF2-40B4-BE49-F238E27FC236}">
                <a16:creationId xmlns:a16="http://schemas.microsoft.com/office/drawing/2014/main" id="{937C3811-61EE-0DDB-3EE9-CD99776E9B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90" y="1886737"/>
            <a:ext cx="5109524" cy="2838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805311"/>
      </p:ext>
    </p:extLst>
  </p:cSld>
  <p:clrMapOvr>
    <a:masterClrMapping/>
  </p:clrMapOvr>
</p:sld>
</file>

<file path=ppt/theme/theme1.xml><?xml version="1.0" encoding="utf-8"?>
<a:theme xmlns:a="http://schemas.openxmlformats.org/drawingml/2006/main" name="NHL Stenden Academie Educatie">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D531884B-761A-BE40-B3B5-38A6DF9DAF66}" vid="{469A12FF-95D6-B74D-9AA9-EDCFC8B43C35}"/>
    </a:ext>
  </a:extLst>
</a:theme>
</file>

<file path=ppt/theme/theme2.xml><?xml version="1.0" encoding="utf-8"?>
<a:theme xmlns:a="http://schemas.openxmlformats.org/drawingml/2006/main" name="Tips">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D531884B-761A-BE40-B3B5-38A6DF9DAF66}" vid="{2E6D6A3F-7B45-924C-B029-CC87C44E564D}"/>
    </a:ext>
  </a:extLst>
</a:theme>
</file>

<file path=ppt/theme/theme3.xml><?xml version="1.0" encoding="utf-8"?>
<a:theme xmlns:a="http://schemas.openxmlformats.org/drawingml/2006/main" name="Office Theme">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D574A56817D846B40E6BBB8F086ED4" ma:contentTypeVersion="18" ma:contentTypeDescription="Een nieuw document maken." ma:contentTypeScope="" ma:versionID="e6746fbdb9936e956e9b57d96b1526a6">
  <xsd:schema xmlns:xsd="http://www.w3.org/2001/XMLSchema" xmlns:xs="http://www.w3.org/2001/XMLSchema" xmlns:p="http://schemas.microsoft.com/office/2006/metadata/properties" xmlns:ns2="c5f1d824-bbdd-43e2-8fc2-159d913d6b41" xmlns:ns3="0e44ce12-adc8-45fd-b7f3-ce57b2ea230b" targetNamespace="http://schemas.microsoft.com/office/2006/metadata/properties" ma:root="true" ma:fieldsID="98c1e9f25c33a150839c209040c4cbb5" ns2:_="" ns3:_="">
    <xsd:import namespace="c5f1d824-bbdd-43e2-8fc2-159d913d6b41"/>
    <xsd:import namespace="0e44ce12-adc8-45fd-b7f3-ce57b2ea230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f1d824-bbdd-43e2-8fc2-159d913d6b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44ce12-adc8-45fd-b7f3-ce57b2ea230b"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56754f8-4fac-46c0-8680-7e287a74b84c}" ma:internalName="TaxCatchAll" ma:showField="CatchAllData" ma:web="0e44ce12-adc8-45fd-b7f3-ce57b2ea23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5f1d824-bbdd-43e2-8fc2-159d913d6b41">
      <Terms xmlns="http://schemas.microsoft.com/office/infopath/2007/PartnerControls"/>
    </lcf76f155ced4ddcb4097134ff3c332f>
    <TaxCatchAll xmlns="0e44ce12-adc8-45fd-b7f3-ce57b2ea230b" xsi:nil="true"/>
  </documentManagement>
</p:properties>
</file>

<file path=customXml/itemProps1.xml><?xml version="1.0" encoding="utf-8"?>
<ds:datastoreItem xmlns:ds="http://schemas.openxmlformats.org/officeDocument/2006/customXml" ds:itemID="{4375E479-9262-4806-90CF-44373A7650EA}"/>
</file>

<file path=customXml/itemProps2.xml><?xml version="1.0" encoding="utf-8"?>
<ds:datastoreItem xmlns:ds="http://schemas.openxmlformats.org/officeDocument/2006/customXml" ds:itemID="{F0F16480-66D5-4FE2-9FF6-BF89466A5C27}">
  <ds:schemaRefs>
    <ds:schemaRef ds:uri="http://schemas.microsoft.com/sharepoint/v3/contenttype/forms"/>
  </ds:schemaRefs>
</ds:datastoreItem>
</file>

<file path=customXml/itemProps3.xml><?xml version="1.0" encoding="utf-8"?>
<ds:datastoreItem xmlns:ds="http://schemas.openxmlformats.org/officeDocument/2006/customXml" ds:itemID="{DD304F44-00C5-463E-980B-CEDFCFC7F334}">
  <ds:schemaRefs>
    <ds:schemaRef ds:uri="http://schemas.microsoft.com/office/2006/metadata/properties"/>
    <ds:schemaRef ds:uri="http://schemas.microsoft.com/office/infopath/2007/PartnerControls"/>
    <ds:schemaRef ds:uri="5f7036a3-42ed-4180-a222-845a9748f64a"/>
    <ds:schemaRef ds:uri="879d5ecb-e49b-4a95-ba08-471b383466e3"/>
  </ds:schemaRefs>
</ds:datastoreItem>
</file>

<file path=docProps/app.xml><?xml version="1.0" encoding="utf-8"?>
<Properties xmlns="http://schemas.openxmlformats.org/officeDocument/2006/extended-properties" xmlns:vt="http://schemas.openxmlformats.org/officeDocument/2006/docPropsVTypes">
  <Template>NHL Stenden Academie Educatie</Template>
  <TotalTime>59</TotalTime>
  <Words>310</Words>
  <Application>Microsoft Office PowerPoint</Application>
  <PresentationFormat>Breedbeeld</PresentationFormat>
  <Paragraphs>39</Paragraphs>
  <Slides>6</Slides>
  <Notes>0</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6</vt:i4>
      </vt:variant>
    </vt:vector>
  </HeadingPairs>
  <TitlesOfParts>
    <vt:vector size="16" baseType="lpstr">
      <vt:lpstr>Wingdings</vt:lpstr>
      <vt:lpstr>Times New Roman</vt:lpstr>
      <vt:lpstr>Calibri Light</vt:lpstr>
      <vt:lpstr>Symbol</vt:lpstr>
      <vt:lpstr>Plus Jakarta Sans</vt:lpstr>
      <vt:lpstr>Cera PRO</vt:lpstr>
      <vt:lpstr>Calibri</vt:lpstr>
      <vt:lpstr>Arial</vt:lpstr>
      <vt:lpstr>NHL Stenden Academie Educatie</vt:lpstr>
      <vt:lpstr>Tips</vt:lpstr>
      <vt:lpstr>opstarten na de vakantie… waar staan we nu? </vt:lpstr>
      <vt:lpstr>werken aan je ervaringen</vt:lpstr>
      <vt:lpstr>PowerPoint-presentatie</vt:lpstr>
      <vt:lpstr>Portfolio moet voldoen aan vraak-criteria hst 6 studiewijzer</vt:lpstr>
      <vt:lpstr>Aandachtspunten portfolio</vt:lpstr>
      <vt:lpstr>Nationale studenten enquete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Wilma van der Schaaf</dc:creator>
  <dc:description/>
  <cp:lastModifiedBy>Wilma van der Schaaf</cp:lastModifiedBy>
  <cp:revision>1</cp:revision>
  <dcterms:created xsi:type="dcterms:W3CDTF">2025-01-13T11:01:09Z</dcterms:created>
  <dcterms:modified xsi:type="dcterms:W3CDTF">2025-01-13T13:48:22Z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0x010100C4D574A56817D846B40E6BBB8F086ED4</vt:lpwstr>
  </property>
  <property fmtid="{D5CDD505-2E9C-101B-9397-08002B2CF9AE}" pid="3" name="MediaServiceImageTags">
    <vt:lpwstr/>
  </property>
</Properties>
</file>